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9"/>
  </p:notesMasterIdLst>
  <p:sldIdLst>
    <p:sldId id="591" r:id="rId2"/>
    <p:sldId id="649" r:id="rId3"/>
    <p:sldId id="650" r:id="rId4"/>
    <p:sldId id="646" r:id="rId5"/>
    <p:sldId id="647" r:id="rId6"/>
    <p:sldId id="645" r:id="rId7"/>
    <p:sldId id="604" r:id="rId8"/>
  </p:sldIdLst>
  <p:sldSz cx="12192000" cy="6858000"/>
  <p:notesSz cx="6858000" cy="9144000"/>
  <p:custDataLst>
    <p:tags r:id="rId10"/>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Mary-Luc Champel" initials="MC" lastIdx="1"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E88134"/>
    <a:srgbClr val="70AC2E"/>
    <a:srgbClr val="FF6700"/>
    <a:srgbClr val="53802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001" autoAdjust="0"/>
    <p:restoredTop sz="94532" autoAdjust="0"/>
  </p:normalViewPr>
  <p:slideViewPr>
    <p:cSldViewPr snapToGrid="0">
      <p:cViewPr varScale="1">
        <p:scale>
          <a:sx n="78" d="100"/>
          <a:sy n="78" d="100"/>
        </p:scale>
        <p:origin x="72" y="148"/>
      </p:cViewPr>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commentAuthors" Target="commentAuthors.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tags" Target="tags/tag1.xml"/><Relationship Id="rId4" Type="http://schemas.openxmlformats.org/officeDocument/2006/relationships/slide" Target="slides/slide3.xml"/><Relationship Id="rId9" Type="http://schemas.openxmlformats.org/officeDocument/2006/relationships/notesMaster" Target="notesMasters/notesMaster1.xml"/><Relationship Id="rId14"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FD3DE37-79BB-4896-9BB5-53AB977D136D}" type="datetimeFigureOut">
              <a:rPr lang="en-US" smtClean="0"/>
              <a:t>5/31/2023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6CCCA36-1B41-459C-B9D9-F4E1156B1456}" type="slidenum">
              <a:rPr lang="en-US" smtClean="0"/>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267478" y="1473144"/>
            <a:ext cx="10058400" cy="1832924"/>
          </a:xfrm>
        </p:spPr>
        <p:txBody>
          <a:bodyPr anchor="b">
            <a:normAutofit/>
          </a:bodyPr>
          <a:lstStyle>
            <a:lvl1pPr algn="ctr">
              <a:lnSpc>
                <a:spcPct val="85000"/>
              </a:lnSpc>
              <a:defRPr sz="5400" spc="-50" baseline="0">
                <a:solidFill>
                  <a:schemeClr val="tx1">
                    <a:lumMod val="85000"/>
                    <a:lumOff val="15000"/>
                  </a:schemeClr>
                </a:solidFill>
              </a:defRPr>
            </a:lvl1pPr>
          </a:lstStyle>
          <a:p>
            <a:r>
              <a:rPr lang="zh-CN" altLang="en-US"/>
              <a:t>单击此处编辑母版标题样式</a:t>
            </a:r>
            <a:endParaRPr lang="en-US" dirty="0"/>
          </a:p>
        </p:txBody>
      </p:sp>
      <p:sp>
        <p:nvSpPr>
          <p:cNvPr id="3" name="Subtitle 2"/>
          <p:cNvSpPr>
            <a:spLocks noGrp="1"/>
          </p:cNvSpPr>
          <p:nvPr>
            <p:ph type="subTitle" idx="1"/>
          </p:nvPr>
        </p:nvSpPr>
        <p:spPr>
          <a:xfrm>
            <a:off x="2402541" y="3691783"/>
            <a:ext cx="7404847" cy="1570498"/>
          </a:xfrm>
        </p:spPr>
        <p:txBody>
          <a:bodyPr lIns="91440" rIns="91440">
            <a:normAutofit/>
          </a:bodyPr>
          <a:lstStyle>
            <a:lvl1pPr marL="0" indent="0" algn="l">
              <a:buNone/>
              <a:defRPr sz="2400" cap="all" spc="200" baseline="0">
                <a:solidFill>
                  <a:schemeClr val="tx2"/>
                </a:solidFill>
                <a:latin typeface="+mj-lt"/>
              </a:defRPr>
            </a:lvl1pPr>
            <a:lvl2pPr marL="457200" indent="0" algn="ctr">
              <a:buNone/>
              <a:defRPr sz="24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zh-CN" altLang="en-US"/>
              <a:t>单击此处编辑母版副标题样式</a:t>
            </a:r>
            <a:endParaRPr lang="en-US" dirty="0"/>
          </a:p>
        </p:txBody>
      </p:sp>
      <p:sp>
        <p:nvSpPr>
          <p:cNvPr id="4" name="Date Placeholder 3"/>
          <p:cNvSpPr>
            <a:spLocks noGrp="1"/>
          </p:cNvSpPr>
          <p:nvPr>
            <p:ph type="dt" sz="half" idx="10"/>
          </p:nvPr>
        </p:nvSpPr>
        <p:spPr/>
        <p:txBody>
          <a:bodyPr/>
          <a:lstStyle/>
          <a:p>
            <a:fld id="{1DE8E9BB-3773-4906-A3E7-88733CC8E239}" type="datetimeFigureOut">
              <a:rPr lang="zh-CN" altLang="en-US" smtClean="0"/>
              <a:t>2023/5/31</a:t>
            </a:fld>
            <a:endParaRPr lang="zh-CN" altLang="en-US"/>
          </a:p>
        </p:txBody>
      </p:sp>
      <p:sp>
        <p:nvSpPr>
          <p:cNvPr id="5" name="Footer Placeholder 4"/>
          <p:cNvSpPr>
            <a:spLocks noGrp="1"/>
          </p:cNvSpPr>
          <p:nvPr>
            <p:ph type="ftr" sz="quarter" idx="11"/>
          </p:nvPr>
        </p:nvSpPr>
        <p:spPr>
          <a:xfrm>
            <a:off x="3686185" y="6459785"/>
            <a:ext cx="4822804" cy="365125"/>
          </a:xfrm>
          <a:prstGeom prst="rect">
            <a:avLst/>
          </a:prstGeom>
        </p:spPr>
        <p:txBody>
          <a:bodyPr/>
          <a:lstStyle/>
          <a:p>
            <a:endParaRPr lang="zh-CN" altLang="en-US"/>
          </a:p>
        </p:txBody>
      </p:sp>
      <p:sp>
        <p:nvSpPr>
          <p:cNvPr id="6" name="Slide Number Placeholder 5"/>
          <p:cNvSpPr>
            <a:spLocks noGrp="1"/>
          </p:cNvSpPr>
          <p:nvPr>
            <p:ph type="sldNum" sz="quarter" idx="12"/>
          </p:nvPr>
        </p:nvSpPr>
        <p:spPr/>
        <p:txBody>
          <a:bodyPr/>
          <a:lstStyle/>
          <a:p>
            <a:fld id="{511C5545-0BFC-4754-929C-A08561083B5E}" type="slidenum">
              <a:rPr lang="zh-CN" altLang="en-US" smtClean="0"/>
              <a:t>‹#›</a:t>
            </a:fld>
            <a:endParaRPr lang="zh-CN" altLang="en-US"/>
          </a:p>
        </p:txBody>
      </p:sp>
      <p:pic>
        <p:nvPicPr>
          <p:cNvPr id="8" name="图片 7"/>
          <p:cNvPicPr>
            <a:picLocks noChangeAspect="1"/>
          </p:cNvPicPr>
          <p:nvPr userDrawn="1"/>
        </p:nvPicPr>
        <p:blipFill>
          <a:blip r:embed="rId2"/>
          <a:stretch>
            <a:fillRect/>
          </a:stretch>
        </p:blipFill>
        <p:spPr>
          <a:xfrm>
            <a:off x="11385972" y="80319"/>
            <a:ext cx="743833" cy="754551"/>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414778"/>
            <a:ext cx="2628900" cy="5757421"/>
          </a:xfrm>
        </p:spPr>
        <p:txBody>
          <a:bodyPr vert="eaVert"/>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838200" y="414778"/>
            <a:ext cx="7734300" cy="5757422"/>
          </a:xfrm>
        </p:spPr>
        <p:txBody>
          <a:bodyPr vert="eaVert" lIns="45720" tIns="0" rIns="45720" bIns="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1DE8E9BB-3773-4906-A3E7-88733CC8E239}" type="datetimeFigureOut">
              <a:rPr lang="zh-CN" altLang="en-US" smtClean="0"/>
              <a:t>2023/5/31</a:t>
            </a:fld>
            <a:endParaRPr lang="zh-CN" altLang="en-US"/>
          </a:p>
        </p:txBody>
      </p:sp>
      <p:sp>
        <p:nvSpPr>
          <p:cNvPr id="5" name="Footer Placeholder 4"/>
          <p:cNvSpPr>
            <a:spLocks noGrp="1"/>
          </p:cNvSpPr>
          <p:nvPr>
            <p:ph type="ftr" sz="quarter" idx="11"/>
          </p:nvPr>
        </p:nvSpPr>
        <p:spPr>
          <a:xfrm>
            <a:off x="3686185" y="6459785"/>
            <a:ext cx="4822804" cy="365125"/>
          </a:xfrm>
          <a:prstGeom prst="rect">
            <a:avLst/>
          </a:prstGeom>
        </p:spPr>
        <p:txBody>
          <a:bodyPr/>
          <a:lstStyle/>
          <a:p>
            <a:endParaRPr lang="zh-CN" altLang="en-US"/>
          </a:p>
        </p:txBody>
      </p:sp>
      <p:sp>
        <p:nvSpPr>
          <p:cNvPr id="6" name="Slide Number Placeholder 5"/>
          <p:cNvSpPr>
            <a:spLocks noGrp="1"/>
          </p:cNvSpPr>
          <p:nvPr>
            <p:ph type="sldNum" sz="quarter" idx="12"/>
          </p:nvPr>
        </p:nvSpPr>
        <p:spPr/>
        <p:txBody>
          <a:bodyPr/>
          <a:lstStyle/>
          <a:p>
            <a:fld id="{511C5545-0BFC-4754-929C-A08561083B5E}"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a:xfrm>
            <a:off x="1097280" y="111095"/>
            <a:ext cx="10058400" cy="811851"/>
          </a:xfrm>
        </p:spPr>
        <p:txBody>
          <a:bodyPr/>
          <a:lstStyle>
            <a:lvl1pPr marL="0">
              <a:defRPr/>
            </a:lvl1pPr>
          </a:lstStyle>
          <a:p>
            <a:r>
              <a:rPr lang="zh-CN" altLang="en-US" dirty="0"/>
              <a:t>单击此处编辑母版标题样式</a:t>
            </a:r>
            <a:endParaRPr lang="en-US" dirty="0"/>
          </a:p>
        </p:txBody>
      </p:sp>
      <p:sp>
        <p:nvSpPr>
          <p:cNvPr id="3" name="Content Placeholder 2"/>
          <p:cNvSpPr>
            <a:spLocks noGrp="1"/>
          </p:cNvSpPr>
          <p:nvPr>
            <p:ph idx="1"/>
          </p:nvPr>
        </p:nvSpPr>
        <p:spPr>
          <a:xfrm>
            <a:off x="1097280" y="1222049"/>
            <a:ext cx="10058400" cy="5044280"/>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endParaRPr lang="en-US" dirty="0"/>
          </a:p>
        </p:txBody>
      </p:sp>
      <p:sp>
        <p:nvSpPr>
          <p:cNvPr id="4" name="Date Placeholder 3"/>
          <p:cNvSpPr>
            <a:spLocks noGrp="1"/>
          </p:cNvSpPr>
          <p:nvPr>
            <p:ph type="dt" sz="half" idx="10"/>
          </p:nvPr>
        </p:nvSpPr>
        <p:spPr/>
        <p:txBody>
          <a:bodyPr/>
          <a:lstStyle/>
          <a:p>
            <a:fld id="{1DE8E9BB-3773-4906-A3E7-88733CC8E239}" type="datetimeFigureOut">
              <a:rPr lang="zh-CN" altLang="en-US" smtClean="0"/>
              <a:t>2023/5/31</a:t>
            </a:fld>
            <a:endParaRPr lang="zh-CN" altLang="en-US"/>
          </a:p>
        </p:txBody>
      </p:sp>
      <p:sp>
        <p:nvSpPr>
          <p:cNvPr id="6" name="Slide Number Placeholder 5"/>
          <p:cNvSpPr>
            <a:spLocks noGrp="1"/>
          </p:cNvSpPr>
          <p:nvPr>
            <p:ph type="sldNum" sz="quarter" idx="12"/>
          </p:nvPr>
        </p:nvSpPr>
        <p:spPr/>
        <p:txBody>
          <a:bodyPr/>
          <a:lstStyle/>
          <a:p>
            <a:fld id="{511C5545-0BFC-4754-929C-A08561083B5E}"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1097280" y="758952"/>
            <a:ext cx="10058400" cy="3566160"/>
          </a:xfrm>
        </p:spPr>
        <p:txBody>
          <a:bodyPr anchor="b" anchorCtr="0">
            <a:normAutofit/>
          </a:bodyPr>
          <a:lstStyle>
            <a:lvl1pPr>
              <a:lnSpc>
                <a:spcPct val="85000"/>
              </a:lnSpc>
              <a:defRPr sz="8000" b="0">
                <a:solidFill>
                  <a:schemeClr val="tx1">
                    <a:lumMod val="85000"/>
                    <a:lumOff val="15000"/>
                  </a:schemeClr>
                </a:solidFill>
              </a:defRPr>
            </a:lvl1pPr>
          </a:lstStyle>
          <a:p>
            <a:r>
              <a:rPr lang="zh-CN" altLang="en-US"/>
              <a:t>单击此处编辑母版标题样式</a:t>
            </a:r>
            <a:endParaRPr lang="en-US" dirty="0"/>
          </a:p>
        </p:txBody>
      </p:sp>
      <p:sp>
        <p:nvSpPr>
          <p:cNvPr id="3" name="Text Placeholder 2"/>
          <p:cNvSpPr>
            <a:spLocks noGrp="1"/>
          </p:cNvSpPr>
          <p:nvPr>
            <p:ph type="body" idx="1"/>
          </p:nvPr>
        </p:nvSpPr>
        <p:spPr>
          <a:xfrm>
            <a:off x="1097280" y="4453128"/>
            <a:ext cx="10058400" cy="1143000"/>
          </a:xfrm>
        </p:spPr>
        <p:txBody>
          <a:bodyPr lIns="91440" rIns="91440" anchor="t" anchorCtr="0">
            <a:normAutofit/>
          </a:bodyPr>
          <a:lstStyle>
            <a:lvl1pPr marL="0" indent="0">
              <a:buNone/>
              <a:defRPr sz="2400" cap="all" spc="200" baseline="0">
                <a:solidFill>
                  <a:schemeClr val="tx2"/>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Date Placeholder 3"/>
          <p:cNvSpPr>
            <a:spLocks noGrp="1"/>
          </p:cNvSpPr>
          <p:nvPr>
            <p:ph type="dt" sz="half" idx="10"/>
          </p:nvPr>
        </p:nvSpPr>
        <p:spPr/>
        <p:txBody>
          <a:bodyPr/>
          <a:lstStyle/>
          <a:p>
            <a:fld id="{1DE8E9BB-3773-4906-A3E7-88733CC8E239}" type="datetimeFigureOut">
              <a:rPr lang="zh-CN" altLang="en-US" smtClean="0"/>
              <a:t>2023/5/31</a:t>
            </a:fld>
            <a:endParaRPr lang="zh-CN" altLang="en-US"/>
          </a:p>
        </p:txBody>
      </p:sp>
      <p:sp>
        <p:nvSpPr>
          <p:cNvPr id="6" name="Slide Number Placeholder 5"/>
          <p:cNvSpPr>
            <a:spLocks noGrp="1"/>
          </p:cNvSpPr>
          <p:nvPr>
            <p:ph type="sldNum" sz="quarter" idx="12"/>
          </p:nvPr>
        </p:nvSpPr>
        <p:spPr/>
        <p:txBody>
          <a:bodyPr/>
          <a:lstStyle/>
          <a:p>
            <a:fld id="{511C5545-0BFC-4754-929C-A08561083B5E}" type="slidenum">
              <a:rPr lang="zh-CN" altLang="en-US" smtClean="0"/>
              <a:t>‹#›</a:t>
            </a:fld>
            <a:endParaRPr lang="zh-CN" altLang="en-US"/>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10" name="矩形 9"/>
          <p:cNvSpPr/>
          <p:nvPr/>
        </p:nvSpPr>
        <p:spPr>
          <a:xfrm>
            <a:off x="3004763" y="6451666"/>
            <a:ext cx="6096000" cy="423193"/>
          </a:xfrm>
          <a:prstGeom prst="rect">
            <a:avLst/>
          </a:prstGeom>
        </p:spPr>
        <p:txBody>
          <a:bodyPr>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050" b="0" i="0" u="none" strike="noStrike" kern="1200" cap="all" spc="0" normalizeH="0" baseline="0" noProof="0" dirty="0">
                <a:ln>
                  <a:noFill/>
                </a:ln>
                <a:solidFill>
                  <a:prstClr val="black"/>
                </a:solidFill>
                <a:effectLst/>
                <a:uLnTx/>
                <a:uFillTx/>
                <a:latin typeface="+mn-lt"/>
                <a:ea typeface="+mn-ea"/>
                <a:cs typeface="+mn-cs"/>
              </a:rPr>
              <a:t>标准化与新技术部</a:t>
            </a:r>
            <a:endParaRPr kumimoji="0" lang="en-US" altLang="zh-CN" sz="1050" b="0" i="0" u="none" strike="noStrike" kern="1200" cap="all" spc="0" normalizeH="0" baseline="0" noProof="0" dirty="0">
              <a:ln>
                <a:noFill/>
              </a:ln>
              <a:solidFill>
                <a:prstClr val="black"/>
              </a:solidFill>
              <a:effectLst/>
              <a:uLnTx/>
              <a:uFillTx/>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100" b="0" i="0" u="none" strike="noStrike" kern="1200" cap="all" spc="0" normalizeH="0" baseline="0" noProof="0" dirty="0">
                <a:ln>
                  <a:noFill/>
                </a:ln>
                <a:solidFill>
                  <a:prstClr val="black"/>
                </a:solidFill>
                <a:effectLst/>
                <a:uLnTx/>
                <a:uFillTx/>
                <a:latin typeface="+mn-lt"/>
                <a:ea typeface="+mn-ea"/>
                <a:cs typeface="+mn-cs"/>
              </a:rPr>
              <a:t>Copy right 2019,  all rights reserved</a:t>
            </a:r>
            <a:endParaRPr kumimoji="0" lang="zh-CN" altLang="en-US" sz="1100" b="0" i="0" u="none" strike="noStrike" kern="1200" cap="all" spc="0" normalizeH="0" baseline="0" noProof="0" dirty="0">
              <a:ln>
                <a:noFill/>
              </a:ln>
              <a:solidFill>
                <a:prstClr val="black"/>
              </a:solidFill>
              <a:effectLst/>
              <a:uLnTx/>
              <a:uFillTx/>
              <a:latin typeface="+mn-lt"/>
              <a:ea typeface="+mn-ea"/>
              <a:cs typeface="+mn-cs"/>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两栏内容">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1097279" y="1187865"/>
            <a:ext cx="4937760" cy="4681229"/>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Content Placeholder 3"/>
          <p:cNvSpPr>
            <a:spLocks noGrp="1"/>
          </p:cNvSpPr>
          <p:nvPr>
            <p:ph sz="half" idx="2"/>
          </p:nvPr>
        </p:nvSpPr>
        <p:spPr>
          <a:xfrm>
            <a:off x="6217920" y="1187866"/>
            <a:ext cx="4937760" cy="4681230"/>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Date Placeholder 4"/>
          <p:cNvSpPr>
            <a:spLocks noGrp="1"/>
          </p:cNvSpPr>
          <p:nvPr>
            <p:ph type="dt" sz="half" idx="10"/>
          </p:nvPr>
        </p:nvSpPr>
        <p:spPr/>
        <p:txBody>
          <a:bodyPr/>
          <a:lstStyle/>
          <a:p>
            <a:fld id="{1DE8E9BB-3773-4906-A3E7-88733CC8E239}" type="datetimeFigureOut">
              <a:rPr lang="zh-CN" altLang="en-US" smtClean="0"/>
              <a:t>2023/5/31</a:t>
            </a:fld>
            <a:endParaRPr lang="zh-CN" altLang="en-US"/>
          </a:p>
        </p:txBody>
      </p:sp>
      <p:sp>
        <p:nvSpPr>
          <p:cNvPr id="7" name="Slide Number Placeholder 6"/>
          <p:cNvSpPr>
            <a:spLocks noGrp="1"/>
          </p:cNvSpPr>
          <p:nvPr>
            <p:ph type="sldNum" sz="quarter" idx="12"/>
          </p:nvPr>
        </p:nvSpPr>
        <p:spPr/>
        <p:txBody>
          <a:bodyPr/>
          <a:lstStyle/>
          <a:p>
            <a:fld id="{511C5545-0BFC-4754-929C-A08561083B5E}" type="slidenum">
              <a:rPr lang="zh-CN" altLang="en-US" smtClean="0"/>
              <a:t>‹#›</a:t>
            </a:fld>
            <a:endParaRPr lang="zh-CN" altLang="en-US"/>
          </a:p>
        </p:txBody>
      </p:sp>
      <p:sp>
        <p:nvSpPr>
          <p:cNvPr id="9" name="Title Placeholder 1"/>
          <p:cNvSpPr>
            <a:spLocks noGrp="1"/>
          </p:cNvSpPr>
          <p:nvPr>
            <p:ph type="title"/>
          </p:nvPr>
        </p:nvSpPr>
        <p:spPr>
          <a:xfrm>
            <a:off x="1075397" y="133840"/>
            <a:ext cx="10058400" cy="718786"/>
          </a:xfrm>
          <a:prstGeom prst="rect">
            <a:avLst/>
          </a:prstGeom>
        </p:spPr>
        <p:txBody>
          <a:bodyPr vert="horz" lIns="91440" tIns="45720" rIns="91440" bIns="45720" rtlCol="0" anchor="b">
            <a:normAutofit/>
          </a:bodyPr>
          <a:lstStyle/>
          <a:p>
            <a:r>
              <a:rPr lang="zh-CN" altLang="en-US" dirty="0"/>
              <a:t>单击此处编辑母版标题样式</a:t>
            </a:r>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比较">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097280" y="1434353"/>
            <a:ext cx="4937760" cy="753035"/>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Content Placeholder 3"/>
          <p:cNvSpPr>
            <a:spLocks noGrp="1"/>
          </p:cNvSpPr>
          <p:nvPr>
            <p:ph sz="half" idx="2"/>
          </p:nvPr>
        </p:nvSpPr>
        <p:spPr>
          <a:xfrm>
            <a:off x="1097280" y="2339788"/>
            <a:ext cx="4937760" cy="3620746"/>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Text Placeholder 4"/>
          <p:cNvSpPr>
            <a:spLocks noGrp="1"/>
          </p:cNvSpPr>
          <p:nvPr>
            <p:ph type="body" sz="quarter" idx="3"/>
          </p:nvPr>
        </p:nvSpPr>
        <p:spPr>
          <a:xfrm>
            <a:off x="6217920" y="1434353"/>
            <a:ext cx="4937760" cy="753035"/>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Content Placeholder 5"/>
          <p:cNvSpPr>
            <a:spLocks noGrp="1"/>
          </p:cNvSpPr>
          <p:nvPr>
            <p:ph sz="quarter" idx="4"/>
          </p:nvPr>
        </p:nvSpPr>
        <p:spPr>
          <a:xfrm>
            <a:off x="6217920" y="2339788"/>
            <a:ext cx="4937760" cy="3620746"/>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7" name="Date Placeholder 6"/>
          <p:cNvSpPr>
            <a:spLocks noGrp="1"/>
          </p:cNvSpPr>
          <p:nvPr>
            <p:ph type="dt" sz="half" idx="10"/>
          </p:nvPr>
        </p:nvSpPr>
        <p:spPr/>
        <p:txBody>
          <a:bodyPr/>
          <a:lstStyle/>
          <a:p>
            <a:fld id="{1DE8E9BB-3773-4906-A3E7-88733CC8E239}" type="datetimeFigureOut">
              <a:rPr lang="zh-CN" altLang="en-US" smtClean="0"/>
              <a:t>2023/5/31</a:t>
            </a:fld>
            <a:endParaRPr lang="zh-CN" altLang="en-US"/>
          </a:p>
        </p:txBody>
      </p:sp>
      <p:sp>
        <p:nvSpPr>
          <p:cNvPr id="9" name="Slide Number Placeholder 8"/>
          <p:cNvSpPr>
            <a:spLocks noGrp="1"/>
          </p:cNvSpPr>
          <p:nvPr>
            <p:ph type="sldNum" sz="quarter" idx="12"/>
          </p:nvPr>
        </p:nvSpPr>
        <p:spPr/>
        <p:txBody>
          <a:bodyPr/>
          <a:lstStyle/>
          <a:p>
            <a:fld id="{511C5545-0BFC-4754-929C-A08561083B5E}" type="slidenum">
              <a:rPr lang="zh-CN" altLang="en-US" smtClean="0"/>
              <a:t>‹#›</a:t>
            </a:fld>
            <a:endParaRPr lang="zh-CN" altLang="en-US"/>
          </a:p>
        </p:txBody>
      </p:sp>
      <p:sp>
        <p:nvSpPr>
          <p:cNvPr id="11" name="Title Placeholder 1"/>
          <p:cNvSpPr>
            <a:spLocks noGrp="1"/>
          </p:cNvSpPr>
          <p:nvPr>
            <p:ph type="title"/>
          </p:nvPr>
        </p:nvSpPr>
        <p:spPr>
          <a:xfrm>
            <a:off x="1075397" y="133840"/>
            <a:ext cx="10058400" cy="986020"/>
          </a:xfrm>
          <a:prstGeom prst="rect">
            <a:avLst/>
          </a:prstGeom>
        </p:spPr>
        <p:txBody>
          <a:bodyPr vert="horz" lIns="91440" tIns="45720" rIns="91440" bIns="45720" rtlCol="0" anchor="b">
            <a:normAutofit/>
          </a:bodyPr>
          <a:lstStyle/>
          <a:p>
            <a:r>
              <a:rPr lang="zh-CN" altLang="en-US"/>
              <a:t>单击此处编辑母版标题样式</a:t>
            </a:r>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Date Placeholder 2"/>
          <p:cNvSpPr>
            <a:spLocks noGrp="1"/>
          </p:cNvSpPr>
          <p:nvPr>
            <p:ph type="dt" sz="half" idx="10"/>
          </p:nvPr>
        </p:nvSpPr>
        <p:spPr/>
        <p:txBody>
          <a:bodyPr/>
          <a:lstStyle/>
          <a:p>
            <a:fld id="{1DE8E9BB-3773-4906-A3E7-88733CC8E239}" type="datetimeFigureOut">
              <a:rPr lang="zh-CN" altLang="en-US" smtClean="0"/>
              <a:t>2023/5/31</a:t>
            </a:fld>
            <a:endParaRPr lang="zh-CN" altLang="en-US"/>
          </a:p>
        </p:txBody>
      </p:sp>
      <p:sp>
        <p:nvSpPr>
          <p:cNvPr id="5" name="Slide Number Placeholder 4"/>
          <p:cNvSpPr>
            <a:spLocks noGrp="1"/>
          </p:cNvSpPr>
          <p:nvPr>
            <p:ph type="sldNum" sz="quarter" idx="12"/>
          </p:nvPr>
        </p:nvSpPr>
        <p:spPr/>
        <p:txBody>
          <a:bodyPr/>
          <a:lstStyle/>
          <a:p>
            <a:fld id="{511C5545-0BFC-4754-929C-A08561083B5E}"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6" name="Rectangle 5"/>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 name="Date Placeholder 6"/>
          <p:cNvSpPr>
            <a:spLocks noGrp="1"/>
          </p:cNvSpPr>
          <p:nvPr>
            <p:ph type="dt" sz="half" idx="10"/>
          </p:nvPr>
        </p:nvSpPr>
        <p:spPr/>
        <p:txBody>
          <a:bodyPr/>
          <a:lstStyle/>
          <a:p>
            <a:fld id="{1DE8E9BB-3773-4906-A3E7-88733CC8E239}" type="datetimeFigureOut">
              <a:rPr lang="zh-CN" altLang="en-US" smtClean="0"/>
              <a:t>2023/5/31</a:t>
            </a:fld>
            <a:endParaRPr lang="zh-CN" altLang="en-US"/>
          </a:p>
        </p:txBody>
      </p:sp>
      <p:sp>
        <p:nvSpPr>
          <p:cNvPr id="8" name="Footer Placeholder 7"/>
          <p:cNvSpPr>
            <a:spLocks noGrp="1"/>
          </p:cNvSpPr>
          <p:nvPr>
            <p:ph type="ftr" sz="quarter" idx="11"/>
          </p:nvPr>
        </p:nvSpPr>
        <p:spPr>
          <a:xfrm>
            <a:off x="3686185" y="6459785"/>
            <a:ext cx="4822804" cy="365125"/>
          </a:xfrm>
          <a:prstGeom prst="rect">
            <a:avLst/>
          </a:prstGeom>
        </p:spPr>
        <p:txBody>
          <a:bodyPr/>
          <a:lstStyle>
            <a:lvl1pPr>
              <a:defRPr>
                <a:solidFill>
                  <a:srgbClr val="FFFFFF"/>
                </a:solidFill>
              </a:defRPr>
            </a:lvl1pPr>
          </a:lstStyle>
          <a:p>
            <a:endParaRPr lang="zh-CN" altLang="en-US"/>
          </a:p>
        </p:txBody>
      </p:sp>
      <p:sp>
        <p:nvSpPr>
          <p:cNvPr id="9" name="Slide Number Placeholder 8"/>
          <p:cNvSpPr>
            <a:spLocks noGrp="1"/>
          </p:cNvSpPr>
          <p:nvPr>
            <p:ph type="sldNum" sz="quarter" idx="12"/>
          </p:nvPr>
        </p:nvSpPr>
        <p:spPr/>
        <p:txBody>
          <a:bodyPr/>
          <a:lstStyle/>
          <a:p>
            <a:fld id="{511C5545-0BFC-4754-929C-A08561083B5E}"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8" name="Rectangle 7"/>
          <p:cNvSpPr/>
          <p:nvPr/>
        </p:nvSpPr>
        <p:spPr>
          <a:xfrm>
            <a:off x="16" y="0"/>
            <a:ext cx="4050791"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4040071" y="0"/>
            <a:ext cx="6400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457200" y="594359"/>
            <a:ext cx="3200400" cy="2286000"/>
          </a:xfrm>
        </p:spPr>
        <p:txBody>
          <a:bodyPr anchor="b">
            <a:normAutofit/>
          </a:bodyPr>
          <a:lstStyle>
            <a:lvl1pPr>
              <a:defRPr sz="3600" b="0">
                <a:solidFill>
                  <a:srgbClr val="FFFFFF"/>
                </a:solidFill>
              </a:defRPr>
            </a:lvl1pPr>
          </a:lstStyle>
          <a:p>
            <a:r>
              <a:rPr lang="zh-CN" altLang="en-US"/>
              <a:t>单击此处编辑母版标题样式</a:t>
            </a:r>
            <a:endParaRPr lang="en-US" dirty="0"/>
          </a:p>
        </p:txBody>
      </p:sp>
      <p:sp>
        <p:nvSpPr>
          <p:cNvPr id="3" name="Content Placeholder 2"/>
          <p:cNvSpPr>
            <a:spLocks noGrp="1"/>
          </p:cNvSpPr>
          <p:nvPr>
            <p:ph idx="1"/>
          </p:nvPr>
        </p:nvSpPr>
        <p:spPr>
          <a:xfrm>
            <a:off x="4800600" y="731520"/>
            <a:ext cx="6492240" cy="5257800"/>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Text Placeholder 3"/>
          <p:cNvSpPr>
            <a:spLocks noGrp="1"/>
          </p:cNvSpPr>
          <p:nvPr>
            <p:ph type="body" sz="half" idx="2"/>
          </p:nvPr>
        </p:nvSpPr>
        <p:spPr>
          <a:xfrm>
            <a:off x="457200" y="2926080"/>
            <a:ext cx="3200400" cy="3379124"/>
          </a:xfrm>
        </p:spPr>
        <p:txBody>
          <a:bodyPr lIns="91440" rIns="91440">
            <a:normAutofit/>
          </a:bodyPr>
          <a:lstStyle>
            <a:lvl1pPr marL="0" indent="0">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Date Placeholder 4"/>
          <p:cNvSpPr>
            <a:spLocks noGrp="1"/>
          </p:cNvSpPr>
          <p:nvPr>
            <p:ph type="dt" sz="half" idx="10"/>
          </p:nvPr>
        </p:nvSpPr>
        <p:spPr>
          <a:xfrm>
            <a:off x="465512" y="6459785"/>
            <a:ext cx="2618510" cy="365125"/>
          </a:xfrm>
        </p:spPr>
        <p:txBody>
          <a:bodyPr/>
          <a:lstStyle>
            <a:lvl1pPr algn="l">
              <a:defRPr/>
            </a:lvl1pPr>
          </a:lstStyle>
          <a:p>
            <a:fld id="{1DE8E9BB-3773-4906-A3E7-88733CC8E239}" type="datetimeFigureOut">
              <a:rPr lang="zh-CN" altLang="en-US" smtClean="0"/>
              <a:t>2023/5/31</a:t>
            </a:fld>
            <a:endParaRPr lang="zh-CN" altLang="en-US"/>
          </a:p>
        </p:txBody>
      </p:sp>
      <p:sp>
        <p:nvSpPr>
          <p:cNvPr id="6" name="Footer Placeholder 5"/>
          <p:cNvSpPr>
            <a:spLocks noGrp="1"/>
          </p:cNvSpPr>
          <p:nvPr>
            <p:ph type="ftr" sz="quarter" idx="11"/>
          </p:nvPr>
        </p:nvSpPr>
        <p:spPr>
          <a:xfrm>
            <a:off x="4800600" y="6459785"/>
            <a:ext cx="4648200" cy="365125"/>
          </a:xfrm>
          <a:prstGeom prst="rect">
            <a:avLst/>
          </a:prstGeom>
        </p:spPr>
        <p:txBody>
          <a:bodyPr/>
          <a:lstStyle>
            <a:lvl1pPr algn="l">
              <a:defRPr>
                <a:solidFill>
                  <a:schemeClr val="tx2"/>
                </a:solidFill>
              </a:defRPr>
            </a:lvl1pPr>
          </a:lstStyle>
          <a:p>
            <a:endParaRPr lang="zh-CN" altLang="en-US"/>
          </a:p>
        </p:txBody>
      </p:sp>
      <p:sp>
        <p:nvSpPr>
          <p:cNvPr id="7" name="Slide Number Placeholder 6"/>
          <p:cNvSpPr>
            <a:spLocks noGrp="1"/>
          </p:cNvSpPr>
          <p:nvPr>
            <p:ph type="sldNum" sz="quarter" idx="12"/>
          </p:nvPr>
        </p:nvSpPr>
        <p:spPr/>
        <p:txBody>
          <a:bodyPr/>
          <a:lstStyle>
            <a:lvl1pPr>
              <a:defRPr>
                <a:solidFill>
                  <a:schemeClr val="tx2"/>
                </a:solidFill>
              </a:defRPr>
            </a:lvl1pPr>
          </a:lstStyle>
          <a:p>
            <a:fld id="{511C5545-0BFC-4754-929C-A08561083B5E}"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Vertical Text Placeholder 2"/>
          <p:cNvSpPr>
            <a:spLocks noGrp="1"/>
          </p:cNvSpPr>
          <p:nvPr>
            <p:ph type="body" orient="vert" idx="1"/>
          </p:nvPr>
        </p:nvSpPr>
        <p:spPr/>
        <p:txBody>
          <a:bodyPr vert="eaVert" lIns="45720" tIns="0" rIns="45720" bIns="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1DE8E9BB-3773-4906-A3E7-88733CC8E239}" type="datetimeFigureOut">
              <a:rPr lang="zh-CN" altLang="en-US" smtClean="0"/>
              <a:t>2023/5/31</a:t>
            </a:fld>
            <a:endParaRPr lang="zh-CN" altLang="en-US"/>
          </a:p>
        </p:txBody>
      </p:sp>
      <p:sp>
        <p:nvSpPr>
          <p:cNvPr id="5" name="Footer Placeholder 4"/>
          <p:cNvSpPr>
            <a:spLocks noGrp="1"/>
          </p:cNvSpPr>
          <p:nvPr>
            <p:ph type="ftr" sz="quarter" idx="11"/>
          </p:nvPr>
        </p:nvSpPr>
        <p:spPr>
          <a:xfrm>
            <a:off x="3686185" y="6459785"/>
            <a:ext cx="4822804" cy="365125"/>
          </a:xfrm>
          <a:prstGeom prst="rect">
            <a:avLst/>
          </a:prstGeom>
        </p:spPr>
        <p:txBody>
          <a:bodyPr/>
          <a:lstStyle/>
          <a:p>
            <a:endParaRPr lang="zh-CN" altLang="en-US"/>
          </a:p>
        </p:txBody>
      </p:sp>
      <p:sp>
        <p:nvSpPr>
          <p:cNvPr id="6" name="Slide Number Placeholder 5"/>
          <p:cNvSpPr>
            <a:spLocks noGrp="1"/>
          </p:cNvSpPr>
          <p:nvPr>
            <p:ph type="sldNum" sz="quarter" idx="12"/>
          </p:nvPr>
        </p:nvSpPr>
        <p:spPr/>
        <p:txBody>
          <a:bodyPr/>
          <a:lstStyle/>
          <a:p>
            <a:fld id="{511C5545-0BFC-4754-929C-A08561083B5E}"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075397" y="133840"/>
            <a:ext cx="10058400" cy="728738"/>
          </a:xfrm>
          <a:prstGeom prst="rect">
            <a:avLst/>
          </a:prstGeom>
        </p:spPr>
        <p:txBody>
          <a:bodyPr vert="horz" lIns="91440" tIns="45720" rIns="91440" bIns="45720" rtlCol="0" anchor="b">
            <a:normAutofit/>
          </a:bodyPr>
          <a:lstStyle/>
          <a:p>
            <a:r>
              <a:rPr lang="zh-CN" altLang="en-US" dirty="0"/>
              <a:t>单击此处编辑母版标题样式</a:t>
            </a:r>
            <a:endParaRPr lang="en-US" dirty="0"/>
          </a:p>
        </p:txBody>
      </p:sp>
      <p:sp>
        <p:nvSpPr>
          <p:cNvPr id="3" name="Text Placeholder 2"/>
          <p:cNvSpPr>
            <a:spLocks noGrp="1"/>
          </p:cNvSpPr>
          <p:nvPr>
            <p:ph type="body" idx="1"/>
          </p:nvPr>
        </p:nvSpPr>
        <p:spPr>
          <a:xfrm>
            <a:off x="1097280" y="1135739"/>
            <a:ext cx="10058400" cy="4733356"/>
          </a:xfrm>
          <a:prstGeom prst="rect">
            <a:avLst/>
          </a:prstGeom>
        </p:spPr>
        <p:txBody>
          <a:bodyPr vert="horz" lIns="0" tIns="45720" rIns="0" bIns="45720"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p:txBody>
      </p:sp>
      <p:sp>
        <p:nvSpPr>
          <p:cNvPr id="4" name="Date Placeholder 3"/>
          <p:cNvSpPr>
            <a:spLocks noGrp="1"/>
          </p:cNvSpPr>
          <p:nvPr>
            <p:ph type="dt" sz="half" idx="2"/>
          </p:nvPr>
        </p:nvSpPr>
        <p:spPr>
          <a:xfrm>
            <a:off x="1097280" y="6459785"/>
            <a:ext cx="2472271" cy="365125"/>
          </a:xfrm>
          <a:prstGeom prst="rect">
            <a:avLst/>
          </a:prstGeom>
        </p:spPr>
        <p:txBody>
          <a:bodyPr vert="horz" lIns="91440" tIns="45720" rIns="91440" bIns="45720" rtlCol="0" anchor="ctr"/>
          <a:lstStyle>
            <a:lvl1pPr algn="l">
              <a:defRPr sz="900">
                <a:solidFill>
                  <a:srgbClr val="FFFFFF"/>
                </a:solidFill>
              </a:defRPr>
            </a:lvl1pPr>
          </a:lstStyle>
          <a:p>
            <a:fld id="{1DE8E9BB-3773-4906-A3E7-88733CC8E239}" type="datetimeFigureOut">
              <a:rPr lang="zh-CN" altLang="en-US" smtClean="0"/>
              <a:t>2023/5/31</a:t>
            </a:fld>
            <a:endParaRPr lang="zh-CN" altLang="en-US"/>
          </a:p>
        </p:txBody>
      </p:sp>
      <p:sp>
        <p:nvSpPr>
          <p:cNvPr id="6" name="Slide Number Placeholder 5"/>
          <p:cNvSpPr>
            <a:spLocks noGrp="1"/>
          </p:cNvSpPr>
          <p:nvPr>
            <p:ph type="sldNum" sz="quarter" idx="4"/>
          </p:nvPr>
        </p:nvSpPr>
        <p:spPr>
          <a:xfrm>
            <a:off x="9900458" y="6459785"/>
            <a:ext cx="1312025" cy="365125"/>
          </a:xfrm>
          <a:prstGeom prst="rect">
            <a:avLst/>
          </a:prstGeom>
        </p:spPr>
        <p:txBody>
          <a:bodyPr vert="horz" lIns="91440" tIns="45720" rIns="91440" bIns="45720" rtlCol="0" anchor="ctr"/>
          <a:lstStyle>
            <a:lvl1pPr algn="r">
              <a:defRPr sz="1050">
                <a:solidFill>
                  <a:srgbClr val="FFFFFF"/>
                </a:solidFill>
              </a:defRPr>
            </a:lvl1pPr>
          </a:lstStyle>
          <a:p>
            <a:fld id="{511C5545-0BFC-4754-929C-A08561083B5E}" type="slidenum">
              <a:rPr lang="zh-CN" altLang="en-US" smtClean="0"/>
              <a:t>‹#›</a:t>
            </a:fld>
            <a:endParaRPr lang="zh-CN" altLang="en-US"/>
          </a:p>
        </p:txBody>
      </p:sp>
      <p:cxnSp>
        <p:nvCxnSpPr>
          <p:cNvPr id="10" name="Straight Connector 9"/>
          <p:cNvCxnSpPr/>
          <p:nvPr/>
        </p:nvCxnSpPr>
        <p:spPr>
          <a:xfrm>
            <a:off x="1" y="905305"/>
            <a:ext cx="12192000" cy="0"/>
          </a:xfrm>
          <a:prstGeom prst="line">
            <a:avLst/>
          </a:prstGeom>
          <a:ln w="38100">
            <a:solidFill>
              <a:schemeClr val="accent2"/>
            </a:solidFill>
          </a:ln>
        </p:spPr>
        <p:style>
          <a:lnRef idx="1">
            <a:schemeClr val="accent1"/>
          </a:lnRef>
          <a:fillRef idx="0">
            <a:schemeClr val="accent1"/>
          </a:fillRef>
          <a:effectRef idx="0">
            <a:schemeClr val="accent1"/>
          </a:effectRef>
          <a:fontRef idx="minor">
            <a:schemeClr val="tx1"/>
          </a:fontRef>
        </p:style>
      </p:cxnSp>
      <p:sp>
        <p:nvSpPr>
          <p:cNvPr id="17" name="矩形 16"/>
          <p:cNvSpPr/>
          <p:nvPr/>
        </p:nvSpPr>
        <p:spPr>
          <a:xfrm>
            <a:off x="3004763" y="6451666"/>
            <a:ext cx="6096000" cy="423193"/>
          </a:xfrm>
          <a:prstGeom prst="rect">
            <a:avLst/>
          </a:prstGeom>
        </p:spPr>
        <p:txBody>
          <a:bodyPr>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050" b="0" i="0" u="none" strike="noStrike" kern="1200" cap="all" spc="0" normalizeH="0" baseline="0" noProof="0" dirty="0">
                <a:ln>
                  <a:noFill/>
                </a:ln>
                <a:solidFill>
                  <a:prstClr val="black"/>
                </a:solidFill>
                <a:effectLst/>
                <a:uLnTx/>
                <a:uFillTx/>
                <a:latin typeface="+mn-lt"/>
                <a:ea typeface="+mn-ea"/>
                <a:cs typeface="+mn-cs"/>
              </a:rPr>
              <a:t>标准与新技术部</a:t>
            </a:r>
            <a:endParaRPr kumimoji="0" lang="en-US" altLang="zh-CN" sz="1050" b="0" i="0" u="none" strike="noStrike" kern="1200" cap="all" spc="0" normalizeH="0" baseline="0" noProof="0" dirty="0">
              <a:ln>
                <a:noFill/>
              </a:ln>
              <a:solidFill>
                <a:prstClr val="black"/>
              </a:solidFill>
              <a:effectLst/>
              <a:uLnTx/>
              <a:uFillTx/>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100" b="0" i="0" u="none" strike="noStrike" kern="1200" cap="all" spc="0" normalizeH="0" baseline="0" noProof="0" dirty="0">
                <a:ln>
                  <a:noFill/>
                </a:ln>
                <a:solidFill>
                  <a:prstClr val="black"/>
                </a:solidFill>
                <a:effectLst/>
                <a:uLnTx/>
                <a:uFillTx/>
                <a:latin typeface="+mn-lt"/>
                <a:ea typeface="+mn-ea"/>
                <a:cs typeface="+mn-cs"/>
              </a:rPr>
              <a:t>Copy right 2022,  all rights reserved</a:t>
            </a:r>
            <a:endParaRPr kumimoji="0" lang="zh-CN" altLang="en-US" sz="1100" b="0" i="0" u="none" strike="noStrike" kern="1200" cap="all" spc="0" normalizeH="0" baseline="0" noProof="0" dirty="0">
              <a:ln>
                <a:noFill/>
              </a:ln>
              <a:solidFill>
                <a:prstClr val="black"/>
              </a:solidFill>
              <a:effectLst/>
              <a:uLnTx/>
              <a:uFillTx/>
              <a:latin typeface="+mn-lt"/>
              <a:ea typeface="+mn-ea"/>
              <a:cs typeface="+mn-cs"/>
            </a:endParaRPr>
          </a:p>
        </p:txBody>
      </p:sp>
      <p:pic>
        <p:nvPicPr>
          <p:cNvPr id="11" name="图片 10"/>
          <p:cNvPicPr>
            <a:picLocks noChangeAspect="1"/>
          </p:cNvPicPr>
          <p:nvPr userDrawn="1"/>
        </p:nvPicPr>
        <p:blipFill>
          <a:blip r:embed="rId12"/>
          <a:stretch>
            <a:fillRect/>
          </a:stretch>
        </p:blipFill>
        <p:spPr>
          <a:xfrm>
            <a:off x="11385972" y="80319"/>
            <a:ext cx="743833" cy="754551"/>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xStyles>
    <p:title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Arial Unicode MS" panose="020B0604020202020204" pitchFamily="34" charset="-122"/>
          <a:ea typeface="Arial Unicode MS" panose="020B0604020202020204" pitchFamily="34" charset="-122"/>
          <a:cs typeface="Arial Unicode MS" panose="020B0604020202020204" pitchFamily="34" charset="-122"/>
        </a:defRPr>
      </a:lvl1pPr>
    </p:titleStyle>
    <p:bodyStyle>
      <a:lvl1pPr marL="91440" indent="-91440" algn="l" defTabSz="914400" rtl="0" eaLnBrk="1" latinLnBrk="0" hangingPunct="1">
        <a:lnSpc>
          <a:spcPct val="90000"/>
        </a:lnSpc>
        <a:spcBef>
          <a:spcPts val="1200"/>
        </a:spcBef>
        <a:spcAft>
          <a:spcPts val="200"/>
        </a:spcAft>
        <a:buClr>
          <a:schemeClr val="accent1"/>
        </a:buClr>
        <a:buSzPct val="100000"/>
        <a:buFont typeface="Wingdings" panose="05000000000000000000" pitchFamily="2" charset="2"/>
        <a:buChar char="n"/>
        <a:defRPr sz="2400" kern="1200">
          <a:solidFill>
            <a:schemeClr val="tx1">
              <a:lumMod val="75000"/>
              <a:lumOff val="25000"/>
            </a:schemeClr>
          </a:solidFill>
          <a:latin typeface="Arial Unicode MS" panose="020B0604020202020204" pitchFamily="34" charset="-122"/>
          <a:ea typeface="Arial Unicode MS" panose="020B0604020202020204" pitchFamily="34" charset="-122"/>
          <a:cs typeface="Arial Unicode MS" panose="020B0604020202020204" pitchFamily="34" charset="-122"/>
        </a:defRPr>
      </a:lvl1pPr>
      <a:lvl2pPr marL="384175" indent="-18288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2000" kern="1200">
          <a:solidFill>
            <a:schemeClr val="tx1">
              <a:lumMod val="75000"/>
              <a:lumOff val="25000"/>
            </a:schemeClr>
          </a:solidFill>
          <a:latin typeface="Arial Unicode MS" panose="020B0604020202020204" pitchFamily="34" charset="-122"/>
          <a:ea typeface="Arial Unicode MS" panose="020B0604020202020204" pitchFamily="34" charset="-122"/>
          <a:cs typeface="Arial Unicode MS" panose="020B0604020202020204" pitchFamily="34" charset="-122"/>
        </a:defRPr>
      </a:lvl2pPr>
      <a:lvl3pPr marL="567055" indent="-182880" algn="l" defTabSz="914400" rtl="0" eaLnBrk="1" latinLnBrk="0" hangingPunct="1">
        <a:lnSpc>
          <a:spcPct val="90000"/>
        </a:lnSpc>
        <a:spcBef>
          <a:spcPts val="200"/>
        </a:spcBef>
        <a:spcAft>
          <a:spcPts val="400"/>
        </a:spcAft>
        <a:buClr>
          <a:schemeClr val="accent1"/>
        </a:buClr>
        <a:buFont typeface="宋体" panose="02010600030101010101" pitchFamily="2" charset="-122"/>
        <a:buChar char="－"/>
        <a:defRPr sz="1800" kern="1200">
          <a:solidFill>
            <a:schemeClr val="tx1">
              <a:lumMod val="75000"/>
              <a:lumOff val="25000"/>
            </a:schemeClr>
          </a:solidFill>
          <a:latin typeface="Arial Unicode MS" panose="020B0604020202020204" pitchFamily="34" charset="-122"/>
          <a:ea typeface="Arial Unicode MS" panose="020B0604020202020204" pitchFamily="34" charset="-122"/>
          <a:cs typeface="Arial Unicode MS" panose="020B0604020202020204" pitchFamily="34" charset="-122"/>
        </a:defRPr>
      </a:lvl3pPr>
      <a:lvl4pPr marL="749935" indent="-18288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600" kern="1200">
          <a:solidFill>
            <a:schemeClr val="tx1">
              <a:lumMod val="75000"/>
              <a:lumOff val="25000"/>
            </a:schemeClr>
          </a:solidFill>
          <a:latin typeface="Arial Unicode MS" panose="020B0604020202020204" pitchFamily="34" charset="-122"/>
          <a:ea typeface="Arial Unicode MS" panose="020B0604020202020204" pitchFamily="34" charset="-122"/>
          <a:cs typeface="Arial Unicode MS" panose="020B0604020202020204" pitchFamily="34" charset="-122"/>
        </a:defRPr>
      </a:lvl4pPr>
      <a:lvl5pPr marL="932815" indent="-18288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400" kern="1200">
          <a:solidFill>
            <a:schemeClr val="tx1">
              <a:lumMod val="75000"/>
              <a:lumOff val="25000"/>
            </a:schemeClr>
          </a:solidFill>
          <a:latin typeface="+mn-lt"/>
          <a:ea typeface="+mn-ea"/>
          <a:cs typeface="+mn-cs"/>
        </a:defRPr>
      </a:lvl5pPr>
      <a:lvl6pPr marL="1099820" indent="-22860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400" kern="1200">
          <a:solidFill>
            <a:schemeClr val="tx1">
              <a:lumMod val="75000"/>
              <a:lumOff val="25000"/>
            </a:schemeClr>
          </a:solidFill>
          <a:latin typeface="+mn-lt"/>
          <a:ea typeface="+mn-ea"/>
          <a:cs typeface="+mn-cs"/>
        </a:defRPr>
      </a:lvl6pPr>
      <a:lvl7pPr marL="1299845" indent="-22860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400" kern="1200">
          <a:solidFill>
            <a:schemeClr val="tx1">
              <a:lumMod val="75000"/>
              <a:lumOff val="25000"/>
            </a:schemeClr>
          </a:solidFill>
          <a:latin typeface="+mn-lt"/>
          <a:ea typeface="+mn-ea"/>
          <a:cs typeface="+mn-cs"/>
        </a:defRPr>
      </a:lvl7pPr>
      <a:lvl8pPr marL="1499870" indent="-22860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400" kern="1200">
          <a:solidFill>
            <a:schemeClr val="tx1">
              <a:lumMod val="75000"/>
              <a:lumOff val="25000"/>
            </a:schemeClr>
          </a:solidFill>
          <a:latin typeface="+mn-lt"/>
          <a:ea typeface="+mn-ea"/>
          <a:cs typeface="+mn-cs"/>
        </a:defRPr>
      </a:lvl8pPr>
      <a:lvl9pPr marL="1699895" indent="-22860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1267478" y="2358522"/>
            <a:ext cx="10058400" cy="1832924"/>
          </a:xfrm>
        </p:spPr>
        <p:txBody>
          <a:bodyPr/>
          <a:lstStyle/>
          <a:p>
            <a:r>
              <a:rPr lang="en-US" altLang="zh-CN" dirty="0" smtClean="0"/>
              <a:t>views on Rel-19 RAN4 topics</a:t>
            </a:r>
            <a:endParaRPr lang="zh-CN" altLang="en-US" dirty="0"/>
          </a:p>
        </p:txBody>
      </p:sp>
      <p:sp>
        <p:nvSpPr>
          <p:cNvPr id="3" name="文本框 2"/>
          <p:cNvSpPr txBox="1"/>
          <p:nvPr/>
        </p:nvSpPr>
        <p:spPr>
          <a:xfrm>
            <a:off x="1267478" y="4622816"/>
            <a:ext cx="9378278" cy="461665"/>
          </a:xfrm>
          <a:prstGeom prst="rect">
            <a:avLst/>
          </a:prstGeom>
          <a:noFill/>
        </p:spPr>
        <p:txBody>
          <a:bodyPr wrap="square" rtlCol="0">
            <a:spAutoFit/>
          </a:bodyPr>
          <a:lstStyle/>
          <a:p>
            <a:pPr algn="ctr"/>
            <a:r>
              <a:rPr lang="en-US" altLang="zh-CN" sz="2400" dirty="0">
                <a:latin typeface="Arial" panose="020B0604020202020204" pitchFamily="34" charset="0"/>
                <a:ea typeface="Arial Unicode MS" panose="020B0604020202020204" pitchFamily="34" charset="-122"/>
                <a:cs typeface="Arial" panose="020B0604020202020204" pitchFamily="34" charset="0"/>
              </a:rPr>
              <a:t>Xiaomi</a:t>
            </a:r>
            <a:endParaRPr lang="zh-CN" altLang="en-US" sz="2400" dirty="0">
              <a:latin typeface="Arial" panose="020B0604020202020204" pitchFamily="34" charset="0"/>
              <a:ea typeface="Arial Unicode MS" panose="020B0604020202020204" pitchFamily="34" charset="-122"/>
              <a:cs typeface="Arial" panose="020B0604020202020204" pitchFamily="34" charset="0"/>
            </a:endParaRPr>
          </a:p>
        </p:txBody>
      </p:sp>
      <p:sp>
        <p:nvSpPr>
          <p:cNvPr id="6" name="矩形 5"/>
          <p:cNvSpPr/>
          <p:nvPr/>
        </p:nvSpPr>
        <p:spPr>
          <a:xfrm>
            <a:off x="364822" y="445438"/>
            <a:ext cx="4213205" cy="984885"/>
          </a:xfrm>
          <a:prstGeom prst="rect">
            <a:avLst/>
          </a:prstGeom>
        </p:spPr>
        <p:txBody>
          <a:bodyPr wrap="none">
            <a:spAutoFit/>
          </a:bodyPr>
          <a:lstStyle/>
          <a:p>
            <a:r>
              <a:rPr lang="en-GB" altLang="zh-CN" sz="2000" b="1" dirty="0">
                <a:latin typeface="Arial" panose="020B0604020202020204" pitchFamily="34" charset="0"/>
                <a:ea typeface="Times New Roman" panose="02020603050405020304" pitchFamily="18" charset="0"/>
              </a:rPr>
              <a:t>3GPP TSG RAN Rel-19 </a:t>
            </a:r>
            <a:r>
              <a:rPr lang="en-GB" altLang="zh-CN" sz="2000" b="1" dirty="0" smtClean="0">
                <a:latin typeface="Arial" panose="020B0604020202020204" pitchFamily="34" charset="0"/>
                <a:ea typeface="Times New Roman" panose="02020603050405020304" pitchFamily="18" charset="0"/>
              </a:rPr>
              <a:t>workshop</a:t>
            </a:r>
          </a:p>
          <a:p>
            <a:r>
              <a:rPr lang="fi-FI" altLang="zh-CN" sz="2000" b="1" dirty="0">
                <a:latin typeface="Arial" panose="020B0604020202020204" pitchFamily="34" charset="0"/>
                <a:ea typeface="Times New Roman" panose="02020603050405020304" pitchFamily="18" charset="0"/>
              </a:rPr>
              <a:t>Taipei, June 15 - 16, 2023</a:t>
            </a:r>
            <a:endParaRPr lang="en-GB" altLang="zh-CN" sz="2000" b="1" dirty="0" smtClean="0">
              <a:latin typeface="Arial" panose="020B0604020202020204" pitchFamily="34" charset="0"/>
              <a:ea typeface="Times New Roman" panose="02020603050405020304" pitchFamily="18" charset="0"/>
            </a:endParaRPr>
          </a:p>
          <a:p>
            <a:endParaRPr lang="zh-CN" altLang="en-US" dirty="0"/>
          </a:p>
        </p:txBody>
      </p:sp>
      <p:sp>
        <p:nvSpPr>
          <p:cNvPr id="9" name="矩形 8"/>
          <p:cNvSpPr/>
          <p:nvPr/>
        </p:nvSpPr>
        <p:spPr>
          <a:xfrm>
            <a:off x="9555086" y="445438"/>
            <a:ext cx="1720536" cy="400110"/>
          </a:xfrm>
          <a:prstGeom prst="rect">
            <a:avLst/>
          </a:prstGeom>
        </p:spPr>
        <p:txBody>
          <a:bodyPr wrap="none">
            <a:spAutoFit/>
          </a:bodyPr>
          <a:lstStyle/>
          <a:p>
            <a:r>
              <a:rPr lang="en-US" altLang="zh-CN" sz="2000" b="1" dirty="0" smtClean="0">
                <a:latin typeface="Arial" panose="020B0604020202020204" pitchFamily="34" charset="0"/>
                <a:ea typeface="Times New Roman" panose="02020603050405020304" pitchFamily="18" charset="0"/>
              </a:rPr>
              <a:t>RWS-230328</a:t>
            </a:r>
            <a:endParaRPr lang="en-GB" altLang="zh-CN" sz="2000" b="1" dirty="0" smtClean="0">
              <a:latin typeface="Arial" panose="020B0604020202020204" pitchFamily="34" charset="0"/>
              <a:ea typeface="Times New Roman" panose="02020603050405020304" pitchFamily="18" charset="0"/>
            </a:endParaRPr>
          </a:p>
        </p:txBody>
      </p:sp>
      <p:sp>
        <p:nvSpPr>
          <p:cNvPr id="7" name="Title 4">
            <a:extLst>
              <a:ext uri="{FF2B5EF4-FFF2-40B4-BE49-F238E27FC236}">
                <a16:creationId xmlns:a16="http://schemas.microsoft.com/office/drawing/2014/main" id="{A03303D8-A013-4C24-9852-74BDC53C08DB}"/>
              </a:ext>
            </a:extLst>
          </p:cNvPr>
          <p:cNvSpPr txBox="1">
            <a:spLocks/>
          </p:cNvSpPr>
          <p:nvPr/>
        </p:nvSpPr>
        <p:spPr bwMode="gray">
          <a:xfrm>
            <a:off x="364822" y="1189277"/>
            <a:ext cx="9544498" cy="1200329"/>
          </a:xfrm>
          <a:prstGeom prst="rect">
            <a:avLst/>
          </a:prstGeom>
          <a:noFill/>
        </p:spPr>
        <p:txBody>
          <a:bodyPr wrap="square">
            <a:spAutoFit/>
          </a:bodyPr>
          <a:lstStyle>
            <a:defPPr>
              <a:defRPr lang="zh-CN"/>
            </a:defPPr>
            <a:lvl1pPr>
              <a:defRPr sz="2400">
                <a:solidFill>
                  <a:schemeClr val="tx1">
                    <a:lumMod val="75000"/>
                    <a:lumOff val="25000"/>
                  </a:schemeClr>
                </a:solidFill>
                <a:ea typeface="Arial Unicode MS" panose="020B0604020202020204" pitchFamily="34" charset="-122"/>
              </a:defRPr>
            </a:lvl1pPr>
          </a:lstStyle>
          <a:p>
            <a:r>
              <a:rPr lang="en-US" b="1" dirty="0"/>
              <a:t>Agenda Item:</a:t>
            </a:r>
            <a:r>
              <a:rPr lang="en-US" dirty="0"/>
              <a:t>			</a:t>
            </a:r>
            <a:r>
              <a:rPr lang="en-US" dirty="0" smtClean="0"/>
              <a:t>6</a:t>
            </a:r>
            <a:endParaRPr lang="en-US" dirty="0"/>
          </a:p>
          <a:p>
            <a:r>
              <a:rPr lang="en-US" b="1" dirty="0"/>
              <a:t>Source:			</a:t>
            </a:r>
            <a:r>
              <a:rPr lang="en-US" altLang="zh-CN" dirty="0"/>
              <a:t>Xiaomi</a:t>
            </a:r>
            <a:endParaRPr lang="en-US" dirty="0"/>
          </a:p>
          <a:p>
            <a:r>
              <a:rPr lang="en-US" b="1" dirty="0"/>
              <a:t>Document  for:</a:t>
            </a:r>
            <a:r>
              <a:rPr lang="en-US" dirty="0"/>
              <a:t>		</a:t>
            </a:r>
            <a:r>
              <a:rPr lang="en-US" altLang="zh-CN" dirty="0" smtClean="0"/>
              <a:t>information</a:t>
            </a:r>
            <a:endParaRPr lang="en-US"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42108" y="100463"/>
            <a:ext cx="10758022" cy="811851"/>
          </a:xfrm>
        </p:spPr>
        <p:txBody>
          <a:bodyPr>
            <a:normAutofit fontScale="90000"/>
          </a:bodyPr>
          <a:lstStyle/>
          <a:p>
            <a:r>
              <a:rPr lang="en-US" altLang="zh-CN" dirty="0"/>
              <a:t>Overview of potential Rel-19 RAN4 package</a:t>
            </a:r>
            <a:endParaRPr lang="zh-CN" altLang="en-US" dirty="0"/>
          </a:p>
        </p:txBody>
      </p:sp>
      <p:graphicFrame>
        <p:nvGraphicFramePr>
          <p:cNvPr id="5" name="内容占位符 4"/>
          <p:cNvGraphicFramePr>
            <a:graphicFrameLocks noGrp="1"/>
          </p:cNvGraphicFramePr>
          <p:nvPr>
            <p:ph idx="1"/>
            <p:extLst>
              <p:ext uri="{D42A27DB-BD31-4B8C-83A1-F6EECF244321}">
                <p14:modId xmlns:p14="http://schemas.microsoft.com/office/powerpoint/2010/main" val="2728681626"/>
              </p:ext>
            </p:extLst>
          </p:nvPr>
        </p:nvGraphicFramePr>
        <p:xfrm>
          <a:off x="1852191" y="1633315"/>
          <a:ext cx="7355604" cy="4888423"/>
        </p:xfrm>
        <a:graphic>
          <a:graphicData uri="http://schemas.openxmlformats.org/drawingml/2006/table">
            <a:tbl>
              <a:tblPr firstRow="1" bandRow="1">
                <a:tableStyleId>{5C22544A-7EE6-4342-B048-85BDC9FD1C3A}</a:tableStyleId>
              </a:tblPr>
              <a:tblGrid>
                <a:gridCol w="1466345">
                  <a:extLst>
                    <a:ext uri="{9D8B030D-6E8A-4147-A177-3AD203B41FA5}">
                      <a16:colId xmlns:a16="http://schemas.microsoft.com/office/drawing/2014/main" val="3054941992"/>
                    </a:ext>
                  </a:extLst>
                </a:gridCol>
                <a:gridCol w="5889259">
                  <a:extLst>
                    <a:ext uri="{9D8B030D-6E8A-4147-A177-3AD203B41FA5}">
                      <a16:colId xmlns:a16="http://schemas.microsoft.com/office/drawing/2014/main" val="3095558122"/>
                    </a:ext>
                  </a:extLst>
                </a:gridCol>
              </a:tblGrid>
              <a:tr h="411062">
                <a:tc rowSpan="3">
                  <a:txBody>
                    <a:bodyPr/>
                    <a:lstStyle/>
                    <a:p>
                      <a:pPr algn="ctr"/>
                      <a:r>
                        <a:rPr lang="en-US" altLang="zh-CN" sz="3200" b="1" dirty="0" smtClean="0">
                          <a:solidFill>
                            <a:schemeClr val="bg1"/>
                          </a:solidFill>
                        </a:rPr>
                        <a:t>RF</a:t>
                      </a:r>
                      <a:endParaRPr lang="zh-CN" altLang="en-US" sz="3200" b="1" dirty="0">
                        <a:solidFill>
                          <a:schemeClr val="bg1"/>
                        </a:solidFill>
                      </a:endParaRPr>
                    </a:p>
                  </a:txBody>
                  <a:tcPr>
                    <a:lnR w="12700" cap="flat" cmpd="sng" algn="ctr">
                      <a:solidFill>
                        <a:schemeClr val="tx1"/>
                      </a:solidFill>
                      <a:prstDash val="solid"/>
                      <a:round/>
                      <a:headEnd type="none" w="med" len="med"/>
                      <a:tailEnd type="none" w="med" len="med"/>
                    </a:lnR>
                    <a:solidFill>
                      <a:schemeClr val="accent1"/>
                    </a:solidFill>
                  </a:tcPr>
                </a:tc>
                <a:tc>
                  <a:txBody>
                    <a:bodyPr/>
                    <a:lstStyle/>
                    <a:p>
                      <a:pPr lvl="0" algn="ctr"/>
                      <a:r>
                        <a:rPr lang="en-US" altLang="zh-CN" sz="2400" b="0" dirty="0" smtClean="0">
                          <a:solidFill>
                            <a:schemeClr val="tx1"/>
                          </a:solidFill>
                        </a:rPr>
                        <a:t>UE RF FR1 further enhancement</a:t>
                      </a:r>
                      <a:endParaRPr lang="zh-CN" altLang="en-US" sz="2400" b="0" dirty="0" smtClean="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extLst>
                  <a:ext uri="{0D108BD9-81ED-4DB2-BD59-A6C34878D82A}">
                    <a16:rowId xmlns:a16="http://schemas.microsoft.com/office/drawing/2014/main" val="1038924096"/>
                  </a:ext>
                </a:extLst>
              </a:tr>
              <a:tr h="411062">
                <a:tc vMerge="1">
                  <a:txBody>
                    <a:bodyPr/>
                    <a:lstStyle/>
                    <a:p>
                      <a:endParaRPr lang="zh-CN" altLang="en-US" dirty="0"/>
                    </a:p>
                  </a:txBody>
                  <a:tcPr/>
                </a:tc>
                <a:tc>
                  <a:txBody>
                    <a:bodyPr/>
                    <a:lstStyle/>
                    <a:p>
                      <a:pPr lvl="0" algn="ctr"/>
                      <a:r>
                        <a:rPr lang="en-US" altLang="zh-CN" sz="2400" b="0" dirty="0" smtClean="0">
                          <a:solidFill>
                            <a:schemeClr val="tx1"/>
                          </a:solidFill>
                        </a:rPr>
                        <a:t>UE RF FR2 further</a:t>
                      </a:r>
                      <a:r>
                        <a:rPr lang="en-US" altLang="zh-CN" sz="2400" b="0" baseline="0" dirty="0" smtClean="0">
                          <a:solidFill>
                            <a:schemeClr val="tx1"/>
                          </a:solidFill>
                        </a:rPr>
                        <a:t> </a:t>
                      </a:r>
                      <a:r>
                        <a:rPr lang="en-US" altLang="zh-CN" sz="2400" b="0" dirty="0" smtClean="0">
                          <a:solidFill>
                            <a:schemeClr val="tx1"/>
                          </a:solidFill>
                        </a:rPr>
                        <a:t>enhancement</a:t>
                      </a:r>
                      <a:endParaRPr lang="zh-CN" altLang="en-US" sz="2400" b="0" dirty="0" smtClean="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extLst>
                  <a:ext uri="{0D108BD9-81ED-4DB2-BD59-A6C34878D82A}">
                    <a16:rowId xmlns:a16="http://schemas.microsoft.com/office/drawing/2014/main" val="2738644949"/>
                  </a:ext>
                </a:extLst>
              </a:tr>
              <a:tr h="411062">
                <a:tc vMerge="1">
                  <a:txBody>
                    <a:bodyPr/>
                    <a:lstStyle/>
                    <a:p>
                      <a:endParaRPr lang="zh-CN" altLang="en-US" dirty="0"/>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2400" b="0" dirty="0" smtClean="0">
                          <a:solidFill>
                            <a:schemeClr val="tx1"/>
                          </a:solidFill>
                        </a:rPr>
                        <a:t>BS RF further enhancement</a:t>
                      </a:r>
                      <a:endParaRPr lang="zh-CN" altLang="en-US" sz="2400" b="0" dirty="0" smtClean="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extLst>
                  <a:ext uri="{0D108BD9-81ED-4DB2-BD59-A6C34878D82A}">
                    <a16:rowId xmlns:a16="http://schemas.microsoft.com/office/drawing/2014/main" val="214342723"/>
                  </a:ext>
                </a:extLst>
              </a:tr>
              <a:tr h="411062">
                <a:tc rowSpan="2">
                  <a:txBody>
                    <a:bodyPr/>
                    <a:lstStyle/>
                    <a:p>
                      <a:pPr algn="ctr"/>
                      <a:r>
                        <a:rPr lang="en-US" altLang="zh-CN" sz="3200" b="1" dirty="0" smtClean="0">
                          <a:solidFill>
                            <a:schemeClr val="bg1"/>
                          </a:solidFill>
                        </a:rPr>
                        <a:t>RRM</a:t>
                      </a:r>
                      <a:endParaRPr lang="zh-CN" altLang="en-US" sz="3200" b="1" dirty="0">
                        <a:solidFill>
                          <a:schemeClr val="bg1"/>
                        </a:solidFill>
                      </a:endParaRPr>
                    </a:p>
                  </a:txBody>
                  <a:tcPr>
                    <a:lnR w="12700" cap="flat" cmpd="sng" algn="ctr">
                      <a:solidFill>
                        <a:schemeClr val="tx1"/>
                      </a:solidFill>
                      <a:prstDash val="solid"/>
                      <a:round/>
                      <a:headEnd type="none" w="med" len="med"/>
                      <a:tailEnd type="none" w="med" len="med"/>
                    </a:lnR>
                    <a:solidFill>
                      <a:schemeClr val="accent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2400" b="0" dirty="0" smtClean="0">
                          <a:solidFill>
                            <a:schemeClr val="tx1"/>
                          </a:solidFill>
                        </a:rPr>
                        <a:t>RRM further enhancement</a:t>
                      </a:r>
                      <a:endParaRPr lang="zh-CN" altLang="en-US" sz="2400" b="0" dirty="0" smtClean="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extLst>
                  <a:ext uri="{0D108BD9-81ED-4DB2-BD59-A6C34878D82A}">
                    <a16:rowId xmlns:a16="http://schemas.microsoft.com/office/drawing/2014/main" val="2116563806"/>
                  </a:ext>
                </a:extLst>
              </a:tr>
              <a:tr h="588890">
                <a:tc vMerge="1">
                  <a:txBody>
                    <a:bodyPr/>
                    <a:lstStyle/>
                    <a:p>
                      <a:endParaRPr lang="zh-CN" altLang="en-US" dirty="0"/>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2400" b="0" dirty="0" smtClean="0">
                          <a:solidFill>
                            <a:schemeClr val="tx1"/>
                          </a:solidFill>
                        </a:rPr>
                        <a:t>Measurement gap further enhancement</a:t>
                      </a:r>
                      <a:endParaRPr lang="zh-CN" altLang="en-US" sz="2400" b="0" dirty="0" smtClean="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extLst>
                  <a:ext uri="{0D108BD9-81ED-4DB2-BD59-A6C34878D82A}">
                    <a16:rowId xmlns:a16="http://schemas.microsoft.com/office/drawing/2014/main" val="4164227947"/>
                  </a:ext>
                </a:extLst>
              </a:tr>
              <a:tr h="641933">
                <a:tc>
                  <a:txBody>
                    <a:bodyPr/>
                    <a:lstStyle/>
                    <a:p>
                      <a:pPr algn="ctr"/>
                      <a:r>
                        <a:rPr lang="en-US" altLang="zh-CN" sz="3200" b="1" dirty="0" smtClean="0">
                          <a:solidFill>
                            <a:schemeClr val="bg1"/>
                          </a:solidFill>
                        </a:rPr>
                        <a:t>DEM</a:t>
                      </a:r>
                      <a:endParaRPr lang="zh-CN" altLang="en-US" sz="3200" b="1" dirty="0">
                        <a:solidFill>
                          <a:schemeClr val="bg1"/>
                        </a:solidFill>
                      </a:endParaRPr>
                    </a:p>
                  </a:txBody>
                  <a:tcPr>
                    <a:lnR w="12700" cap="flat" cmpd="sng" algn="ctr">
                      <a:solidFill>
                        <a:schemeClr val="tx1"/>
                      </a:solidFill>
                      <a:prstDash val="solid"/>
                      <a:round/>
                      <a:headEnd type="none" w="med" len="med"/>
                      <a:tailEnd type="none" w="med" len="med"/>
                    </a:lnR>
                    <a:solidFill>
                      <a:schemeClr val="accent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2400" b="0" dirty="0" smtClean="0">
                          <a:solidFill>
                            <a:schemeClr val="tx1"/>
                          </a:solidFill>
                        </a:rPr>
                        <a:t>Demodulation </a:t>
                      </a:r>
                      <a:r>
                        <a:rPr lang="en-US" altLang="zh-CN" sz="2400" b="0" dirty="0" smtClean="0">
                          <a:solidFill>
                            <a:schemeClr val="tx1"/>
                          </a:solidFill>
                        </a:rPr>
                        <a:t>further</a:t>
                      </a:r>
                      <a:r>
                        <a:rPr lang="en-US" altLang="zh-CN" sz="2400" b="0" baseline="0" dirty="0" smtClean="0">
                          <a:solidFill>
                            <a:schemeClr val="tx1"/>
                          </a:solidFill>
                        </a:rPr>
                        <a:t> </a:t>
                      </a:r>
                      <a:r>
                        <a:rPr lang="en-US" altLang="zh-CN" sz="2400" b="0" dirty="0" smtClean="0">
                          <a:solidFill>
                            <a:schemeClr val="tx1"/>
                          </a:solidFill>
                        </a:rPr>
                        <a:t>enhancement</a:t>
                      </a:r>
                      <a:endParaRPr lang="zh-CN" altLang="en-US" sz="2400" b="0" dirty="0" smtClean="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extLst>
                  <a:ext uri="{0D108BD9-81ED-4DB2-BD59-A6C34878D82A}">
                    <a16:rowId xmlns:a16="http://schemas.microsoft.com/office/drawing/2014/main" val="3238641387"/>
                  </a:ext>
                </a:extLst>
              </a:tr>
              <a:tr h="411062">
                <a:tc rowSpan="2">
                  <a:txBody>
                    <a:bodyPr/>
                    <a:lstStyle/>
                    <a:p>
                      <a:pPr algn="ctr"/>
                      <a:r>
                        <a:rPr lang="en-US" altLang="zh-CN" sz="3200" b="1" dirty="0" smtClean="0">
                          <a:solidFill>
                            <a:schemeClr val="bg1"/>
                          </a:solidFill>
                        </a:rPr>
                        <a:t>test</a:t>
                      </a:r>
                      <a:endParaRPr lang="zh-CN" altLang="en-US" sz="3200" b="1" dirty="0">
                        <a:solidFill>
                          <a:schemeClr val="bg1"/>
                        </a:solidFill>
                      </a:endParaRPr>
                    </a:p>
                  </a:txBody>
                  <a:tcPr>
                    <a:lnR w="12700" cap="flat" cmpd="sng" algn="ctr">
                      <a:solidFill>
                        <a:schemeClr val="tx1"/>
                      </a:solidFill>
                      <a:prstDash val="solid"/>
                      <a:round/>
                      <a:headEnd type="none" w="med" len="med"/>
                      <a:tailEnd type="none" w="med" len="med"/>
                    </a:lnR>
                    <a:solidFill>
                      <a:schemeClr val="accent1"/>
                    </a:solidFill>
                  </a:tcPr>
                </a:tc>
                <a:tc>
                  <a:txBody>
                    <a:bodyPr/>
                    <a:lstStyle/>
                    <a:p>
                      <a:pPr lvl="0" algn="ctr"/>
                      <a:r>
                        <a:rPr lang="en-US" altLang="zh-CN" sz="2400" b="0" dirty="0" smtClean="0">
                          <a:solidFill>
                            <a:schemeClr val="tx1"/>
                          </a:solidFill>
                        </a:rPr>
                        <a:t>MIMO OTA</a:t>
                      </a:r>
                      <a:endParaRPr lang="zh-CN" altLang="en-US" sz="2400" b="0" dirty="0" smtClean="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extLst>
                  <a:ext uri="{0D108BD9-81ED-4DB2-BD59-A6C34878D82A}">
                    <a16:rowId xmlns:a16="http://schemas.microsoft.com/office/drawing/2014/main" val="4038237560"/>
                  </a:ext>
                </a:extLst>
              </a:tr>
              <a:tr h="411062">
                <a:tc vMerge="1">
                  <a:txBody>
                    <a:bodyPr/>
                    <a:lstStyle/>
                    <a:p>
                      <a:endParaRPr lang="zh-CN" altLang="en-US" dirty="0"/>
                    </a:p>
                  </a:txBody>
                  <a:tcPr/>
                </a:tc>
                <a:tc>
                  <a:txBody>
                    <a:bodyPr/>
                    <a:lstStyle/>
                    <a:p>
                      <a:pPr lvl="0" algn="ctr"/>
                      <a:r>
                        <a:rPr lang="en-US" altLang="zh-CN" sz="2400" b="0" dirty="0" smtClean="0">
                          <a:solidFill>
                            <a:schemeClr val="tx1"/>
                          </a:solidFill>
                        </a:rPr>
                        <a:t>SISO OTA</a:t>
                      </a:r>
                      <a:endParaRPr lang="zh-CN" altLang="en-US" sz="2400" b="0" dirty="0" smtClean="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extLst>
                  <a:ext uri="{0D108BD9-81ED-4DB2-BD59-A6C34878D82A}">
                    <a16:rowId xmlns:a16="http://schemas.microsoft.com/office/drawing/2014/main" val="1428276976"/>
                  </a:ext>
                </a:extLst>
              </a:tr>
              <a:tr h="411062">
                <a:tc rowSpan="2">
                  <a:txBody>
                    <a:bodyPr/>
                    <a:lstStyle/>
                    <a:p>
                      <a:pPr algn="ctr"/>
                      <a:r>
                        <a:rPr lang="en-US" altLang="zh-CN" sz="3200" b="1" dirty="0" smtClean="0">
                          <a:solidFill>
                            <a:schemeClr val="bg1"/>
                          </a:solidFill>
                        </a:rPr>
                        <a:t>Others</a:t>
                      </a:r>
                      <a:endParaRPr lang="zh-CN" altLang="en-US" sz="3200" b="1" dirty="0">
                        <a:solidFill>
                          <a:schemeClr val="bg1"/>
                        </a:solidFill>
                      </a:endParaRPr>
                    </a:p>
                  </a:txBody>
                  <a:tcPr>
                    <a:lnR w="12700" cap="flat" cmpd="sng" algn="ctr">
                      <a:solidFill>
                        <a:schemeClr val="tx1"/>
                      </a:solidFill>
                      <a:prstDash val="solid"/>
                      <a:round/>
                      <a:headEnd type="none" w="med" len="med"/>
                      <a:tailEnd type="none" w="med" len="med"/>
                    </a:lnR>
                    <a:solidFill>
                      <a:schemeClr val="accent1"/>
                    </a:solidFill>
                  </a:tcPr>
                </a:tc>
                <a:tc>
                  <a:txBody>
                    <a:bodyPr/>
                    <a:lstStyle/>
                    <a:p>
                      <a:pPr algn="ctr"/>
                      <a:r>
                        <a:rPr lang="en-US" altLang="zh-CN" sz="2400" b="0" dirty="0" smtClean="0">
                          <a:solidFill>
                            <a:schemeClr val="tx1"/>
                          </a:solidFill>
                        </a:rPr>
                        <a:t>NTN</a:t>
                      </a:r>
                      <a:endParaRPr lang="zh-CN" altLang="en-US" sz="2400" b="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extLst>
                  <a:ext uri="{0D108BD9-81ED-4DB2-BD59-A6C34878D82A}">
                    <a16:rowId xmlns:a16="http://schemas.microsoft.com/office/drawing/2014/main" val="3427948670"/>
                  </a:ext>
                </a:extLst>
              </a:tr>
              <a:tr h="411062">
                <a:tc vMerge="1">
                  <a:txBody>
                    <a:bodyPr/>
                    <a:lstStyle/>
                    <a:p>
                      <a:endParaRPr lang="zh-CN" altLang="en-US" dirty="0"/>
                    </a:p>
                  </a:txBody>
                  <a:tcPr/>
                </a:tc>
                <a:tc>
                  <a:txBody>
                    <a:bodyPr/>
                    <a:lstStyle/>
                    <a:p>
                      <a:pPr algn="ctr"/>
                      <a:r>
                        <a:rPr lang="en-US" altLang="zh-CN" sz="2400" b="0" dirty="0" smtClean="0">
                          <a:solidFill>
                            <a:schemeClr val="tx1"/>
                          </a:solidFill>
                        </a:rPr>
                        <a:t>Others</a:t>
                      </a:r>
                      <a:endParaRPr lang="zh-CN" altLang="en-US" sz="2400" b="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extLst>
                  <a:ext uri="{0D108BD9-81ED-4DB2-BD59-A6C34878D82A}">
                    <a16:rowId xmlns:a16="http://schemas.microsoft.com/office/drawing/2014/main" val="340531006"/>
                  </a:ext>
                </a:extLst>
              </a:tr>
            </a:tbl>
          </a:graphicData>
        </a:graphic>
      </p:graphicFrame>
      <p:sp>
        <p:nvSpPr>
          <p:cNvPr id="6" name="内容占位符 2"/>
          <p:cNvSpPr txBox="1">
            <a:spLocks/>
          </p:cNvSpPr>
          <p:nvPr/>
        </p:nvSpPr>
        <p:spPr>
          <a:xfrm>
            <a:off x="542108" y="1121912"/>
            <a:ext cx="10758022" cy="5044280"/>
          </a:xfrm>
          <a:prstGeom prst="rect">
            <a:avLst/>
          </a:prstGeom>
        </p:spPr>
        <p:txBody>
          <a:bodyPr vert="horz" lIns="0" tIns="45720" rIns="0" bIns="45720" rtlCol="0">
            <a:normAutofit/>
          </a:bodyPr>
          <a:lstStyle>
            <a:lvl1pPr marL="91440" indent="-91440" algn="l" defTabSz="914400" rtl="0" eaLnBrk="1" latinLnBrk="0" hangingPunct="1">
              <a:lnSpc>
                <a:spcPct val="90000"/>
              </a:lnSpc>
              <a:spcBef>
                <a:spcPts val="1200"/>
              </a:spcBef>
              <a:spcAft>
                <a:spcPts val="200"/>
              </a:spcAft>
              <a:buClr>
                <a:schemeClr val="accent1"/>
              </a:buClr>
              <a:buSzPct val="100000"/>
              <a:buFont typeface="Wingdings" panose="05000000000000000000" pitchFamily="2" charset="2"/>
              <a:buChar char="n"/>
              <a:defRPr sz="2400" kern="1200">
                <a:solidFill>
                  <a:schemeClr val="tx1">
                    <a:lumMod val="75000"/>
                    <a:lumOff val="25000"/>
                  </a:schemeClr>
                </a:solidFill>
                <a:latin typeface="Arial Unicode MS" panose="020B0604020202020204" pitchFamily="34" charset="-122"/>
                <a:ea typeface="Arial Unicode MS" panose="020B0604020202020204" pitchFamily="34" charset="-122"/>
                <a:cs typeface="Arial Unicode MS" panose="020B0604020202020204" pitchFamily="34" charset="-122"/>
              </a:defRPr>
            </a:lvl1pPr>
            <a:lvl2pPr marL="384175" indent="-18288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2000" kern="1200">
                <a:solidFill>
                  <a:schemeClr val="tx1">
                    <a:lumMod val="75000"/>
                    <a:lumOff val="25000"/>
                  </a:schemeClr>
                </a:solidFill>
                <a:latin typeface="Arial Unicode MS" panose="020B0604020202020204" pitchFamily="34" charset="-122"/>
                <a:ea typeface="Arial Unicode MS" panose="020B0604020202020204" pitchFamily="34" charset="-122"/>
                <a:cs typeface="Arial Unicode MS" panose="020B0604020202020204" pitchFamily="34" charset="-122"/>
              </a:defRPr>
            </a:lvl2pPr>
            <a:lvl3pPr marL="567055" indent="-182880" algn="l" defTabSz="914400" rtl="0" eaLnBrk="1" latinLnBrk="0" hangingPunct="1">
              <a:lnSpc>
                <a:spcPct val="90000"/>
              </a:lnSpc>
              <a:spcBef>
                <a:spcPts val="200"/>
              </a:spcBef>
              <a:spcAft>
                <a:spcPts val="400"/>
              </a:spcAft>
              <a:buClr>
                <a:schemeClr val="accent1"/>
              </a:buClr>
              <a:buFont typeface="宋体" panose="02010600030101010101" pitchFamily="2" charset="-122"/>
              <a:buChar char="－"/>
              <a:defRPr sz="1800" kern="1200">
                <a:solidFill>
                  <a:schemeClr val="tx1">
                    <a:lumMod val="75000"/>
                    <a:lumOff val="25000"/>
                  </a:schemeClr>
                </a:solidFill>
                <a:latin typeface="Arial Unicode MS" panose="020B0604020202020204" pitchFamily="34" charset="-122"/>
                <a:ea typeface="Arial Unicode MS" panose="020B0604020202020204" pitchFamily="34" charset="-122"/>
                <a:cs typeface="Arial Unicode MS" panose="020B0604020202020204" pitchFamily="34" charset="-122"/>
              </a:defRPr>
            </a:lvl3pPr>
            <a:lvl4pPr marL="749935" indent="-18288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600" kern="1200">
                <a:solidFill>
                  <a:schemeClr val="tx1">
                    <a:lumMod val="75000"/>
                    <a:lumOff val="25000"/>
                  </a:schemeClr>
                </a:solidFill>
                <a:latin typeface="Arial Unicode MS" panose="020B0604020202020204" pitchFamily="34" charset="-122"/>
                <a:ea typeface="Arial Unicode MS" panose="020B0604020202020204" pitchFamily="34" charset="-122"/>
                <a:cs typeface="Arial Unicode MS" panose="020B0604020202020204" pitchFamily="34" charset="-122"/>
              </a:defRPr>
            </a:lvl4pPr>
            <a:lvl5pPr marL="932815" indent="-18288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400" kern="1200">
                <a:solidFill>
                  <a:schemeClr val="tx1">
                    <a:lumMod val="75000"/>
                    <a:lumOff val="25000"/>
                  </a:schemeClr>
                </a:solidFill>
                <a:latin typeface="+mn-lt"/>
                <a:ea typeface="+mn-ea"/>
                <a:cs typeface="+mn-cs"/>
              </a:defRPr>
            </a:lvl5pPr>
            <a:lvl6pPr marL="1099820" indent="-22860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400" kern="1200">
                <a:solidFill>
                  <a:schemeClr val="tx1">
                    <a:lumMod val="75000"/>
                    <a:lumOff val="25000"/>
                  </a:schemeClr>
                </a:solidFill>
                <a:latin typeface="+mn-lt"/>
                <a:ea typeface="+mn-ea"/>
                <a:cs typeface="+mn-cs"/>
              </a:defRPr>
            </a:lvl6pPr>
            <a:lvl7pPr marL="1299845" indent="-22860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400" kern="1200">
                <a:solidFill>
                  <a:schemeClr val="tx1">
                    <a:lumMod val="75000"/>
                    <a:lumOff val="25000"/>
                  </a:schemeClr>
                </a:solidFill>
                <a:latin typeface="+mn-lt"/>
                <a:ea typeface="+mn-ea"/>
                <a:cs typeface="+mn-cs"/>
              </a:defRPr>
            </a:lvl7pPr>
            <a:lvl8pPr marL="1499870" indent="-22860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400" kern="1200">
                <a:solidFill>
                  <a:schemeClr val="tx1">
                    <a:lumMod val="75000"/>
                    <a:lumOff val="25000"/>
                  </a:schemeClr>
                </a:solidFill>
                <a:latin typeface="+mn-lt"/>
                <a:ea typeface="+mn-ea"/>
                <a:cs typeface="+mn-cs"/>
              </a:defRPr>
            </a:lvl8pPr>
            <a:lvl9pPr marL="1699895" indent="-22860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400" kern="1200">
                <a:solidFill>
                  <a:schemeClr val="tx1">
                    <a:lumMod val="75000"/>
                    <a:lumOff val="25000"/>
                  </a:schemeClr>
                </a:solidFill>
                <a:latin typeface="+mn-lt"/>
                <a:ea typeface="+mn-ea"/>
                <a:cs typeface="+mn-cs"/>
              </a:defRPr>
            </a:lvl9pPr>
          </a:lstStyle>
          <a:p>
            <a:r>
              <a:rPr lang="en-US" altLang="zh-CN" dirty="0" smtClean="0"/>
              <a:t>The following areas could be considered for Rel-19 for non-spectrum WI/SI</a:t>
            </a:r>
            <a:endParaRPr lang="zh-CN" altLang="en-US" dirty="0"/>
          </a:p>
        </p:txBody>
      </p:sp>
    </p:spTree>
    <p:extLst>
      <p:ext uri="{BB962C8B-B14F-4D97-AF65-F5344CB8AC3E}">
        <p14:creationId xmlns:p14="http://schemas.microsoft.com/office/powerpoint/2010/main" val="200897844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FR1 </a:t>
            </a:r>
            <a:r>
              <a:rPr lang="en-US" altLang="zh-CN" dirty="0"/>
              <a:t>RF further enhancement</a:t>
            </a:r>
            <a:endParaRPr lang="zh-CN" altLang="en-US" dirty="0"/>
          </a:p>
        </p:txBody>
      </p:sp>
      <p:sp>
        <p:nvSpPr>
          <p:cNvPr id="3" name="内容占位符 2"/>
          <p:cNvSpPr>
            <a:spLocks noGrp="1"/>
          </p:cNvSpPr>
          <p:nvPr>
            <p:ph idx="1"/>
          </p:nvPr>
        </p:nvSpPr>
        <p:spPr/>
        <p:txBody>
          <a:bodyPr/>
          <a:lstStyle/>
          <a:p>
            <a:r>
              <a:rPr lang="en-US" altLang="zh-CN" dirty="0"/>
              <a:t>Motivation</a:t>
            </a:r>
          </a:p>
          <a:p>
            <a:pPr lvl="1"/>
            <a:r>
              <a:rPr lang="en-US" altLang="zh-CN" dirty="0" smtClean="0"/>
              <a:t>Increasing </a:t>
            </a:r>
            <a:r>
              <a:rPr lang="en-US" altLang="zh-CN" dirty="0"/>
              <a:t>the transmit power of UE has significant benefits on extending cell coverage area and improving the experience of cell edge users. </a:t>
            </a:r>
            <a:r>
              <a:rPr lang="en-US" altLang="zh-CN" dirty="0" smtClean="0"/>
              <a:t>The potential PC1.5 could be considered for intra-band CA and inter-band CA</a:t>
            </a:r>
          </a:p>
          <a:p>
            <a:pPr lvl="1"/>
            <a:r>
              <a:rPr lang="en-US" altLang="zh-CN" dirty="0" smtClean="0"/>
              <a:t>6Rx for UE had been discussed as </a:t>
            </a:r>
            <a:r>
              <a:rPr lang="en-US" altLang="zh-CN" dirty="0"/>
              <a:t>one of candidates for Rel-18 </a:t>
            </a:r>
            <a:r>
              <a:rPr lang="en-US" altLang="zh-CN" dirty="0" smtClean="0"/>
              <a:t>scope, it could be studied in R19.</a:t>
            </a:r>
          </a:p>
          <a:p>
            <a:pPr marL="91440" lvl="1" indent="-91440">
              <a:spcBef>
                <a:spcPts val="1200"/>
              </a:spcBef>
              <a:spcAft>
                <a:spcPts val="200"/>
              </a:spcAft>
              <a:buSzPct val="100000"/>
              <a:buFont typeface="Wingdings" panose="05000000000000000000" pitchFamily="2" charset="2"/>
              <a:buChar char="n"/>
            </a:pPr>
            <a:r>
              <a:rPr lang="en-US" altLang="zh-CN" sz="2400" dirty="0"/>
              <a:t>Objectives</a:t>
            </a:r>
          </a:p>
          <a:p>
            <a:pPr lvl="1"/>
            <a:r>
              <a:rPr lang="en-US" altLang="zh-CN" dirty="0" smtClean="0"/>
              <a:t>High power UE related issue</a:t>
            </a:r>
          </a:p>
          <a:p>
            <a:pPr lvl="2"/>
            <a:r>
              <a:rPr lang="en-US" altLang="zh-CN" dirty="0" smtClean="0"/>
              <a:t>PC1.5 for intra-band CA</a:t>
            </a:r>
            <a:endParaRPr lang="en-US" altLang="zh-CN" dirty="0"/>
          </a:p>
          <a:p>
            <a:pPr lvl="2"/>
            <a:r>
              <a:rPr lang="en-US" altLang="zh-CN" dirty="0" smtClean="0"/>
              <a:t>PC1.5 for inter-band CA</a:t>
            </a:r>
          </a:p>
          <a:p>
            <a:pPr lvl="1"/>
            <a:r>
              <a:rPr lang="en-US" altLang="zh-CN" dirty="0"/>
              <a:t>Study on 6Rx for </a:t>
            </a:r>
            <a:r>
              <a:rPr lang="en-US" altLang="zh-CN" dirty="0" smtClean="0"/>
              <a:t>UE on high bands</a:t>
            </a:r>
          </a:p>
        </p:txBody>
      </p:sp>
    </p:spTree>
    <p:extLst>
      <p:ext uri="{BB962C8B-B14F-4D97-AF65-F5344CB8AC3E}">
        <p14:creationId xmlns:p14="http://schemas.microsoft.com/office/powerpoint/2010/main" val="16384437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en-US" altLang="zh-CN" dirty="0"/>
              <a:t/>
            </a:r>
            <a:br>
              <a:rPr lang="en-US" altLang="zh-CN" dirty="0"/>
            </a:br>
            <a:r>
              <a:rPr lang="en-US" altLang="zh-CN" dirty="0" smtClean="0"/>
              <a:t>FR2 </a:t>
            </a:r>
            <a:r>
              <a:rPr lang="en-US" altLang="zh-CN" dirty="0"/>
              <a:t>RF </a:t>
            </a:r>
            <a:r>
              <a:rPr lang="en-US" altLang="zh-CN" dirty="0" smtClean="0"/>
              <a:t>further </a:t>
            </a:r>
            <a:r>
              <a:rPr lang="en-US" altLang="zh-CN" dirty="0"/>
              <a:t>enhancement</a:t>
            </a:r>
            <a:endParaRPr lang="zh-CN" altLang="en-US" dirty="0"/>
          </a:p>
        </p:txBody>
      </p:sp>
      <p:sp>
        <p:nvSpPr>
          <p:cNvPr id="3" name="内容占位符 2"/>
          <p:cNvSpPr>
            <a:spLocks noGrp="1"/>
          </p:cNvSpPr>
          <p:nvPr>
            <p:ph idx="1"/>
          </p:nvPr>
        </p:nvSpPr>
        <p:spPr>
          <a:xfrm>
            <a:off x="1097280" y="1222049"/>
            <a:ext cx="10058400" cy="4795979"/>
          </a:xfrm>
        </p:spPr>
        <p:txBody>
          <a:bodyPr>
            <a:normAutofit fontScale="92500" lnSpcReduction="20000"/>
          </a:bodyPr>
          <a:lstStyle/>
          <a:p>
            <a:r>
              <a:rPr lang="en-US" altLang="zh-CN" dirty="0"/>
              <a:t>Motivation</a:t>
            </a:r>
          </a:p>
          <a:p>
            <a:pPr lvl="1">
              <a:lnSpc>
                <a:spcPct val="120000"/>
              </a:lnSpc>
            </a:pPr>
            <a:r>
              <a:rPr lang="en-US" altLang="zh-CN" dirty="0" smtClean="0"/>
              <a:t>CA</a:t>
            </a:r>
          </a:p>
          <a:p>
            <a:pPr lvl="2">
              <a:lnSpc>
                <a:spcPct val="120000"/>
              </a:lnSpc>
            </a:pPr>
            <a:r>
              <a:rPr lang="en-US" altLang="zh-CN" dirty="0" smtClean="0"/>
              <a:t>The inter-band CA has been introduced from R17. However, due to limited timeline, there are some restrictions: i.e. only FR2-1 band is involved and only based on IBM. </a:t>
            </a:r>
          </a:p>
          <a:p>
            <a:pPr lvl="1">
              <a:lnSpc>
                <a:spcPct val="120000"/>
              </a:lnSpc>
            </a:pPr>
            <a:r>
              <a:rPr lang="en-US" altLang="zh-CN" dirty="0" smtClean="0"/>
              <a:t>Others</a:t>
            </a:r>
          </a:p>
          <a:p>
            <a:pPr lvl="2">
              <a:lnSpc>
                <a:spcPct val="120000"/>
              </a:lnSpc>
            </a:pPr>
            <a:r>
              <a:rPr lang="en-US" altLang="zh-CN" dirty="0" smtClean="0"/>
              <a:t>The remaining issue from R18</a:t>
            </a:r>
          </a:p>
          <a:p>
            <a:r>
              <a:rPr lang="en-US" altLang="zh-CN" dirty="0" smtClean="0"/>
              <a:t>Objectives</a:t>
            </a:r>
          </a:p>
          <a:p>
            <a:pPr lvl="1"/>
            <a:r>
              <a:rPr lang="en-US" altLang="zh-CN" dirty="0" smtClean="0"/>
              <a:t>CA</a:t>
            </a:r>
          </a:p>
          <a:p>
            <a:pPr lvl="2"/>
            <a:r>
              <a:rPr lang="en-US" altLang="zh-CN" dirty="0" smtClean="0"/>
              <a:t>Inter-band CA enhancements in FR2-1</a:t>
            </a:r>
          </a:p>
          <a:p>
            <a:pPr lvl="3"/>
            <a:r>
              <a:rPr lang="en-US" altLang="zh-CN" dirty="0" smtClean="0"/>
              <a:t>Define </a:t>
            </a:r>
            <a:r>
              <a:rPr lang="en-US" altLang="zh-CN" dirty="0"/>
              <a:t>the </a:t>
            </a:r>
            <a:r>
              <a:rPr lang="en-US" altLang="zh-CN" dirty="0" smtClean="0"/>
              <a:t>RF requirements for inter-band CA </a:t>
            </a:r>
            <a:r>
              <a:rPr lang="en-US" altLang="zh-CN" dirty="0"/>
              <a:t>based on </a:t>
            </a:r>
            <a:r>
              <a:rPr lang="en-US" altLang="zh-CN" dirty="0" smtClean="0"/>
              <a:t>CBM </a:t>
            </a:r>
            <a:r>
              <a:rPr lang="en-US" altLang="zh-CN" dirty="0"/>
              <a:t>in FR2-1 </a:t>
            </a:r>
          </a:p>
          <a:p>
            <a:pPr lvl="3"/>
            <a:r>
              <a:rPr lang="en-US" altLang="zh-CN" dirty="0" smtClean="0"/>
              <a:t>Define </a:t>
            </a:r>
            <a:r>
              <a:rPr lang="en-US" altLang="zh-CN" dirty="0"/>
              <a:t>the RF requirements </a:t>
            </a:r>
            <a:r>
              <a:rPr lang="en-US" altLang="zh-CN" dirty="0" smtClean="0"/>
              <a:t>for inter-band </a:t>
            </a:r>
            <a:r>
              <a:rPr lang="en-US" altLang="zh-CN" dirty="0"/>
              <a:t>and intra-band DL/UL CA/DC RF enhancement in FR2-1</a:t>
            </a:r>
          </a:p>
          <a:p>
            <a:pPr lvl="2">
              <a:buSzPct val="100000"/>
            </a:pPr>
            <a:r>
              <a:rPr lang="zh-CN" altLang="zh-CN" dirty="0"/>
              <a:t>Inter</a:t>
            </a:r>
            <a:r>
              <a:rPr lang="en-US" altLang="zh-CN" dirty="0"/>
              <a:t>-band CA </a:t>
            </a:r>
            <a:r>
              <a:rPr lang="zh-CN" altLang="zh-CN" dirty="0"/>
              <a:t>between FR2-1 and FR2-2 based on CBM/IBM</a:t>
            </a:r>
            <a:endParaRPr lang="en-US" altLang="zh-CN" dirty="0"/>
          </a:p>
          <a:p>
            <a:pPr lvl="3"/>
            <a:r>
              <a:rPr lang="en-US" altLang="zh-CN" dirty="0" smtClean="0"/>
              <a:t>Define the RF </a:t>
            </a:r>
            <a:r>
              <a:rPr lang="en-US" altLang="zh-CN" dirty="0"/>
              <a:t>requirements for support of CA/DC between FR2-1 and FR2-2 based on </a:t>
            </a:r>
            <a:r>
              <a:rPr lang="en-US" altLang="zh-CN" dirty="0" smtClean="0"/>
              <a:t>CBM/IBM</a:t>
            </a:r>
          </a:p>
          <a:p>
            <a:pPr lvl="4"/>
            <a:r>
              <a:rPr lang="en-US" altLang="zh-CN" dirty="0" smtClean="0"/>
              <a:t>The example band combinations based on operator’s demand</a:t>
            </a:r>
          </a:p>
          <a:p>
            <a:pPr lvl="1">
              <a:lnSpc>
                <a:spcPct val="120000"/>
              </a:lnSpc>
            </a:pPr>
            <a:r>
              <a:rPr lang="en-US" altLang="zh-CN" dirty="0"/>
              <a:t>Other </a:t>
            </a:r>
            <a:r>
              <a:rPr lang="en-US" altLang="zh-CN" dirty="0" smtClean="0"/>
              <a:t>remaining objectives </a:t>
            </a:r>
            <a:r>
              <a:rPr lang="en-US" altLang="zh-CN" dirty="0"/>
              <a:t>from </a:t>
            </a:r>
            <a:r>
              <a:rPr lang="en-US" altLang="zh-CN" dirty="0" smtClean="0"/>
              <a:t>R18 if needed</a:t>
            </a:r>
            <a:endParaRPr lang="en-US" altLang="zh-CN" dirty="0"/>
          </a:p>
        </p:txBody>
      </p:sp>
    </p:spTree>
    <p:extLst>
      <p:ext uri="{BB962C8B-B14F-4D97-AF65-F5344CB8AC3E}">
        <p14:creationId xmlns:p14="http://schemas.microsoft.com/office/powerpoint/2010/main" val="233736479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MG </a:t>
            </a:r>
            <a:r>
              <a:rPr lang="en-US" altLang="zh-CN" dirty="0" smtClean="0"/>
              <a:t>further </a:t>
            </a:r>
            <a:r>
              <a:rPr lang="en-US" altLang="zh-CN" dirty="0"/>
              <a:t>enhancement</a:t>
            </a:r>
            <a:endParaRPr lang="zh-CN" altLang="en-US" dirty="0"/>
          </a:p>
        </p:txBody>
      </p:sp>
      <p:sp>
        <p:nvSpPr>
          <p:cNvPr id="3" name="内容占位符 2"/>
          <p:cNvSpPr>
            <a:spLocks noGrp="1"/>
          </p:cNvSpPr>
          <p:nvPr>
            <p:ph idx="1"/>
          </p:nvPr>
        </p:nvSpPr>
        <p:spPr/>
        <p:txBody>
          <a:bodyPr/>
          <a:lstStyle/>
          <a:p>
            <a:pPr marL="534988" lvl="1" indent="-357188">
              <a:spcBef>
                <a:spcPts val="1200"/>
              </a:spcBef>
              <a:spcAft>
                <a:spcPts val="200"/>
              </a:spcAft>
              <a:buSzPct val="100000"/>
              <a:buFont typeface="Wingdings" panose="05000000000000000000" pitchFamily="2" charset="2"/>
              <a:buChar char="n"/>
            </a:pPr>
            <a:r>
              <a:rPr lang="en-US" altLang="zh-CN" dirty="0" smtClean="0"/>
              <a:t>Pre-MG</a:t>
            </a:r>
            <a:r>
              <a:rPr lang="en-US" altLang="zh-CN" dirty="0"/>
              <a:t>, NCSG and concurrent gaps for </a:t>
            </a:r>
            <a:r>
              <a:rPr lang="en-US" altLang="zh-CN" dirty="0" smtClean="0"/>
              <a:t>MR-DC</a:t>
            </a:r>
          </a:p>
          <a:p>
            <a:pPr marL="717868" lvl="2" indent="-357188">
              <a:spcBef>
                <a:spcPts val="1200"/>
              </a:spcBef>
              <a:spcAft>
                <a:spcPts val="200"/>
              </a:spcAft>
              <a:buSzPct val="100000"/>
              <a:buFont typeface="Arial" panose="020B0604020202020204" pitchFamily="34" charset="0"/>
              <a:buChar char="•"/>
            </a:pPr>
            <a:r>
              <a:rPr lang="en-US" altLang="zh-CN" dirty="0" smtClean="0"/>
              <a:t>Motivation: The applicable scenario of concurrent MG, Pre-MG and NCSG is limit to NR SA, while in MR-DC scenarios, the </a:t>
            </a:r>
            <a:r>
              <a:rPr lang="en-US" altLang="zh-CN" dirty="0"/>
              <a:t>work on requirements for the joint configuration of pre-configured MG, concurrent MG and NCSG was </a:t>
            </a:r>
            <a:r>
              <a:rPr lang="en-US" altLang="zh-CN" dirty="0" smtClean="0"/>
              <a:t>deprioritized in Rel-18.</a:t>
            </a:r>
          </a:p>
          <a:p>
            <a:pPr marL="717868" lvl="2" indent="-357188">
              <a:spcBef>
                <a:spcPts val="1200"/>
              </a:spcBef>
              <a:spcAft>
                <a:spcPts val="200"/>
              </a:spcAft>
              <a:buSzPct val="100000"/>
              <a:buFont typeface="Arial" panose="020B0604020202020204" pitchFamily="34" charset="0"/>
              <a:buChar char="•"/>
            </a:pPr>
            <a:r>
              <a:rPr lang="en-GB" altLang="zh-CN" dirty="0"/>
              <a:t>Define RRM requirements for UEs configured with a combination of pre-configured MGs, and/or concurrent MGs and/or </a:t>
            </a:r>
            <a:r>
              <a:rPr lang="en-GB" altLang="zh-CN" dirty="0" smtClean="0"/>
              <a:t>NCSG in MR-DC</a:t>
            </a:r>
            <a:endParaRPr lang="en-US" altLang="zh-CN" dirty="0"/>
          </a:p>
          <a:p>
            <a:pPr marL="534988" lvl="1" indent="-357188">
              <a:spcBef>
                <a:spcPts val="1200"/>
              </a:spcBef>
              <a:spcAft>
                <a:spcPts val="200"/>
              </a:spcAft>
              <a:buSzPct val="100000"/>
              <a:buFont typeface="Wingdings" panose="05000000000000000000" pitchFamily="2" charset="2"/>
              <a:buChar char="n"/>
            </a:pPr>
            <a:r>
              <a:rPr lang="en-US" altLang="zh-CN" dirty="0"/>
              <a:t>Enhancement on gap </a:t>
            </a:r>
            <a:r>
              <a:rPr lang="en-US" altLang="zh-CN" dirty="0" smtClean="0"/>
              <a:t>features</a:t>
            </a:r>
          </a:p>
          <a:p>
            <a:pPr marL="717868" lvl="2" indent="-357188">
              <a:spcBef>
                <a:spcPts val="1200"/>
              </a:spcBef>
              <a:spcAft>
                <a:spcPts val="200"/>
              </a:spcAft>
              <a:buSzPct val="100000"/>
              <a:buFont typeface="Arial" panose="020B0604020202020204" pitchFamily="34" charset="0"/>
              <a:buChar char="•"/>
            </a:pPr>
            <a:r>
              <a:rPr lang="en-US" altLang="zh-CN" dirty="0"/>
              <a:t>Motivation: </a:t>
            </a:r>
            <a:r>
              <a:rPr lang="en-US" altLang="zh-CN" dirty="0" smtClean="0"/>
              <a:t>In Rel-18, several gap related features </a:t>
            </a:r>
            <a:r>
              <a:rPr lang="en-US" altLang="zh-CN" smtClean="0"/>
              <a:t>are supported, </a:t>
            </a:r>
            <a:r>
              <a:rPr lang="en-US" altLang="zh-CN" dirty="0" smtClean="0"/>
              <a:t>i.e. Pre-MG, concurrent MG, NCSG, NTN gap, MUSIM gap and </a:t>
            </a:r>
            <a:r>
              <a:rPr lang="en-US" altLang="zh-CN" dirty="0" err="1" smtClean="0"/>
              <a:t>ePOS</a:t>
            </a:r>
            <a:r>
              <a:rPr lang="en-US" altLang="zh-CN" dirty="0" smtClean="0"/>
              <a:t> gap. While, no RRM requirements and UE behavior to support the joint configuration for gap features.</a:t>
            </a:r>
          </a:p>
          <a:p>
            <a:pPr marL="717868" lvl="2" indent="-357188">
              <a:spcBef>
                <a:spcPts val="1200"/>
              </a:spcBef>
              <a:spcAft>
                <a:spcPts val="200"/>
              </a:spcAft>
              <a:buSzPct val="100000"/>
              <a:buFont typeface="Arial" panose="020B0604020202020204" pitchFamily="34" charset="0"/>
              <a:buChar char="•"/>
            </a:pPr>
            <a:r>
              <a:rPr lang="en-GB" altLang="zh-CN" dirty="0"/>
              <a:t>Define RRM requirements for </a:t>
            </a:r>
            <a:r>
              <a:rPr lang="en-US" altLang="zh-CN" dirty="0" smtClean="0"/>
              <a:t>joint </a:t>
            </a:r>
            <a:r>
              <a:rPr lang="en-US" altLang="zh-CN" dirty="0"/>
              <a:t>configuration </a:t>
            </a:r>
            <a:r>
              <a:rPr lang="en-US" altLang="zh-CN" dirty="0" smtClean="0"/>
              <a:t>of </a:t>
            </a:r>
            <a:r>
              <a:rPr lang="en-US" altLang="zh-CN" dirty="0"/>
              <a:t>gap </a:t>
            </a:r>
            <a:r>
              <a:rPr lang="en-US" altLang="zh-CN" dirty="0" smtClean="0"/>
              <a:t>features.</a:t>
            </a:r>
            <a:endParaRPr lang="en-US" altLang="zh-CN" dirty="0"/>
          </a:p>
        </p:txBody>
      </p:sp>
    </p:spTree>
    <p:extLst>
      <p:ext uri="{BB962C8B-B14F-4D97-AF65-F5344CB8AC3E}">
        <p14:creationId xmlns:p14="http://schemas.microsoft.com/office/powerpoint/2010/main" val="150214927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E8C0301-2231-4CC4-ADC5-053A93DB183B}"/>
              </a:ext>
            </a:extLst>
          </p:cNvPr>
          <p:cNvSpPr>
            <a:spLocks noGrp="1"/>
          </p:cNvSpPr>
          <p:nvPr>
            <p:ph type="title"/>
          </p:nvPr>
        </p:nvSpPr>
        <p:spPr/>
        <p:txBody>
          <a:bodyPr/>
          <a:lstStyle/>
          <a:p>
            <a:r>
              <a:rPr lang="en-US" altLang="zh-CN" dirty="0" smtClean="0"/>
              <a:t>MIMO OTA potential enhancement</a:t>
            </a:r>
            <a:endParaRPr lang="en-US" dirty="0"/>
          </a:p>
        </p:txBody>
      </p:sp>
      <p:sp>
        <p:nvSpPr>
          <p:cNvPr id="3" name="Content Placeholder 2">
            <a:extLst>
              <a:ext uri="{FF2B5EF4-FFF2-40B4-BE49-F238E27FC236}">
                <a16:creationId xmlns:a16="http://schemas.microsoft.com/office/drawing/2014/main" id="{B94D270B-8771-4861-87E9-604E33642125}"/>
              </a:ext>
            </a:extLst>
          </p:cNvPr>
          <p:cNvSpPr>
            <a:spLocks noGrp="1"/>
          </p:cNvSpPr>
          <p:nvPr>
            <p:ph idx="1"/>
          </p:nvPr>
        </p:nvSpPr>
        <p:spPr>
          <a:xfrm>
            <a:off x="1097280" y="1222049"/>
            <a:ext cx="10058400" cy="5212934"/>
          </a:xfrm>
        </p:spPr>
        <p:txBody>
          <a:bodyPr>
            <a:normAutofit fontScale="85000" lnSpcReduction="20000"/>
          </a:bodyPr>
          <a:lstStyle/>
          <a:p>
            <a:r>
              <a:rPr lang="en-US" dirty="0"/>
              <a:t>Motivation</a:t>
            </a:r>
          </a:p>
          <a:p>
            <a:pPr lvl="1">
              <a:lnSpc>
                <a:spcPct val="120000"/>
              </a:lnSpc>
            </a:pPr>
            <a:r>
              <a:rPr lang="en-US" dirty="0" smtClean="0"/>
              <a:t>The MIMO OTA WID of Rel-18 is on-going and mainly focus on the FR2 performance requirement definition with hybrid method including simulation and measurement method.</a:t>
            </a:r>
          </a:p>
          <a:p>
            <a:pPr lvl="1">
              <a:lnSpc>
                <a:spcPct val="120000"/>
              </a:lnSpc>
            </a:pPr>
            <a:r>
              <a:rPr lang="en-US" dirty="0" smtClean="0"/>
              <a:t>The FR1 MIMO OTA enhancement to reflect the UE UL MIMO throughput has not been considered yet while the UL enhancement with higher throughput and better UL coverage is under discussion in Rel-18 WID.</a:t>
            </a:r>
          </a:p>
          <a:p>
            <a:pPr lvl="1">
              <a:lnSpc>
                <a:spcPct val="120000"/>
              </a:lnSpc>
            </a:pPr>
            <a:r>
              <a:rPr lang="en-US" dirty="0" smtClean="0"/>
              <a:t>The FR2-2 test methods have been discussed in the Rel-17 SID of FR2 test method enhancement while the MIMO OTA test method is not covered.</a:t>
            </a:r>
            <a:endParaRPr lang="en-US" dirty="0"/>
          </a:p>
          <a:p>
            <a:r>
              <a:rPr lang="en-US" dirty="0" smtClean="0"/>
              <a:t>Objectives</a:t>
            </a:r>
          </a:p>
          <a:p>
            <a:pPr lvl="1"/>
            <a:r>
              <a:rPr lang="en-US" dirty="0" smtClean="0"/>
              <a:t>FR1 </a:t>
            </a:r>
            <a:r>
              <a:rPr lang="en-US" dirty="0"/>
              <a:t>MIMO OTA enhancement</a:t>
            </a:r>
          </a:p>
          <a:p>
            <a:pPr lvl="2"/>
            <a:r>
              <a:rPr lang="en-US" dirty="0" smtClean="0"/>
              <a:t>New bands requirements</a:t>
            </a:r>
          </a:p>
          <a:p>
            <a:pPr lvl="2"/>
            <a:r>
              <a:rPr lang="en-US" dirty="0" smtClean="0"/>
              <a:t>Phantom </a:t>
            </a:r>
            <a:r>
              <a:rPr lang="en-US" dirty="0"/>
              <a:t>based MIMO OTA test method</a:t>
            </a:r>
          </a:p>
          <a:p>
            <a:pPr lvl="2"/>
            <a:r>
              <a:rPr lang="en-US" dirty="0" smtClean="0"/>
              <a:t>UL </a:t>
            </a:r>
            <a:r>
              <a:rPr lang="en-US" dirty="0"/>
              <a:t>MIMO with new test method and new </a:t>
            </a:r>
            <a:r>
              <a:rPr lang="en-US" dirty="0" err="1"/>
              <a:t>FoM</a:t>
            </a:r>
            <a:r>
              <a:rPr lang="en-US" dirty="0"/>
              <a:t> can be studied</a:t>
            </a:r>
          </a:p>
          <a:p>
            <a:pPr lvl="3"/>
            <a:r>
              <a:rPr lang="en-US" dirty="0" smtClean="0"/>
              <a:t>Study </a:t>
            </a:r>
            <a:r>
              <a:rPr lang="en-US" dirty="0"/>
              <a:t>on dynamic channel model</a:t>
            </a:r>
            <a:endParaRPr lang="en-US" dirty="0" smtClean="0"/>
          </a:p>
          <a:p>
            <a:pPr lvl="1"/>
            <a:r>
              <a:rPr lang="en-US" dirty="0" smtClean="0"/>
              <a:t>FR2 </a:t>
            </a:r>
            <a:r>
              <a:rPr lang="en-US" dirty="0"/>
              <a:t>MIMO OTA enhancement</a:t>
            </a:r>
          </a:p>
          <a:p>
            <a:pPr lvl="2"/>
            <a:r>
              <a:rPr lang="en-US" dirty="0"/>
              <a:t>New bands covering FR2-2 can be studied</a:t>
            </a:r>
          </a:p>
          <a:p>
            <a:pPr lvl="3"/>
            <a:r>
              <a:rPr lang="en-US" dirty="0"/>
              <a:t>Potential new test method/enhancement</a:t>
            </a:r>
          </a:p>
          <a:p>
            <a:pPr lvl="1"/>
            <a:r>
              <a:rPr lang="en-US" dirty="0"/>
              <a:t>More FR2-1 bands to be considered with agreed framework</a:t>
            </a:r>
          </a:p>
          <a:p>
            <a:endParaRPr lang="en-US" dirty="0" smtClean="0"/>
          </a:p>
          <a:p>
            <a:endParaRPr lang="en-US" dirty="0"/>
          </a:p>
        </p:txBody>
      </p:sp>
    </p:spTree>
    <p:extLst>
      <p:ext uri="{BB962C8B-B14F-4D97-AF65-F5344CB8AC3E}">
        <p14:creationId xmlns:p14="http://schemas.microsoft.com/office/powerpoint/2010/main" val="39234802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r>
              <a:rPr lang="en-US" altLang="zh-CN"/>
              <a:t>Thanks</a:t>
            </a:r>
            <a:endParaRPr lang="zh-CN" altLang="en-US" dirty="0"/>
          </a:p>
        </p:txBody>
      </p:sp>
    </p:spTree>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COMMONDATA" val="eyJoZGlkIjoiYWY4MTdlZGJlNzcxZjg0MzczZDJlMDJjZTJjZGE0NDIifQ=="/>
</p:tagLst>
</file>

<file path=ppt/theme/theme1.xml><?xml version="1.0" encoding="utf-8"?>
<a:theme xmlns:a="http://schemas.openxmlformats.org/drawingml/2006/main" name="回顾">
  <a:themeElements>
    <a:clrScheme name="橙色">
      <a:dk1>
        <a:srgbClr val="000000"/>
      </a:dk1>
      <a:lt1>
        <a:sysClr val="window" lastClr="FFFFFF"/>
      </a:lt1>
      <a:dk2>
        <a:srgbClr val="637052"/>
      </a:dk2>
      <a:lt2>
        <a:srgbClr val="CCDDEA"/>
      </a:lt2>
      <a:accent1>
        <a:srgbClr val="E48312"/>
      </a:accent1>
      <a:accent2>
        <a:srgbClr val="BD582C"/>
      </a:accent2>
      <a:accent3>
        <a:srgbClr val="865640"/>
      </a:accent3>
      <a:accent4>
        <a:srgbClr val="9B8357"/>
      </a:accent4>
      <a:accent5>
        <a:srgbClr val="C2BC80"/>
      </a:accent5>
      <a:accent6>
        <a:srgbClr val="94A088"/>
      </a:accent6>
      <a:hlink>
        <a:srgbClr val="2998E3"/>
      </a:hlink>
      <a:folHlink>
        <a:srgbClr val="8C8C8C"/>
      </a:folHlink>
    </a:clrScheme>
    <a:fontScheme name="回顾">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回顾">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WUS-general summary</Template>
  <TotalTime>1729</TotalTime>
  <Words>586</Words>
  <Application>Microsoft Office PowerPoint</Application>
  <PresentationFormat>宽屏</PresentationFormat>
  <Paragraphs>72</Paragraphs>
  <Slides>7</Slides>
  <Notes>0</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7</vt:i4>
      </vt:variant>
    </vt:vector>
  </HeadingPairs>
  <TitlesOfParts>
    <vt:vector size="15" baseType="lpstr">
      <vt:lpstr>Arial Unicode MS</vt:lpstr>
      <vt:lpstr>宋体</vt:lpstr>
      <vt:lpstr>Arial</vt:lpstr>
      <vt:lpstr>Calibri</vt:lpstr>
      <vt:lpstr>Calibri Light</vt:lpstr>
      <vt:lpstr>Times New Roman</vt:lpstr>
      <vt:lpstr>Wingdings</vt:lpstr>
      <vt:lpstr>回顾</vt:lpstr>
      <vt:lpstr>views on Rel-19 RAN4 topics</vt:lpstr>
      <vt:lpstr>Overview of potential Rel-19 RAN4 package</vt:lpstr>
      <vt:lpstr>FR1 RF further enhancement</vt:lpstr>
      <vt:lpstr> FR2 RF further enhancement</vt:lpstr>
      <vt:lpstr>MG further enhancement</vt:lpstr>
      <vt:lpstr>MIMO OTA potential enhancement</vt:lpstr>
      <vt:lpstr>Thanks</vt:lpstr>
    </vt:vector>
  </TitlesOfParts>
  <Company>Microsoft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Microsoft</dc:creator>
  <cp:lastModifiedBy>Xiaomi</cp:lastModifiedBy>
  <cp:revision>1304</cp:revision>
  <dcterms:created xsi:type="dcterms:W3CDTF">2018-04-28T02:54:00Z</dcterms:created>
  <dcterms:modified xsi:type="dcterms:W3CDTF">2023-05-31T13:14:40Z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WM9fdd6db1e5824280b08621e43afed736">
    <vt:lpwstr>CWMLcWuEU0XVt/pf3FJMif+OWEUABksiTLccV4zf6MexlOAbUrrcF7rkWb9C7oGvpJewtMCXm0IX52J3PiU6FYPXQ==</vt:lpwstr>
  </property>
  <property fmtid="{D5CDD505-2E9C-101B-9397-08002B2CF9AE}" pid="3" name="CWM488d546836a34933b38edd75deb57a0e">
    <vt:lpwstr>CWMc/pL5KoMVwq1HtilI5H+C+Cyw1kHTQqETxuHNcib2Zkvw7KCfOPHmSEj49ODeMP7Fvf9Lmo8vHUJPKSQYfsiQg==</vt:lpwstr>
  </property>
  <property fmtid="{D5CDD505-2E9C-101B-9397-08002B2CF9AE}" pid="4" name="CWM3a1b86367b9d4515a4eff32b53f053b3">
    <vt:lpwstr>CWMTncCfcW4KRb1dwNE95N6J/UTWB1htLbHAJDUk2ebaY1jHA3C+a+BxWrOJvPcRjiaBLpft07oUy7lnWOuHJ1q8Q==</vt:lpwstr>
  </property>
  <property fmtid="{D5CDD505-2E9C-101B-9397-08002B2CF9AE}" pid="5" name="CWM573f3c497a9847b2a252d43a326929ab">
    <vt:lpwstr>CWM119B7PRGlhxLQ/TdovwdWIxK3W+zHVzuOJh1w6xq/DiWdbaBBiNWlPzaKSgcz7CmDs9WJNrQ3KPlb4DtOpJmtA==</vt:lpwstr>
  </property>
  <property fmtid="{D5CDD505-2E9C-101B-9397-08002B2CF9AE}" pid="6" name="ICV">
    <vt:lpwstr>9BCA742BD7E748A4931EF81C66216821</vt:lpwstr>
  </property>
  <property fmtid="{D5CDD505-2E9C-101B-9397-08002B2CF9AE}" pid="7" name="KSOProductBuildVer">
    <vt:lpwstr>2052-11.1.0.12358</vt:lpwstr>
  </property>
</Properties>
</file>