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9"/>
  </p:notesMasterIdLst>
  <p:handoutMasterIdLst>
    <p:handoutMasterId r:id="rId10"/>
  </p:handoutMasterIdLst>
  <p:sldIdLst>
    <p:sldId id="671" r:id="rId5"/>
    <p:sldId id="703" r:id="rId6"/>
    <p:sldId id="704" r:id="rId7"/>
    <p:sldId id="672" r:id="rId8"/>
  </p:sldIdLst>
  <p:sldSz cx="2438400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40" userDrawn="1">
          <p15:clr>
            <a:srgbClr val="A4A3A4"/>
          </p15:clr>
        </p15:guide>
        <p15:guide id="2" orient="horz" pos="499" userDrawn="1">
          <p15:clr>
            <a:srgbClr val="A4A3A4"/>
          </p15:clr>
        </p15:guide>
        <p15:guide id="3" pos="14275" userDrawn="1">
          <p15:clr>
            <a:srgbClr val="A4A3A4"/>
          </p15:clr>
        </p15:guide>
        <p15:guide id="4" pos="7679" userDrawn="1">
          <p15:clr>
            <a:srgbClr val="A4A3A4"/>
          </p15:clr>
        </p15:guide>
        <p15:guide id="5" pos="10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992097-89F5-6DBE-940C-1A8A5F9C5D56}" name="AKBARZADEH Sara" initials="AS" userId="S::AKBARZADEH@uic.org::319fd91e-f02d-4900-85f8-3a180193245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75756"/>
    <a:srgbClr val="62B576"/>
    <a:srgbClr val="B78B02"/>
    <a:srgbClr val="F10F21"/>
    <a:srgbClr val="DEA902"/>
    <a:srgbClr val="D09E02"/>
    <a:srgbClr val="1E27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C2823C-6B83-4B62-B3F7-C9A981D7BCF2}" v="8" dt="2023-05-30T12:50:51.1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49" autoAdjust="0"/>
    <p:restoredTop sz="83424" autoAdjust="0"/>
  </p:normalViewPr>
  <p:slideViewPr>
    <p:cSldViewPr snapToGrid="0" snapToObjects="1">
      <p:cViewPr varScale="1">
        <p:scale>
          <a:sx n="31" d="100"/>
          <a:sy n="31" d="100"/>
        </p:scale>
        <p:origin x="150" y="696"/>
      </p:cViewPr>
      <p:guideLst>
        <p:guide orient="horz" pos="8140"/>
        <p:guide orient="horz" pos="499"/>
        <p:guide pos="14275"/>
        <p:guide pos="7679"/>
        <p:guide pos="10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8" d="100"/>
          <a:sy n="88" d="100"/>
        </p:scale>
        <p:origin x="-38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ens, Dick" userId="f8388a77-6439-4e38-8e86-230b1a5c8af4" providerId="ADAL" clId="{FFC2823C-6B83-4B62-B3F7-C9A981D7BCF2}"/>
    <pc:docChg chg="undo custSel modSld">
      <pc:chgData name="Martens, Dick" userId="f8388a77-6439-4e38-8e86-230b1a5c8af4" providerId="ADAL" clId="{FFC2823C-6B83-4B62-B3F7-C9A981D7BCF2}" dt="2023-05-30T12:51:02.499" v="183" actId="207"/>
      <pc:docMkLst>
        <pc:docMk/>
      </pc:docMkLst>
      <pc:sldChg chg="addSp delSp modSp mod">
        <pc:chgData name="Martens, Dick" userId="f8388a77-6439-4e38-8e86-230b1a5c8af4" providerId="ADAL" clId="{FFC2823C-6B83-4B62-B3F7-C9A981D7BCF2}" dt="2023-05-30T12:51:02.499" v="183" actId="207"/>
        <pc:sldMkLst>
          <pc:docMk/>
          <pc:sldMk cId="1842811293" sldId="671"/>
        </pc:sldMkLst>
        <pc:spChg chg="add mod">
          <ac:chgData name="Martens, Dick" userId="f8388a77-6439-4e38-8e86-230b1a5c8af4" providerId="ADAL" clId="{FFC2823C-6B83-4B62-B3F7-C9A981D7BCF2}" dt="2023-05-30T12:46:37.202" v="159" actId="1037"/>
          <ac:spMkLst>
            <pc:docMk/>
            <pc:sldMk cId="1842811293" sldId="671"/>
            <ac:spMk id="2" creationId="{550765BF-76A6-AB83-2A1E-5255F086AC1F}"/>
          </ac:spMkLst>
        </pc:spChg>
        <pc:spChg chg="mod">
          <ac:chgData name="Martens, Dick" userId="f8388a77-6439-4e38-8e86-230b1a5c8af4" providerId="ADAL" clId="{FFC2823C-6B83-4B62-B3F7-C9A981D7BCF2}" dt="2023-05-30T12:46:14.146" v="150" actId="1076"/>
          <ac:spMkLst>
            <pc:docMk/>
            <pc:sldMk cId="1842811293" sldId="671"/>
            <ac:spMk id="4" creationId="{7C978C60-0197-475C-BBF1-54CF99A1330A}"/>
          </ac:spMkLst>
        </pc:spChg>
        <pc:spChg chg="del mod">
          <ac:chgData name="Martens, Dick" userId="f8388a77-6439-4e38-8e86-230b1a5c8af4" providerId="ADAL" clId="{FFC2823C-6B83-4B62-B3F7-C9A981D7BCF2}" dt="2023-05-30T12:46:07.368" v="148" actId="478"/>
          <ac:spMkLst>
            <pc:docMk/>
            <pc:sldMk cId="1842811293" sldId="671"/>
            <ac:spMk id="5" creationId="{521B0062-FD7A-4446-AB39-C65684733D8A}"/>
          </ac:spMkLst>
        </pc:spChg>
        <pc:spChg chg="add del mod">
          <ac:chgData name="Martens, Dick" userId="f8388a77-6439-4e38-8e86-230b1a5c8af4" providerId="ADAL" clId="{FFC2823C-6B83-4B62-B3F7-C9A981D7BCF2}" dt="2023-05-30T12:50:28.951" v="179" actId="478"/>
          <ac:spMkLst>
            <pc:docMk/>
            <pc:sldMk cId="1842811293" sldId="671"/>
            <ac:spMk id="6" creationId="{DDFEF955-0D15-4CC4-BF76-494B837EA669}"/>
          </ac:spMkLst>
        </pc:spChg>
        <pc:spChg chg="add del">
          <ac:chgData name="Martens, Dick" userId="f8388a77-6439-4e38-8e86-230b1a5c8af4" providerId="ADAL" clId="{FFC2823C-6B83-4B62-B3F7-C9A981D7BCF2}" dt="2023-05-30T12:40:32.059" v="88" actId="22"/>
          <ac:spMkLst>
            <pc:docMk/>
            <pc:sldMk cId="1842811293" sldId="671"/>
            <ac:spMk id="7" creationId="{91D25F45-3191-1A0B-3A1B-DE2E0EE00B0B}"/>
          </ac:spMkLst>
        </pc:spChg>
        <pc:spChg chg="add del mod">
          <ac:chgData name="Martens, Dick" userId="f8388a77-6439-4e38-8e86-230b1a5c8af4" providerId="ADAL" clId="{FFC2823C-6B83-4B62-B3F7-C9A981D7BCF2}" dt="2023-05-30T12:45:01.290" v="128" actId="478"/>
          <ac:spMkLst>
            <pc:docMk/>
            <pc:sldMk cId="1842811293" sldId="671"/>
            <ac:spMk id="8" creationId="{3C6CE276-569D-6C86-F722-C87949E1905D}"/>
          </ac:spMkLst>
        </pc:spChg>
        <pc:spChg chg="add del mod">
          <ac:chgData name="Martens, Dick" userId="f8388a77-6439-4e38-8e86-230b1a5c8af4" providerId="ADAL" clId="{FFC2823C-6B83-4B62-B3F7-C9A981D7BCF2}" dt="2023-05-30T12:46:11.149" v="149" actId="478"/>
          <ac:spMkLst>
            <pc:docMk/>
            <pc:sldMk cId="1842811293" sldId="671"/>
            <ac:spMk id="10" creationId="{45F3279D-CF50-6932-7D8A-5B7B13F29AED}"/>
          </ac:spMkLst>
        </pc:spChg>
        <pc:spChg chg="add del mod">
          <ac:chgData name="Martens, Dick" userId="f8388a77-6439-4e38-8e86-230b1a5c8af4" providerId="ADAL" clId="{FFC2823C-6B83-4B62-B3F7-C9A981D7BCF2}" dt="2023-05-30T12:48:09.920" v="161" actId="478"/>
          <ac:spMkLst>
            <pc:docMk/>
            <pc:sldMk cId="1842811293" sldId="671"/>
            <ac:spMk id="12" creationId="{905689EA-F3CA-925C-A586-8CCE497F33FA}"/>
          </ac:spMkLst>
        </pc:spChg>
        <pc:spChg chg="add mod">
          <ac:chgData name="Martens, Dick" userId="f8388a77-6439-4e38-8e86-230b1a5c8af4" providerId="ADAL" clId="{FFC2823C-6B83-4B62-B3F7-C9A981D7BCF2}" dt="2023-05-30T12:50:28.951" v="179" actId="478"/>
          <ac:spMkLst>
            <pc:docMk/>
            <pc:sldMk cId="1842811293" sldId="671"/>
            <ac:spMk id="14" creationId="{276F5250-F914-DAC4-C404-38736AD8272B}"/>
          </ac:spMkLst>
        </pc:spChg>
        <pc:spChg chg="add del mod">
          <ac:chgData name="Martens, Dick" userId="f8388a77-6439-4e38-8e86-230b1a5c8af4" providerId="ADAL" clId="{FFC2823C-6B83-4B62-B3F7-C9A981D7BCF2}" dt="2023-05-30T12:50:40.638" v="181" actId="478"/>
          <ac:spMkLst>
            <pc:docMk/>
            <pc:sldMk cId="1842811293" sldId="671"/>
            <ac:spMk id="15" creationId="{B61398EA-6E1B-BB29-0B43-3E7DCCA76C67}"/>
          </ac:spMkLst>
        </pc:spChg>
        <pc:spChg chg="add mod">
          <ac:chgData name="Martens, Dick" userId="f8388a77-6439-4e38-8e86-230b1a5c8af4" providerId="ADAL" clId="{FFC2823C-6B83-4B62-B3F7-C9A981D7BCF2}" dt="2023-05-30T12:51:02.499" v="183" actId="207"/>
          <ac:spMkLst>
            <pc:docMk/>
            <pc:sldMk cId="1842811293" sldId="671"/>
            <ac:spMk id="16" creationId="{128C504A-EA5E-5778-620E-6AD241B04642}"/>
          </ac:spMkLst>
        </pc:spChg>
      </pc:sldChg>
      <pc:sldChg chg="addSp modSp mod">
        <pc:chgData name="Martens, Dick" userId="f8388a77-6439-4e38-8e86-230b1a5c8af4" providerId="ADAL" clId="{FFC2823C-6B83-4B62-B3F7-C9A981D7BCF2}" dt="2023-05-30T12:49:48.367" v="177" actId="207"/>
        <pc:sldMkLst>
          <pc:docMk/>
          <pc:sldMk cId="1608858238" sldId="703"/>
        </pc:sldMkLst>
        <pc:spChg chg="mod">
          <ac:chgData name="Martens, Dick" userId="f8388a77-6439-4e38-8e86-230b1a5c8af4" providerId="ADAL" clId="{FFC2823C-6B83-4B62-B3F7-C9A981D7BCF2}" dt="2023-05-30T12:11:14.466" v="37" actId="20577"/>
          <ac:spMkLst>
            <pc:docMk/>
            <pc:sldMk cId="1608858238" sldId="703"/>
            <ac:spMk id="3" creationId="{F2268E36-065D-6881-9A40-0B96BB1FD229}"/>
          </ac:spMkLst>
        </pc:spChg>
        <pc:spChg chg="add mod">
          <ac:chgData name="Martens, Dick" userId="f8388a77-6439-4e38-8e86-230b1a5c8af4" providerId="ADAL" clId="{FFC2823C-6B83-4B62-B3F7-C9A981D7BCF2}" dt="2023-05-30T12:49:48.367" v="177" actId="207"/>
          <ac:spMkLst>
            <pc:docMk/>
            <pc:sldMk cId="1608858238" sldId="703"/>
            <ac:spMk id="4" creationId="{81152159-A330-5F3A-7E61-9C3722CBDCEA}"/>
          </ac:spMkLst>
        </pc:spChg>
      </pc:sldChg>
      <pc:sldChg chg="addSp modSp mod">
        <pc:chgData name="Martens, Dick" userId="f8388a77-6439-4e38-8e86-230b1a5c8af4" providerId="ADAL" clId="{FFC2823C-6B83-4B62-B3F7-C9A981D7BCF2}" dt="2023-05-30T12:50:12.383" v="178"/>
        <pc:sldMkLst>
          <pc:docMk/>
          <pc:sldMk cId="66703725" sldId="704"/>
        </pc:sldMkLst>
        <pc:spChg chg="mod">
          <ac:chgData name="Martens, Dick" userId="f8388a77-6439-4e38-8e86-230b1a5c8af4" providerId="ADAL" clId="{FFC2823C-6B83-4B62-B3F7-C9A981D7BCF2}" dt="2023-05-30T12:28:00.547" v="69" actId="13926"/>
          <ac:spMkLst>
            <pc:docMk/>
            <pc:sldMk cId="66703725" sldId="704"/>
            <ac:spMk id="3" creationId="{F2268E36-065D-6881-9A40-0B96BB1FD229}"/>
          </ac:spMkLst>
        </pc:spChg>
        <pc:spChg chg="add mod">
          <ac:chgData name="Martens, Dick" userId="f8388a77-6439-4e38-8e86-230b1a5c8af4" providerId="ADAL" clId="{FFC2823C-6B83-4B62-B3F7-C9A981D7BCF2}" dt="2023-05-30T12:50:12.383" v="178"/>
          <ac:spMkLst>
            <pc:docMk/>
            <pc:sldMk cId="66703725" sldId="704"/>
            <ac:spMk id="4" creationId="{BC8CCCB5-D669-52B6-AE8E-540E5234167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94CB2D-72F5-5C4E-93D3-E8E8F059BBA5}" type="datetimeFigureOut">
              <a:rPr lang="en-US" smtClean="0"/>
              <a:pPr/>
              <a:t>5/30/2023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849E0F-067E-034A-A3D7-0C57F78FBA91}" type="slidenum">
              <a:rPr lang="en-US" smtClean="0"/>
              <a:pPr/>
              <a:t>‹#›</a:t>
            </a:fld>
            <a:endParaRPr lang="en-US"/>
          </a:p>
        </p:txBody>
      </p:sp>
    </p:spTree>
    <p:extLst>
      <p:ext uri="{BB962C8B-B14F-4D97-AF65-F5344CB8AC3E}">
        <p14:creationId xmlns:p14="http://schemas.microsoft.com/office/powerpoint/2010/main" val="3827999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aleway"/>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aleway"/>
              </a:defRPr>
            </a:lvl1pPr>
          </a:lstStyle>
          <a:p>
            <a:fld id="{EFC10EE1-B198-C942-8235-326C972CBB30}" type="datetimeFigureOut">
              <a:rPr lang="en-US" smtClean="0"/>
              <a:pPr/>
              <a:t>5/30/2023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aleway"/>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aleway"/>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Raleway"/>
        <a:ea typeface="+mn-ea"/>
        <a:cs typeface="+mn-cs"/>
      </a:defRPr>
    </a:lvl1pPr>
    <a:lvl2pPr marL="914217" algn="l" defTabSz="914217" rtl="0" eaLnBrk="1" latinLnBrk="0" hangingPunct="1">
      <a:defRPr sz="2400" kern="1200">
        <a:solidFill>
          <a:schemeClr val="tx1"/>
        </a:solidFill>
        <a:latin typeface="Raleway"/>
        <a:ea typeface="+mn-ea"/>
        <a:cs typeface="+mn-cs"/>
      </a:defRPr>
    </a:lvl2pPr>
    <a:lvl3pPr marL="1828434" algn="l" defTabSz="914217" rtl="0" eaLnBrk="1" latinLnBrk="0" hangingPunct="1">
      <a:defRPr sz="2400" kern="1200">
        <a:solidFill>
          <a:schemeClr val="tx1"/>
        </a:solidFill>
        <a:latin typeface="Raleway"/>
        <a:ea typeface="+mn-ea"/>
        <a:cs typeface="+mn-cs"/>
      </a:defRPr>
    </a:lvl3pPr>
    <a:lvl4pPr marL="2742651" algn="l" defTabSz="914217" rtl="0" eaLnBrk="1" latinLnBrk="0" hangingPunct="1">
      <a:defRPr sz="2400" kern="1200">
        <a:solidFill>
          <a:schemeClr val="tx1"/>
        </a:solidFill>
        <a:latin typeface="Raleway"/>
        <a:ea typeface="+mn-ea"/>
        <a:cs typeface="+mn-cs"/>
      </a:defRPr>
    </a:lvl4pPr>
    <a:lvl5pPr marL="3656868" algn="l" defTabSz="914217" rtl="0" eaLnBrk="1" latinLnBrk="0" hangingPunct="1">
      <a:defRPr sz="2400" kern="1200">
        <a:solidFill>
          <a:schemeClr val="tx1"/>
        </a:solidFill>
        <a:latin typeface="Raleway"/>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2000" dirty="0" err="1"/>
          </a:p>
        </p:txBody>
      </p:sp>
      <p:sp>
        <p:nvSpPr>
          <p:cNvPr id="4" name="Espace réservé du numéro de diapositive 3"/>
          <p:cNvSpPr>
            <a:spLocks noGrp="1"/>
          </p:cNvSpPr>
          <p:nvPr>
            <p:ph type="sldNum" sz="quarter" idx="5"/>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752092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512760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IC_1st page">
    <p:bg>
      <p:bgPr>
        <a:solidFill>
          <a:schemeClr val="tx1"/>
        </a:solidFill>
        <a:effectLst/>
      </p:bgPr>
    </p:bg>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EE1B69AE-A0A5-4519-9DF4-68D7D546DC8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7735494" y="1081782"/>
            <a:ext cx="5160591" cy="2275099"/>
          </a:xfrm>
          <a:prstGeom prst="rect">
            <a:avLst/>
          </a:prstGeom>
        </p:spPr>
      </p:pic>
      <p:sp>
        <p:nvSpPr>
          <p:cNvPr id="10" name="Espace réservé du texte 9">
            <a:extLst>
              <a:ext uri="{FF2B5EF4-FFF2-40B4-BE49-F238E27FC236}">
                <a16:creationId xmlns:a16="http://schemas.microsoft.com/office/drawing/2014/main" id="{9475DA46-B9A2-42D1-92CF-2F7FD9B75414}"/>
              </a:ext>
            </a:extLst>
          </p:cNvPr>
          <p:cNvSpPr>
            <a:spLocks noGrp="1"/>
          </p:cNvSpPr>
          <p:nvPr>
            <p:ph type="body" sz="quarter" idx="11" hasCustomPrompt="1"/>
          </p:nvPr>
        </p:nvSpPr>
        <p:spPr>
          <a:xfrm>
            <a:off x="3048795" y="12278531"/>
            <a:ext cx="19901329" cy="542378"/>
          </a:xfrm>
        </p:spPr>
        <p:txBody>
          <a:bodyPr>
            <a:noAutofit/>
          </a:bodyPr>
          <a:lstStyle>
            <a:lvl1pPr marL="0" indent="0" algn="r">
              <a:buNone/>
              <a:defRPr sz="2800">
                <a:solidFill>
                  <a:schemeClr val="bg2">
                    <a:lumMod val="95000"/>
                  </a:schemeClr>
                </a:solidFill>
              </a:defRPr>
            </a:lvl1pPr>
          </a:lstStyle>
          <a:p>
            <a:pPr lvl="0"/>
            <a:r>
              <a:rPr lang="fr-FR" dirty="0" err="1"/>
              <a:t>Title</a:t>
            </a:r>
            <a:endParaRPr lang="fr-FR" dirty="0"/>
          </a:p>
        </p:txBody>
      </p:sp>
      <p:sp>
        <p:nvSpPr>
          <p:cNvPr id="4" name="Espace réservé du texte 3">
            <a:extLst>
              <a:ext uri="{FF2B5EF4-FFF2-40B4-BE49-F238E27FC236}">
                <a16:creationId xmlns:a16="http://schemas.microsoft.com/office/drawing/2014/main" id="{3467B1E7-742F-43B8-A6A8-6A1D119743C9}"/>
              </a:ext>
            </a:extLst>
          </p:cNvPr>
          <p:cNvSpPr>
            <a:spLocks noGrp="1"/>
          </p:cNvSpPr>
          <p:nvPr>
            <p:ph type="body" sz="quarter" idx="10" hasCustomPrompt="1"/>
          </p:nvPr>
        </p:nvSpPr>
        <p:spPr>
          <a:xfrm>
            <a:off x="3048795" y="11657069"/>
            <a:ext cx="19901329" cy="598574"/>
          </a:xfrm>
        </p:spPr>
        <p:txBody>
          <a:bodyPr>
            <a:noAutofit/>
          </a:bodyPr>
          <a:lstStyle>
            <a:lvl1pPr marL="0" indent="0" algn="r">
              <a:buNone/>
              <a:defRPr sz="3600" b="1">
                <a:solidFill>
                  <a:schemeClr val="bg2">
                    <a:lumMod val="95000"/>
                  </a:schemeClr>
                </a:solidFill>
              </a:defRPr>
            </a:lvl1pPr>
          </a:lstStyle>
          <a:p>
            <a:pPr lvl="0"/>
            <a:r>
              <a:rPr lang="fr-FR" dirty="0"/>
              <a:t>First </a:t>
            </a:r>
            <a:r>
              <a:rPr lang="fr-FR" dirty="0" err="1"/>
              <a:t>name</a:t>
            </a:r>
            <a:r>
              <a:rPr lang="fr-FR" dirty="0"/>
              <a:t> </a:t>
            </a:r>
            <a:r>
              <a:rPr lang="fr-FR" dirty="0" err="1"/>
              <a:t>Surname</a:t>
            </a:r>
            <a:endParaRPr lang="fr-FR" dirty="0"/>
          </a:p>
        </p:txBody>
      </p:sp>
      <p:sp>
        <p:nvSpPr>
          <p:cNvPr id="5" name="Titre 1">
            <a:extLst>
              <a:ext uri="{FF2B5EF4-FFF2-40B4-BE49-F238E27FC236}">
                <a16:creationId xmlns:a16="http://schemas.microsoft.com/office/drawing/2014/main" id="{EC1D480B-7545-434D-B327-0F18F71CE3A1}"/>
              </a:ext>
            </a:extLst>
          </p:cNvPr>
          <p:cNvSpPr>
            <a:spLocks noGrp="1"/>
          </p:cNvSpPr>
          <p:nvPr>
            <p:ph type="ctrTitle" hasCustomPrompt="1"/>
          </p:nvPr>
        </p:nvSpPr>
        <p:spPr>
          <a:xfrm>
            <a:off x="3048795" y="2244725"/>
            <a:ext cx="17605400" cy="4775200"/>
          </a:xfrm>
        </p:spPr>
        <p:txBody>
          <a:bodyPr anchor="b">
            <a:normAutofit/>
          </a:bodyPr>
          <a:lstStyle>
            <a:lvl1pPr algn="ctr">
              <a:defRPr sz="8800" b="1" cap="all" baseline="0">
                <a:solidFill>
                  <a:schemeClr val="bg2"/>
                </a:solidFill>
              </a:defRPr>
            </a:lvl1pPr>
          </a:lstStyle>
          <a:p>
            <a:r>
              <a:rPr lang="fr-FR" dirty="0"/>
              <a:t>titre</a:t>
            </a:r>
          </a:p>
        </p:txBody>
      </p:sp>
      <p:sp>
        <p:nvSpPr>
          <p:cNvPr id="6" name="Sous-titre 2">
            <a:extLst>
              <a:ext uri="{FF2B5EF4-FFF2-40B4-BE49-F238E27FC236}">
                <a16:creationId xmlns:a16="http://schemas.microsoft.com/office/drawing/2014/main" id="{62DC76FA-45FA-4FCE-B426-1403B0E69FD7}"/>
              </a:ext>
            </a:extLst>
          </p:cNvPr>
          <p:cNvSpPr>
            <a:spLocks noGrp="1"/>
          </p:cNvSpPr>
          <p:nvPr>
            <p:ph type="subTitle" idx="1"/>
          </p:nvPr>
        </p:nvSpPr>
        <p:spPr>
          <a:xfrm>
            <a:off x="3048795" y="7204082"/>
            <a:ext cx="17605400" cy="3311525"/>
          </a:xfrm>
        </p:spPr>
        <p:txBody>
          <a:bodyPr>
            <a:normAutofit/>
          </a:bodyPr>
          <a:lstStyle>
            <a:lvl1pPr marL="0" indent="0" algn="ctr">
              <a:buNone/>
              <a:defRPr sz="5400" b="1">
                <a:solidFill>
                  <a:schemeClr val="bg2">
                    <a:lumMod val="75000"/>
                  </a:schemeClr>
                </a:solidFill>
                <a:latin typeface="Arial" panose="020B0604020202020204" pitchFamily="34" charset="0"/>
                <a:cs typeface="Arial" panose="020B0604020202020204" pitchFamily="34" charset="0"/>
              </a:defRPr>
            </a:lvl1pPr>
            <a:lvl2pPr marL="457207" indent="0" algn="ctr">
              <a:buNone/>
              <a:defRPr sz="2000"/>
            </a:lvl2pPr>
            <a:lvl3pPr marL="914415" indent="0" algn="ctr">
              <a:buNone/>
              <a:defRPr sz="1800"/>
            </a:lvl3pPr>
            <a:lvl4pPr marL="1371622" indent="0" algn="ctr">
              <a:buNone/>
              <a:defRPr sz="1600"/>
            </a:lvl4pPr>
            <a:lvl5pPr marL="1828831" indent="0" algn="ctr">
              <a:buNone/>
              <a:defRPr sz="1600"/>
            </a:lvl5pPr>
            <a:lvl6pPr marL="2286038" indent="0" algn="ctr">
              <a:buNone/>
              <a:defRPr sz="1600"/>
            </a:lvl6pPr>
            <a:lvl7pPr marL="2743246" indent="0" algn="ctr">
              <a:buNone/>
              <a:defRPr sz="1600"/>
            </a:lvl7pPr>
            <a:lvl8pPr marL="3200453" indent="0" algn="ctr">
              <a:buNone/>
              <a:defRPr sz="1600"/>
            </a:lvl8pPr>
            <a:lvl9pPr marL="3657661" indent="0" algn="ctr">
              <a:buNone/>
              <a:defRPr sz="1600"/>
            </a:lvl9pPr>
          </a:lstStyle>
          <a:p>
            <a:r>
              <a:rPr lang="en-US"/>
              <a:t>Click to edit Master subtitle style</a:t>
            </a:r>
            <a:endParaRPr lang="fr-FR" dirty="0"/>
          </a:p>
        </p:txBody>
      </p:sp>
      <p:sp>
        <p:nvSpPr>
          <p:cNvPr id="12" name="Espace réservé du texte 11">
            <a:extLst>
              <a:ext uri="{FF2B5EF4-FFF2-40B4-BE49-F238E27FC236}">
                <a16:creationId xmlns:a16="http://schemas.microsoft.com/office/drawing/2014/main" id="{57E36999-5730-44DF-B8C6-9DAF62E4EE99}"/>
              </a:ext>
            </a:extLst>
          </p:cNvPr>
          <p:cNvSpPr>
            <a:spLocks noGrp="1"/>
          </p:cNvSpPr>
          <p:nvPr>
            <p:ph type="body" sz="quarter" idx="12" hasCustomPrompt="1"/>
          </p:nvPr>
        </p:nvSpPr>
        <p:spPr>
          <a:xfrm>
            <a:off x="3049588" y="12840594"/>
            <a:ext cx="19900900" cy="576263"/>
          </a:xfrm>
        </p:spPr>
        <p:txBody>
          <a:bodyPr anchor="b" anchorCtr="0">
            <a:noAutofit/>
          </a:bodyPr>
          <a:lstStyle>
            <a:lvl1pPr marL="0" indent="0" algn="r">
              <a:buNone/>
              <a:defRPr sz="2000">
                <a:solidFill>
                  <a:schemeClr val="bg2">
                    <a:lumMod val="75000"/>
                  </a:schemeClr>
                </a:solidFill>
              </a:defRPr>
            </a:lvl1pPr>
          </a:lstStyle>
          <a:p>
            <a:pPr lvl="0"/>
            <a:r>
              <a:rPr lang="fr-FR" dirty="0"/>
              <a:t>Event, Date</a:t>
            </a: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UIC_No Numbers l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UIC_No Numbers dar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793403"/>
      </p:ext>
    </p:extLst>
  </p:cSld>
  <p:clrMapOvr>
    <a:masterClrMapping/>
  </p:clrMapOvr>
  <p:transition advClick="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IC_Photos">
    <p:spTree>
      <p:nvGrpSpPr>
        <p:cNvPr id="1" name=""/>
        <p:cNvGrpSpPr/>
        <p:nvPr/>
      </p:nvGrpSpPr>
      <p:grpSpPr>
        <a:xfrm>
          <a:off x="0" y="0"/>
          <a:ext cx="0" cy="0"/>
          <a:chOff x="0" y="0"/>
          <a:chExt cx="0" cy="0"/>
        </a:xfrm>
      </p:grpSpPr>
      <p:sp>
        <p:nvSpPr>
          <p:cNvPr id="5" name="Rectangle 4"/>
          <p:cNvSpPr/>
          <p:nvPr userDrawn="1"/>
        </p:nvSpPr>
        <p:spPr>
          <a:xfrm>
            <a:off x="0" y="0"/>
            <a:ext cx="24384000" cy="13716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p>
        </p:txBody>
      </p:sp>
      <p:sp>
        <p:nvSpPr>
          <p:cNvPr id="12" name="Picture Placeholder 2"/>
          <p:cNvSpPr>
            <a:spLocks noGrp="1"/>
          </p:cNvSpPr>
          <p:nvPr>
            <p:ph type="pic" sz="quarter" idx="14"/>
          </p:nvPr>
        </p:nvSpPr>
        <p:spPr>
          <a:xfrm>
            <a:off x="12355540" y="6858000"/>
            <a:ext cx="12068143" cy="6858000"/>
          </a:xfrm>
          <a:prstGeom prst="rect">
            <a:avLst/>
          </a:prstGeom>
        </p:spPr>
        <p:txBody>
          <a:bodyPr>
            <a:normAutofit/>
          </a:bodyPr>
          <a:lstStyle>
            <a:lvl1pPr marL="0" indent="0">
              <a:buNone/>
              <a:defRPr sz="4000"/>
            </a:lvl1pPr>
          </a:lstStyle>
          <a:p>
            <a:r>
              <a:rPr lang="en-US"/>
              <a:t>Click icon to add picture</a:t>
            </a:r>
            <a:endParaRPr lang="en-US" dirty="0"/>
          </a:p>
        </p:txBody>
      </p:sp>
      <p:sp>
        <p:nvSpPr>
          <p:cNvPr id="13" name="Picture Placeholder 2"/>
          <p:cNvSpPr>
            <a:spLocks noGrp="1"/>
          </p:cNvSpPr>
          <p:nvPr>
            <p:ph type="pic" sz="quarter" idx="13"/>
          </p:nvPr>
        </p:nvSpPr>
        <p:spPr>
          <a:xfrm>
            <a:off x="0" y="0"/>
            <a:ext cx="11956990" cy="6858000"/>
          </a:xfrm>
          <a:prstGeom prst="rect">
            <a:avLst/>
          </a:prstGeom>
        </p:spPr>
        <p:txBody>
          <a:bodyPr>
            <a:normAutofit/>
          </a:bodyPr>
          <a:lstStyle>
            <a:lvl1pPr marL="0" indent="0">
              <a:buNone/>
              <a:defRPr sz="4000"/>
            </a:lvl1pPr>
          </a:lstStyle>
          <a:p>
            <a:r>
              <a:rPr lang="en-US"/>
              <a:t>Click icon to add picture</a:t>
            </a:r>
            <a:endParaRPr lang="en-US" dirty="0"/>
          </a:p>
        </p:txBody>
      </p:sp>
      <p:sp>
        <p:nvSpPr>
          <p:cNvPr id="6" name="Rectangle 5"/>
          <p:cNvSpPr/>
          <p:nvPr userDrawn="1"/>
        </p:nvSpPr>
        <p:spPr>
          <a:xfrm>
            <a:off x="11956991" y="0"/>
            <a:ext cx="398550" cy="1371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Tree>
    <p:extLst>
      <p:ext uri="{BB962C8B-B14F-4D97-AF65-F5344CB8AC3E}">
        <p14:creationId xmlns:p14="http://schemas.microsoft.com/office/powerpoint/2010/main" val="3892905503"/>
      </p:ext>
    </p:extLst>
  </p:cSld>
  <p:clrMapOvr>
    <a:masterClrMapping/>
  </p:clrMapOvr>
  <p:transition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IC_Last page">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7871FDFC-66CD-49E4-AE06-6FA217D00E4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8974372" y="665237"/>
            <a:ext cx="4691447" cy="2068272"/>
          </a:xfrm>
          <a:prstGeom prst="rect">
            <a:avLst/>
          </a:prstGeom>
        </p:spPr>
      </p:pic>
      <p:pic>
        <p:nvPicPr>
          <p:cNvPr id="10" name="Image 9" descr="Une image contenant dessin&#10;&#10;Description générée automatiquement">
            <a:extLst>
              <a:ext uri="{FF2B5EF4-FFF2-40B4-BE49-F238E27FC236}">
                <a16:creationId xmlns:a16="http://schemas.microsoft.com/office/drawing/2014/main" id="{71347910-4735-4A4C-9856-18318AE12F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9548" y="4565673"/>
            <a:ext cx="9644901" cy="4543200"/>
          </a:xfrm>
          <a:prstGeom prst="rect">
            <a:avLst/>
          </a:prstGeom>
        </p:spPr>
      </p:pic>
      <p:sp>
        <p:nvSpPr>
          <p:cNvPr id="5" name="TextBox 54">
            <a:extLst>
              <a:ext uri="{FF2B5EF4-FFF2-40B4-BE49-F238E27FC236}">
                <a16:creationId xmlns:a16="http://schemas.microsoft.com/office/drawing/2014/main" id="{E73F68BC-BCAC-47AE-A886-44CAF3287D95}"/>
              </a:ext>
            </a:extLst>
          </p:cNvPr>
          <p:cNvSpPr txBox="1"/>
          <p:nvPr userDrawn="1"/>
        </p:nvSpPr>
        <p:spPr>
          <a:xfrm>
            <a:off x="6545984" y="3243017"/>
            <a:ext cx="11292035" cy="923330"/>
          </a:xfrm>
          <a:prstGeom prst="rect">
            <a:avLst/>
          </a:prstGeom>
          <a:noFill/>
        </p:spPr>
        <p:txBody>
          <a:bodyPr wrap="square" rtlCol="0">
            <a:spAutoFit/>
          </a:bodyPr>
          <a:lstStyle/>
          <a:p>
            <a:pPr algn="ctr"/>
            <a:r>
              <a:rPr lang="en-US" sz="5400" b="1" dirty="0">
                <a:solidFill>
                  <a:srgbClr val="575756"/>
                </a:solidFill>
                <a:latin typeface="Arial Black" panose="020B0A04020102020204" pitchFamily="34" charset="0"/>
                <a:cs typeface="Raleway"/>
              </a:rPr>
              <a:t>Stay in touch with UIC: </a:t>
            </a:r>
          </a:p>
        </p:txBody>
      </p:sp>
      <p:sp>
        <p:nvSpPr>
          <p:cNvPr id="6" name="AutoShape 5">
            <a:extLst>
              <a:ext uri="{FF2B5EF4-FFF2-40B4-BE49-F238E27FC236}">
                <a16:creationId xmlns:a16="http://schemas.microsoft.com/office/drawing/2014/main" id="{03C81352-0069-4FFC-B00E-292D35DA23DA}"/>
              </a:ext>
            </a:extLst>
          </p:cNvPr>
          <p:cNvSpPr>
            <a:spLocks/>
          </p:cNvSpPr>
          <p:nvPr userDrawn="1"/>
        </p:nvSpPr>
        <p:spPr bwMode="auto">
          <a:xfrm>
            <a:off x="9745809" y="11940994"/>
            <a:ext cx="13702025" cy="1586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789" tIns="50789" rIns="50789" bIns="50789" anchor="ctr"/>
          <a:lstStyle/>
          <a:p>
            <a:pPr algn="r">
              <a:defRPr/>
            </a:pPr>
            <a:r>
              <a:rPr lang="en-US" sz="4400" b="1" dirty="0">
                <a:solidFill>
                  <a:srgbClr val="62B576"/>
                </a:solidFill>
                <a:latin typeface="Arial Black" panose="020B0A04020102020204" pitchFamily="34" charset="0"/>
                <a:cs typeface="Raleway"/>
              </a:rPr>
              <a:t>Thank you for </a:t>
            </a:r>
            <a:r>
              <a:rPr lang="en-US" sz="4400" b="1">
                <a:solidFill>
                  <a:srgbClr val="62B576"/>
                </a:solidFill>
                <a:latin typeface="Arial Black" panose="020B0A04020102020204" pitchFamily="34" charset="0"/>
                <a:cs typeface="Raleway"/>
              </a:rPr>
              <a:t>your attention</a:t>
            </a:r>
            <a:r>
              <a:rPr lang="en-US" sz="4400" b="1" dirty="0">
                <a:solidFill>
                  <a:srgbClr val="62B576"/>
                </a:solidFill>
                <a:latin typeface="Arial Black" panose="020B0A04020102020204" pitchFamily="34" charset="0"/>
                <a:cs typeface="Raleway"/>
              </a:rPr>
              <a:t>.</a:t>
            </a:r>
            <a:endParaRPr lang="es-ES" sz="4400" dirty="0">
              <a:solidFill>
                <a:srgbClr val="62B576"/>
              </a:solidFill>
              <a:latin typeface="Arial Black" panose="020B0A04020102020204" pitchFamily="34" charset="0"/>
              <a:cs typeface="Raleway"/>
            </a:endParaRPr>
          </a:p>
        </p:txBody>
      </p:sp>
    </p:spTree>
    <p:extLst>
      <p:ext uri="{BB962C8B-B14F-4D97-AF65-F5344CB8AC3E}">
        <p14:creationId xmlns:p14="http://schemas.microsoft.com/office/powerpoint/2010/main" val="532172175"/>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IC_Default light">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4" name="Titre 3">
            <a:extLst>
              <a:ext uri="{FF2B5EF4-FFF2-40B4-BE49-F238E27FC236}">
                <a16:creationId xmlns:a16="http://schemas.microsoft.com/office/drawing/2014/main" id="{0D136CA8-CC35-4BAF-BF4E-8B4C24FAFD4F}"/>
              </a:ext>
            </a:extLst>
          </p:cNvPr>
          <p:cNvSpPr>
            <a:spLocks noGrp="1"/>
          </p:cNvSpPr>
          <p:nvPr>
            <p:ph type="title"/>
          </p:nvPr>
        </p:nvSpPr>
        <p:spPr/>
        <p:txBody>
          <a:bodyPr/>
          <a:lstStyle/>
          <a:p>
            <a:r>
              <a:rPr lang="en-US"/>
              <a:t>Click to edit Master title style</a:t>
            </a:r>
            <a:endParaRPr lang="fr-FR" dirty="0"/>
          </a:p>
        </p:txBody>
      </p:sp>
      <p:sp>
        <p:nvSpPr>
          <p:cNvPr id="11" name="Espace réservé du contenu 5">
            <a:extLst>
              <a:ext uri="{FF2B5EF4-FFF2-40B4-BE49-F238E27FC236}">
                <a16:creationId xmlns:a16="http://schemas.microsoft.com/office/drawing/2014/main" id="{7B8BC83F-2B7F-416F-8DB8-51F4BB5D4610}"/>
              </a:ext>
            </a:extLst>
          </p:cNvPr>
          <p:cNvSpPr>
            <a:spLocks noGrp="1"/>
          </p:cNvSpPr>
          <p:nvPr>
            <p:ph sz="quarter" idx="10"/>
          </p:nvPr>
        </p:nvSpPr>
        <p:spPr>
          <a:xfrm>
            <a:off x="1676839" y="2693324"/>
            <a:ext cx="21030327" cy="9660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UIC_Default dark">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3392CA55-560F-4F34-9E56-F8A6162E72A4}"/>
              </a:ext>
            </a:extLst>
          </p:cNvPr>
          <p:cNvSpPr>
            <a:spLocks noGrp="1"/>
          </p:cNvSpPr>
          <p:nvPr>
            <p:ph type="title"/>
          </p:nvPr>
        </p:nvSpPr>
        <p:spPr/>
        <p:txBody>
          <a:bodyPr/>
          <a:lstStyle>
            <a:lvl1pPr>
              <a:defRPr>
                <a:solidFill>
                  <a:schemeClr val="bg2"/>
                </a:solidFill>
              </a:defRPr>
            </a:lvl1pPr>
          </a:lstStyle>
          <a:p>
            <a:r>
              <a:rPr lang="en-US"/>
              <a:t>Click to edit Master title style</a:t>
            </a:r>
            <a:endParaRPr lang="fr-FR" dirty="0"/>
          </a:p>
        </p:txBody>
      </p:sp>
      <p:sp>
        <p:nvSpPr>
          <p:cNvPr id="7" name="Espace réservé du contenu 5">
            <a:extLst>
              <a:ext uri="{FF2B5EF4-FFF2-40B4-BE49-F238E27FC236}">
                <a16:creationId xmlns:a16="http://schemas.microsoft.com/office/drawing/2014/main" id="{9539E9F9-3AEB-451E-8069-B32ABFA36A1B}"/>
              </a:ext>
            </a:extLst>
          </p:cNvPr>
          <p:cNvSpPr>
            <a:spLocks noGrp="1"/>
          </p:cNvSpPr>
          <p:nvPr>
            <p:ph sz="quarter" idx="10"/>
          </p:nvPr>
        </p:nvSpPr>
        <p:spPr>
          <a:xfrm>
            <a:off x="1676839" y="2793076"/>
            <a:ext cx="21030327" cy="9560849"/>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UIC_Default light_2 col">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4" name="Titre 3">
            <a:extLst>
              <a:ext uri="{FF2B5EF4-FFF2-40B4-BE49-F238E27FC236}">
                <a16:creationId xmlns:a16="http://schemas.microsoft.com/office/drawing/2014/main" id="{0D136CA8-CC35-4BAF-BF4E-8B4C24FAFD4F}"/>
              </a:ext>
            </a:extLst>
          </p:cNvPr>
          <p:cNvSpPr>
            <a:spLocks noGrp="1"/>
          </p:cNvSpPr>
          <p:nvPr>
            <p:ph type="title"/>
          </p:nvPr>
        </p:nvSpPr>
        <p:spPr/>
        <p:txBody>
          <a:bodyPr/>
          <a:lstStyle/>
          <a:p>
            <a:r>
              <a:rPr lang="en-US"/>
              <a:t>Click to edit Master title style</a:t>
            </a:r>
            <a:endParaRPr lang="fr-FR" dirty="0"/>
          </a:p>
        </p:txBody>
      </p:sp>
      <p:sp>
        <p:nvSpPr>
          <p:cNvPr id="11" name="Espace réservé du contenu 5">
            <a:extLst>
              <a:ext uri="{FF2B5EF4-FFF2-40B4-BE49-F238E27FC236}">
                <a16:creationId xmlns:a16="http://schemas.microsoft.com/office/drawing/2014/main" id="{7B8BC83F-2B7F-416F-8DB8-51F4BB5D4610}"/>
              </a:ext>
            </a:extLst>
          </p:cNvPr>
          <p:cNvSpPr>
            <a:spLocks noGrp="1"/>
          </p:cNvSpPr>
          <p:nvPr>
            <p:ph sz="quarter" idx="10"/>
          </p:nvPr>
        </p:nvSpPr>
        <p:spPr>
          <a:xfrm>
            <a:off x="1676839" y="3241960"/>
            <a:ext cx="10260000" cy="9660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Espace réservé du contenu 5">
            <a:extLst>
              <a:ext uri="{FF2B5EF4-FFF2-40B4-BE49-F238E27FC236}">
                <a16:creationId xmlns:a16="http://schemas.microsoft.com/office/drawing/2014/main" id="{A6BAC96E-3890-48C9-BD88-8C308357396A}"/>
              </a:ext>
            </a:extLst>
          </p:cNvPr>
          <p:cNvSpPr>
            <a:spLocks noGrp="1"/>
          </p:cNvSpPr>
          <p:nvPr>
            <p:ph sz="quarter" idx="11"/>
          </p:nvPr>
        </p:nvSpPr>
        <p:spPr>
          <a:xfrm>
            <a:off x="12447161" y="3241959"/>
            <a:ext cx="10260000" cy="9660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964753360"/>
      </p:ext>
    </p:extLst>
  </p:cSld>
  <p:clrMapOvr>
    <a:masterClrMapping/>
  </p:clrMapOvr>
  <p:transition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UIC_Default dark_2 col">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3392CA55-560F-4F34-9E56-F8A6162E72A4}"/>
              </a:ext>
            </a:extLst>
          </p:cNvPr>
          <p:cNvSpPr>
            <a:spLocks noGrp="1"/>
          </p:cNvSpPr>
          <p:nvPr>
            <p:ph type="title"/>
          </p:nvPr>
        </p:nvSpPr>
        <p:spPr/>
        <p:txBody>
          <a:bodyPr/>
          <a:lstStyle>
            <a:lvl1pPr>
              <a:defRPr>
                <a:solidFill>
                  <a:schemeClr val="bg2"/>
                </a:solidFill>
              </a:defRPr>
            </a:lvl1pPr>
          </a:lstStyle>
          <a:p>
            <a:r>
              <a:rPr lang="en-US"/>
              <a:t>Click to edit Master title style</a:t>
            </a:r>
            <a:endParaRPr lang="fr-FR" dirty="0"/>
          </a:p>
        </p:txBody>
      </p:sp>
      <p:sp>
        <p:nvSpPr>
          <p:cNvPr id="6" name="Espace réservé du contenu 5">
            <a:extLst>
              <a:ext uri="{FF2B5EF4-FFF2-40B4-BE49-F238E27FC236}">
                <a16:creationId xmlns:a16="http://schemas.microsoft.com/office/drawing/2014/main" id="{26611FEA-C315-447D-89F8-4CFBDE652CC4}"/>
              </a:ext>
            </a:extLst>
          </p:cNvPr>
          <p:cNvSpPr>
            <a:spLocks noGrp="1"/>
          </p:cNvSpPr>
          <p:nvPr>
            <p:ph sz="quarter" idx="10"/>
          </p:nvPr>
        </p:nvSpPr>
        <p:spPr>
          <a:xfrm>
            <a:off x="1676839" y="3241960"/>
            <a:ext cx="10260000" cy="9660601"/>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8" name="Espace réservé du contenu 5">
            <a:extLst>
              <a:ext uri="{FF2B5EF4-FFF2-40B4-BE49-F238E27FC236}">
                <a16:creationId xmlns:a16="http://schemas.microsoft.com/office/drawing/2014/main" id="{099E0D4E-1489-4C05-9989-FF091723725C}"/>
              </a:ext>
            </a:extLst>
          </p:cNvPr>
          <p:cNvSpPr>
            <a:spLocks noGrp="1"/>
          </p:cNvSpPr>
          <p:nvPr>
            <p:ph sz="quarter" idx="11"/>
          </p:nvPr>
        </p:nvSpPr>
        <p:spPr>
          <a:xfrm>
            <a:off x="12447161" y="3241959"/>
            <a:ext cx="10260000" cy="9660601"/>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1329150190"/>
      </p:ext>
    </p:extLst>
  </p:cSld>
  <p:clrMapOvr>
    <a:masterClrMapping/>
  </p:clrMapOvr>
  <p:transition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IC_Graphics light">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45666463-6671-4230-A7DC-07839DEDCD59}"/>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UIC_Graphics dark">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DEE1AAB7-840D-442D-B824-58EE45EA93E2}"/>
              </a:ext>
            </a:extLst>
          </p:cNvPr>
          <p:cNvSpPr>
            <a:spLocks noGrp="1"/>
          </p:cNvSpPr>
          <p:nvPr>
            <p:ph type="title"/>
          </p:nvPr>
        </p:nvSpPr>
        <p:spPr/>
        <p:txBody>
          <a:bodyPr/>
          <a:lstStyle>
            <a:lvl1pPr>
              <a:defRPr>
                <a:solidFill>
                  <a:schemeClr val="bg2"/>
                </a:solidFill>
              </a:defRPr>
            </a:lvl1pPr>
          </a:lstStyle>
          <a:p>
            <a:r>
              <a:rPr lang="en-US"/>
              <a:t>Click to edit Master title style</a:t>
            </a:r>
            <a:endParaRPr lang="fr-FR" dirty="0"/>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UIC_Title ligh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38BEE-98E3-4E81-8801-E470E5F46CA2}"/>
              </a:ext>
            </a:extLst>
          </p:cNvPr>
          <p:cNvSpPr>
            <a:spLocks noGrp="1"/>
          </p:cNvSpPr>
          <p:nvPr>
            <p:ph type="title"/>
          </p:nvPr>
        </p:nvSpPr>
        <p:spPr>
          <a:xfrm>
            <a:off x="1676836" y="4297047"/>
            <a:ext cx="21030327" cy="5121906"/>
          </a:xfrm>
        </p:spPr>
        <p:txBody>
          <a:bodyPr>
            <a:normAutofit/>
          </a:bodyPr>
          <a:lstStyle>
            <a:lvl1pPr algn="ctr">
              <a:lnSpc>
                <a:spcPct val="100000"/>
              </a:lnSpc>
              <a:defRPr sz="8000"/>
            </a:lvl1pPr>
          </a:lstStyle>
          <a:p>
            <a:r>
              <a:rPr lang="en-US"/>
              <a:t>Click to edit Master title style</a:t>
            </a:r>
            <a:endParaRPr lang="fr-FR" dirty="0"/>
          </a:p>
        </p:txBody>
      </p:sp>
    </p:spTree>
    <p:extLst>
      <p:ext uri="{BB962C8B-B14F-4D97-AF65-F5344CB8AC3E}">
        <p14:creationId xmlns:p14="http://schemas.microsoft.com/office/powerpoint/2010/main" val="1222018665"/>
      </p:ext>
    </p:extLst>
  </p:cSld>
  <p:clrMapOvr>
    <a:masterClrMapping/>
  </p:clrMapOvr>
  <p:transition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IC_Title dark">
    <p:bg>
      <p:bgPr>
        <a:solidFill>
          <a:schemeClr val="tx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01177F-493D-4106-ACA0-B515EAD0DFD6}"/>
              </a:ext>
            </a:extLst>
          </p:cNvPr>
          <p:cNvSpPr>
            <a:spLocks noGrp="1"/>
          </p:cNvSpPr>
          <p:nvPr>
            <p:ph type="title"/>
          </p:nvPr>
        </p:nvSpPr>
        <p:spPr>
          <a:xfrm>
            <a:off x="1676836" y="4297047"/>
            <a:ext cx="21030327" cy="5121906"/>
          </a:xfrm>
        </p:spPr>
        <p:txBody>
          <a:bodyPr>
            <a:normAutofit/>
          </a:bodyPr>
          <a:lstStyle>
            <a:lvl1pPr algn="ctr">
              <a:lnSpc>
                <a:spcPct val="100000"/>
              </a:lnSpc>
              <a:defRPr sz="8000">
                <a:solidFill>
                  <a:schemeClr val="bg2"/>
                </a:solidFill>
              </a:defRPr>
            </a:lvl1pPr>
          </a:lstStyle>
          <a:p>
            <a:r>
              <a:rPr lang="en-US"/>
              <a:t>Click to edit Master title style</a:t>
            </a:r>
            <a:endParaRPr lang="fr-FR" dirty="0"/>
          </a:p>
        </p:txBody>
      </p:sp>
    </p:spTree>
    <p:extLst>
      <p:ext uri="{BB962C8B-B14F-4D97-AF65-F5344CB8AC3E}">
        <p14:creationId xmlns:p14="http://schemas.microsoft.com/office/powerpoint/2010/main" val="4069482267"/>
      </p:ext>
    </p:extLst>
  </p:cSld>
  <p:clrMapOvr>
    <a:masterClrMapping/>
  </p:clrMapOvr>
  <p:transition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7F64891-1A32-4E16-AC05-917B5EA27B3E}"/>
              </a:ext>
            </a:extLst>
          </p:cNvPr>
          <p:cNvSpPr>
            <a:spLocks noGrp="1"/>
          </p:cNvSpPr>
          <p:nvPr>
            <p:ph type="title"/>
          </p:nvPr>
        </p:nvSpPr>
        <p:spPr>
          <a:xfrm>
            <a:off x="1676839" y="730254"/>
            <a:ext cx="21030327" cy="1547433"/>
          </a:xfrm>
          <a:prstGeom prst="rect">
            <a:avLst/>
          </a:prstGeom>
        </p:spPr>
        <p:txBody>
          <a:bodyPr vert="horz" lIns="91440" tIns="45720" rIns="91440" bIns="45720" rtlCol="0" anchor="ctr">
            <a:normAutofit/>
          </a:bodyPr>
          <a:lstStyle/>
          <a:p>
            <a:r>
              <a:rPr lang="en-GB" noProof="0"/>
              <a:t>Modifiez le style du titre</a:t>
            </a:r>
          </a:p>
        </p:txBody>
      </p:sp>
      <p:sp>
        <p:nvSpPr>
          <p:cNvPr id="3" name="Espace réservé du texte 2">
            <a:extLst>
              <a:ext uri="{FF2B5EF4-FFF2-40B4-BE49-F238E27FC236}">
                <a16:creationId xmlns:a16="http://schemas.microsoft.com/office/drawing/2014/main" id="{96380766-3B07-4F85-9A0B-CD08A6CBF43F}"/>
              </a:ext>
            </a:extLst>
          </p:cNvPr>
          <p:cNvSpPr>
            <a:spLocks noGrp="1"/>
          </p:cNvSpPr>
          <p:nvPr>
            <p:ph type="body" idx="1"/>
          </p:nvPr>
        </p:nvSpPr>
        <p:spPr>
          <a:xfrm>
            <a:off x="1676839" y="2743200"/>
            <a:ext cx="21030327" cy="9610725"/>
          </a:xfrm>
          <a:prstGeom prst="rect">
            <a:avLst/>
          </a:prstGeom>
        </p:spPr>
        <p:txBody>
          <a:bodyPr vert="horz" lIns="91440" tIns="45720" rIns="91440" bIns="45720" rtlCol="0">
            <a:normAutofit/>
          </a:bodyPr>
          <a:lstStyle/>
          <a:p>
            <a:pPr lvl="0"/>
            <a:r>
              <a:rPr lang="en-GB" noProof="0" dirty="0"/>
              <a:t>Modifier les styles du </a:t>
            </a:r>
            <a:r>
              <a:rPr lang="en-GB" noProof="0" dirty="0" err="1"/>
              <a:t>texte</a:t>
            </a:r>
            <a:r>
              <a:rPr lang="en-GB" noProof="0" dirty="0"/>
              <a:t> du masque</a:t>
            </a:r>
          </a:p>
          <a:p>
            <a:pPr lvl="1"/>
            <a:r>
              <a:rPr lang="en-GB" noProof="0" dirty="0" err="1"/>
              <a:t>Deuxième</a:t>
            </a:r>
            <a:r>
              <a:rPr lang="en-GB" noProof="0" dirty="0"/>
              <a:t> </a:t>
            </a:r>
            <a:r>
              <a:rPr lang="en-GB" noProof="0" dirty="0" err="1"/>
              <a:t>niveau</a:t>
            </a:r>
            <a:endParaRPr lang="en-GB" noProof="0" dirty="0"/>
          </a:p>
          <a:p>
            <a:pPr lvl="2"/>
            <a:r>
              <a:rPr lang="en-GB" noProof="0" dirty="0" err="1"/>
              <a:t>Troisième</a:t>
            </a:r>
            <a:r>
              <a:rPr lang="en-GB" noProof="0" dirty="0"/>
              <a:t> </a:t>
            </a:r>
            <a:r>
              <a:rPr lang="en-GB" noProof="0" dirty="0" err="1"/>
              <a:t>niveau</a:t>
            </a:r>
            <a:endParaRPr lang="en-GB" noProof="0" dirty="0"/>
          </a:p>
          <a:p>
            <a:pPr lvl="3"/>
            <a:r>
              <a:rPr lang="en-GB" noProof="0" dirty="0" err="1"/>
              <a:t>Quatrième</a:t>
            </a:r>
            <a:r>
              <a:rPr lang="en-GB" noProof="0" dirty="0"/>
              <a:t> </a:t>
            </a:r>
            <a:r>
              <a:rPr lang="en-GB" noProof="0" dirty="0" err="1"/>
              <a:t>niveau</a:t>
            </a:r>
            <a:endParaRPr lang="en-GB" noProof="0" dirty="0"/>
          </a:p>
          <a:p>
            <a:pPr lvl="4"/>
            <a:r>
              <a:rPr lang="en-GB" noProof="0" dirty="0" err="1"/>
              <a:t>Cinquième</a:t>
            </a:r>
            <a:r>
              <a:rPr lang="en-GB" noProof="0" dirty="0"/>
              <a:t> </a:t>
            </a:r>
            <a:r>
              <a:rPr lang="en-GB" noProof="0" dirty="0" err="1"/>
              <a:t>niveau</a:t>
            </a:r>
            <a:endParaRPr lang="en-GB" noProof="0" dirty="0"/>
          </a:p>
        </p:txBody>
      </p:sp>
      <p:sp>
        <p:nvSpPr>
          <p:cNvPr id="4" name="Rectangle 3">
            <a:extLst>
              <a:ext uri="{FF2B5EF4-FFF2-40B4-BE49-F238E27FC236}">
                <a16:creationId xmlns:a16="http://schemas.microsoft.com/office/drawing/2014/main" id="{15E59F2E-B5EE-4420-862A-4322BA2CBC67}"/>
              </a:ext>
            </a:extLst>
          </p:cNvPr>
          <p:cNvSpPr/>
          <p:nvPr/>
        </p:nvSpPr>
        <p:spPr>
          <a:xfrm>
            <a:off x="0" y="13522004"/>
            <a:ext cx="24384000" cy="193996"/>
          </a:xfrm>
          <a:prstGeom prst="rect">
            <a:avLst/>
          </a:prstGeom>
          <a:gradFill flip="none" rotWithShape="1">
            <a:gsLst>
              <a:gs pos="32000">
                <a:schemeClr val="accent2"/>
              </a:gs>
              <a:gs pos="100000">
                <a:schemeClr val="accent1"/>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sz="3600" dirty="0"/>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78" r:id="rId1"/>
    <p:sldLayoutId id="2147483657" r:id="rId2"/>
    <p:sldLayoutId id="2147483776" r:id="rId3"/>
    <p:sldLayoutId id="2147483799" r:id="rId4"/>
    <p:sldLayoutId id="2147483800" r:id="rId5"/>
    <p:sldLayoutId id="2147483779" r:id="rId6"/>
    <p:sldLayoutId id="2147483780" r:id="rId7"/>
    <p:sldLayoutId id="2147483797" r:id="rId8"/>
    <p:sldLayoutId id="2147483798" r:id="rId9"/>
    <p:sldLayoutId id="2147483777" r:id="rId10"/>
    <p:sldLayoutId id="2147483795" r:id="rId11"/>
    <p:sldLayoutId id="2147483781" r:id="rId12"/>
    <p:sldLayoutId id="2147483796" r:id="rId13"/>
  </p:sldLayoutIdLst>
  <p:transition advClick="0">
    <p:fade/>
  </p:transition>
  <p:hf sldNum="0" hdr="0" dt="0"/>
  <p:txStyles>
    <p:titleStyle>
      <a:lvl1pPr algn="l" defTabSz="1828464" rtl="0" eaLnBrk="1" latinLnBrk="0" hangingPunct="1">
        <a:lnSpc>
          <a:spcPct val="90000"/>
        </a:lnSpc>
        <a:spcBef>
          <a:spcPct val="0"/>
        </a:spcBef>
        <a:buNone/>
        <a:defRPr lang="en-US" sz="6000" kern="1200">
          <a:solidFill>
            <a:schemeClr val="tx1"/>
          </a:solidFill>
          <a:latin typeface="Arial Black" panose="020B0A04020102020204" pitchFamily="34" charset="0"/>
          <a:ea typeface="+mj-ea"/>
          <a:cs typeface="+mj-cs"/>
        </a:defRPr>
      </a:lvl1pPr>
    </p:titleStyle>
    <p:bodyStyle>
      <a:lvl1pPr marL="0" indent="0" algn="l" defTabSz="1828464" rtl="0" eaLnBrk="1" latinLnBrk="0" hangingPunct="1">
        <a:lnSpc>
          <a:spcPct val="100000"/>
        </a:lnSpc>
        <a:spcBef>
          <a:spcPts val="0"/>
        </a:spcBef>
        <a:spcAft>
          <a:spcPts val="600"/>
        </a:spcAft>
        <a:buFont typeface="Arial" panose="020B0604020202020204" pitchFamily="34" charset="0"/>
        <a:buNone/>
        <a:defRPr lang="en-US" sz="4800" kern="1200" dirty="0" smtClean="0">
          <a:solidFill>
            <a:schemeClr val="tx1"/>
          </a:solidFill>
          <a:effectLst/>
          <a:latin typeface="Arial" panose="020B0604020202020204" pitchFamily="34" charset="0"/>
          <a:ea typeface="+mn-ea"/>
          <a:cs typeface="Arial" panose="020B0604020202020204" pitchFamily="34" charset="0"/>
        </a:defRPr>
      </a:lvl1pPr>
      <a:lvl2pPr marL="1371349" indent="-457116" algn="l" defTabSz="1828464" rtl="0" eaLnBrk="1" latinLnBrk="0" hangingPunct="1">
        <a:lnSpc>
          <a:spcPct val="100000"/>
        </a:lnSpc>
        <a:spcBef>
          <a:spcPts val="0"/>
        </a:spcBef>
        <a:buClr>
          <a:schemeClr val="accent1"/>
        </a:buClr>
        <a:buFont typeface="Arial" panose="020B0604020202020204"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2pPr>
      <a:lvl3pPr marL="2285580" indent="-457116" algn="l" defTabSz="1828464" rtl="0" eaLnBrk="1" latinLnBrk="0" hangingPunct="1">
        <a:lnSpc>
          <a:spcPct val="100000"/>
        </a:lnSpc>
        <a:spcBef>
          <a:spcPts val="0"/>
        </a:spcBef>
        <a:buClr>
          <a:schemeClr val="accent1"/>
        </a:buClr>
        <a:buFont typeface="Arial"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3pPr>
      <a:lvl4pPr marL="3199813" indent="-457116" algn="l" defTabSz="1828464" rtl="0" eaLnBrk="1" latinLnBrk="0" hangingPunct="1">
        <a:lnSpc>
          <a:spcPct val="100000"/>
        </a:lnSpc>
        <a:spcBef>
          <a:spcPts val="0"/>
        </a:spcBef>
        <a:buClr>
          <a:schemeClr val="accent1"/>
        </a:buClr>
        <a:buFont typeface="Wingdings" pitchFamily="2" charset="2"/>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4pPr>
      <a:lvl5pPr marL="4114046" indent="-457116" algn="l" defTabSz="1828464" rtl="0" eaLnBrk="1" latinLnBrk="0" hangingPunct="1">
        <a:lnSpc>
          <a:spcPct val="100000"/>
        </a:lnSpc>
        <a:spcBef>
          <a:spcPts val="0"/>
        </a:spcBef>
        <a:buClr>
          <a:schemeClr val="accent1"/>
        </a:buClr>
        <a:buFont typeface="Arial" pitchFamily="34" charset="0"/>
        <a:buChar char="-"/>
        <a:defRPr lang="en-US" sz="4800" kern="1200" dirty="0">
          <a:solidFill>
            <a:schemeClr val="tx1"/>
          </a:solidFill>
          <a:effectLst/>
          <a:latin typeface="Arial" panose="020B0604020202020204" pitchFamily="34" charset="0"/>
          <a:ea typeface="+mn-ea"/>
          <a:cs typeface="Arial" panose="020B0604020202020204" pitchFamily="34" charset="0"/>
        </a:defRPr>
      </a:lvl5pPr>
      <a:lvl6pPr marL="5028277"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510"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41"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975"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64" rtl="0" eaLnBrk="1" latinLnBrk="0" hangingPunct="1">
        <a:defRPr sz="3600" kern="1200">
          <a:solidFill>
            <a:schemeClr val="tx1"/>
          </a:solidFill>
          <a:latin typeface="+mn-lt"/>
          <a:ea typeface="+mn-ea"/>
          <a:cs typeface="+mn-cs"/>
        </a:defRPr>
      </a:lvl1pPr>
      <a:lvl2pPr marL="914233" algn="l" defTabSz="1828464" rtl="0" eaLnBrk="1" latinLnBrk="0" hangingPunct="1">
        <a:defRPr sz="3600" kern="1200">
          <a:solidFill>
            <a:schemeClr val="tx1"/>
          </a:solidFill>
          <a:latin typeface="+mn-lt"/>
          <a:ea typeface="+mn-ea"/>
          <a:cs typeface="+mn-cs"/>
        </a:defRPr>
      </a:lvl2pPr>
      <a:lvl3pPr marL="1828464" algn="l" defTabSz="1828464" rtl="0" eaLnBrk="1" latinLnBrk="0" hangingPunct="1">
        <a:defRPr sz="3600" kern="1200">
          <a:solidFill>
            <a:schemeClr val="tx1"/>
          </a:solidFill>
          <a:latin typeface="+mn-lt"/>
          <a:ea typeface="+mn-ea"/>
          <a:cs typeface="+mn-cs"/>
        </a:defRPr>
      </a:lvl3pPr>
      <a:lvl4pPr marL="2742697" algn="l" defTabSz="1828464" rtl="0" eaLnBrk="1" latinLnBrk="0" hangingPunct="1">
        <a:defRPr sz="3600" kern="1200">
          <a:solidFill>
            <a:schemeClr val="tx1"/>
          </a:solidFill>
          <a:latin typeface="+mn-lt"/>
          <a:ea typeface="+mn-ea"/>
          <a:cs typeface="+mn-cs"/>
        </a:defRPr>
      </a:lvl4pPr>
      <a:lvl5pPr marL="3656928" algn="l" defTabSz="1828464" rtl="0" eaLnBrk="1" latinLnBrk="0" hangingPunct="1">
        <a:defRPr sz="3600" kern="1200">
          <a:solidFill>
            <a:schemeClr val="tx1"/>
          </a:solidFill>
          <a:latin typeface="+mn-lt"/>
          <a:ea typeface="+mn-ea"/>
          <a:cs typeface="+mn-cs"/>
        </a:defRPr>
      </a:lvl5pPr>
      <a:lvl6pPr marL="4571162" algn="l" defTabSz="1828464" rtl="0" eaLnBrk="1" latinLnBrk="0" hangingPunct="1">
        <a:defRPr sz="3600" kern="1200">
          <a:solidFill>
            <a:schemeClr val="tx1"/>
          </a:solidFill>
          <a:latin typeface="+mn-lt"/>
          <a:ea typeface="+mn-ea"/>
          <a:cs typeface="+mn-cs"/>
        </a:defRPr>
      </a:lvl6pPr>
      <a:lvl7pPr marL="5485394" algn="l" defTabSz="1828464" rtl="0" eaLnBrk="1" latinLnBrk="0" hangingPunct="1">
        <a:defRPr sz="3600" kern="1200">
          <a:solidFill>
            <a:schemeClr val="tx1"/>
          </a:solidFill>
          <a:latin typeface="+mn-lt"/>
          <a:ea typeface="+mn-ea"/>
          <a:cs typeface="+mn-cs"/>
        </a:defRPr>
      </a:lvl7pPr>
      <a:lvl8pPr marL="6399626" algn="l" defTabSz="1828464" rtl="0" eaLnBrk="1" latinLnBrk="0" hangingPunct="1">
        <a:defRPr sz="3600" kern="1200">
          <a:solidFill>
            <a:schemeClr val="tx1"/>
          </a:solidFill>
          <a:latin typeface="+mn-lt"/>
          <a:ea typeface="+mn-ea"/>
          <a:cs typeface="+mn-cs"/>
        </a:defRPr>
      </a:lvl8pPr>
      <a:lvl9pPr marL="7313858" algn="l" defTabSz="182846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C978C60-0197-475C-BBF1-54CF99A1330A}"/>
              </a:ext>
            </a:extLst>
          </p:cNvPr>
          <p:cNvSpPr>
            <a:spLocks noGrp="1"/>
          </p:cNvSpPr>
          <p:nvPr>
            <p:ph type="ctrTitle"/>
          </p:nvPr>
        </p:nvSpPr>
        <p:spPr>
          <a:xfrm>
            <a:off x="2241550" y="6858000"/>
            <a:ext cx="19900900" cy="2653665"/>
          </a:xfrm>
        </p:spPr>
        <p:txBody>
          <a:bodyPr/>
          <a:lstStyle/>
          <a:p>
            <a:r>
              <a:rPr lang="fr-FR" dirty="0" err="1"/>
              <a:t>enhancements</a:t>
            </a:r>
            <a:r>
              <a:rPr lang="fr-FR" dirty="0"/>
              <a:t> </a:t>
            </a:r>
            <a:br>
              <a:rPr lang="fr-FR" dirty="0"/>
            </a:br>
            <a:r>
              <a:rPr lang="fr-FR" dirty="0"/>
              <a:t>for FRMCS</a:t>
            </a:r>
          </a:p>
        </p:txBody>
      </p:sp>
      <p:sp>
        <p:nvSpPr>
          <p:cNvPr id="2" name="Sous-titre 4">
            <a:extLst>
              <a:ext uri="{FF2B5EF4-FFF2-40B4-BE49-F238E27FC236}">
                <a16:creationId xmlns:a16="http://schemas.microsoft.com/office/drawing/2014/main" id="{550765BF-76A6-AB83-2A1E-5255F086AC1F}"/>
              </a:ext>
            </a:extLst>
          </p:cNvPr>
          <p:cNvSpPr txBox="1">
            <a:spLocks/>
          </p:cNvSpPr>
          <p:nvPr/>
        </p:nvSpPr>
        <p:spPr>
          <a:xfrm>
            <a:off x="252248" y="1399280"/>
            <a:ext cx="17625849" cy="2653665"/>
          </a:xfrm>
          <a:prstGeom prst="rect">
            <a:avLst/>
          </a:prstGeom>
        </p:spPr>
        <p:txBody>
          <a:bodyPr vert="horz" lIns="91440" tIns="45720" rIns="91440" bIns="45720" rtlCol="0">
            <a:normAutofit fontScale="85000" lnSpcReduction="10000"/>
          </a:bodyPr>
          <a:lstStyle>
            <a:lvl1pPr marL="0" indent="0" algn="ctr" defTabSz="1828464" rtl="0" eaLnBrk="1" latinLnBrk="0" hangingPunct="1">
              <a:lnSpc>
                <a:spcPct val="100000"/>
              </a:lnSpc>
              <a:spcBef>
                <a:spcPts val="0"/>
              </a:spcBef>
              <a:spcAft>
                <a:spcPts val="600"/>
              </a:spcAft>
              <a:buFont typeface="Arial" panose="020B0604020202020204" pitchFamily="34" charset="0"/>
              <a:buNone/>
              <a:defRPr lang="en-US" sz="5400" b="1" kern="1200">
                <a:solidFill>
                  <a:schemeClr val="bg2">
                    <a:lumMod val="75000"/>
                  </a:schemeClr>
                </a:solidFill>
                <a:effectLst/>
                <a:latin typeface="Arial" panose="020B0604020202020204" pitchFamily="34" charset="0"/>
                <a:ea typeface="+mn-ea"/>
                <a:cs typeface="Arial" panose="020B0604020202020204" pitchFamily="34" charset="0"/>
              </a:defRPr>
            </a:lvl1pPr>
            <a:lvl2pPr marL="457207" indent="0" algn="ctr" defTabSz="1828464" rtl="0" eaLnBrk="1" latinLnBrk="0" hangingPunct="1">
              <a:lnSpc>
                <a:spcPct val="100000"/>
              </a:lnSpc>
              <a:spcBef>
                <a:spcPts val="0"/>
              </a:spcBef>
              <a:buClr>
                <a:schemeClr val="accent1"/>
              </a:buClr>
              <a:buFont typeface="Arial" panose="020B0604020202020204" pitchFamily="34" charset="0"/>
              <a:buNone/>
              <a:defRPr lang="en-US" sz="2000" kern="1200">
                <a:solidFill>
                  <a:schemeClr val="tx1"/>
                </a:solidFill>
                <a:effectLst/>
                <a:latin typeface="Arial" panose="020B0604020202020204" pitchFamily="34" charset="0"/>
                <a:ea typeface="+mn-ea"/>
                <a:cs typeface="Arial" panose="020B0604020202020204" pitchFamily="34" charset="0"/>
              </a:defRPr>
            </a:lvl2pPr>
            <a:lvl3pPr marL="914415" indent="0" algn="ctr" defTabSz="1828464" rtl="0" eaLnBrk="1" latinLnBrk="0" hangingPunct="1">
              <a:lnSpc>
                <a:spcPct val="100000"/>
              </a:lnSpc>
              <a:spcBef>
                <a:spcPts val="0"/>
              </a:spcBef>
              <a:buClr>
                <a:schemeClr val="accent1"/>
              </a:buClr>
              <a:buFont typeface="Arial" pitchFamily="34" charset="0"/>
              <a:buNone/>
              <a:defRPr lang="en-US" sz="1800" kern="1200">
                <a:solidFill>
                  <a:schemeClr val="tx1"/>
                </a:solidFill>
                <a:effectLst/>
                <a:latin typeface="Arial" panose="020B0604020202020204" pitchFamily="34" charset="0"/>
                <a:ea typeface="+mn-ea"/>
                <a:cs typeface="Arial" panose="020B0604020202020204" pitchFamily="34" charset="0"/>
              </a:defRPr>
            </a:lvl3pPr>
            <a:lvl4pPr marL="1371622" indent="0" algn="ctr" defTabSz="1828464" rtl="0" eaLnBrk="1" latinLnBrk="0" hangingPunct="1">
              <a:lnSpc>
                <a:spcPct val="100000"/>
              </a:lnSpc>
              <a:spcBef>
                <a:spcPts val="0"/>
              </a:spcBef>
              <a:buClr>
                <a:schemeClr val="accent1"/>
              </a:buClr>
              <a:buFont typeface="Wingdings" pitchFamily="2" charset="2"/>
              <a:buNone/>
              <a:defRPr lang="en-US" sz="1600" kern="1200">
                <a:solidFill>
                  <a:schemeClr val="tx1"/>
                </a:solidFill>
                <a:effectLst/>
                <a:latin typeface="Arial" panose="020B0604020202020204" pitchFamily="34" charset="0"/>
                <a:ea typeface="+mn-ea"/>
                <a:cs typeface="Arial" panose="020B0604020202020204" pitchFamily="34" charset="0"/>
              </a:defRPr>
            </a:lvl4pPr>
            <a:lvl5pPr marL="1828831" indent="0" algn="ctr" defTabSz="1828464" rtl="0" eaLnBrk="1" latinLnBrk="0" hangingPunct="1">
              <a:lnSpc>
                <a:spcPct val="100000"/>
              </a:lnSpc>
              <a:spcBef>
                <a:spcPts val="0"/>
              </a:spcBef>
              <a:buClr>
                <a:schemeClr val="accent1"/>
              </a:buClr>
              <a:buFont typeface="Arial" pitchFamily="34" charset="0"/>
              <a:buNone/>
              <a:defRPr lang="en-US" sz="1600" kern="1200">
                <a:solidFill>
                  <a:schemeClr val="tx1"/>
                </a:solidFill>
                <a:effectLst/>
                <a:latin typeface="Arial" panose="020B0604020202020204" pitchFamily="34" charset="0"/>
                <a:ea typeface="+mn-ea"/>
                <a:cs typeface="Arial" panose="020B0604020202020204" pitchFamily="34" charset="0"/>
              </a:defRPr>
            </a:lvl5pPr>
            <a:lvl6pPr marL="2286038" indent="0" algn="ctr" defTabSz="1828464"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6pPr>
            <a:lvl7pPr marL="2743246" indent="0" algn="ctr" defTabSz="1828464"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7pPr>
            <a:lvl8pPr marL="3200453" indent="0" algn="ctr" defTabSz="1828464"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8pPr>
            <a:lvl9pPr marL="3657661" indent="0" algn="ctr" defTabSz="1828464"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9pPr>
          </a:lstStyle>
          <a:p>
            <a:pPr algn="l"/>
            <a:r>
              <a:rPr lang="en-US" sz="7000" dirty="0">
                <a:solidFill>
                  <a:schemeClr val="bg2"/>
                </a:solidFill>
              </a:rPr>
              <a:t>3GPP TSG RAN Rel-19 workshop 	RWS-230053</a:t>
            </a:r>
          </a:p>
          <a:p>
            <a:pPr algn="l"/>
            <a:r>
              <a:rPr lang="en-US" dirty="0"/>
              <a:t>June 12 - 16, 2023</a:t>
            </a:r>
          </a:p>
          <a:p>
            <a:pPr algn="l"/>
            <a:r>
              <a:rPr lang="en-US" dirty="0"/>
              <a:t>Agenda: 4 (High-level overview proposals for Rel-19)</a:t>
            </a:r>
          </a:p>
        </p:txBody>
      </p:sp>
      <p:sp>
        <p:nvSpPr>
          <p:cNvPr id="14" name="Text Placeholder 13">
            <a:extLst>
              <a:ext uri="{FF2B5EF4-FFF2-40B4-BE49-F238E27FC236}">
                <a16:creationId xmlns:a16="http://schemas.microsoft.com/office/drawing/2014/main" id="{276F5250-F914-DAC4-C404-38736AD8272B}"/>
              </a:ext>
            </a:extLst>
          </p:cNvPr>
          <p:cNvSpPr>
            <a:spLocks noGrp="1"/>
          </p:cNvSpPr>
          <p:nvPr>
            <p:ph type="body" sz="quarter" idx="12"/>
          </p:nvPr>
        </p:nvSpPr>
        <p:spPr/>
        <p:txBody>
          <a:bodyPr/>
          <a:lstStyle/>
          <a:p>
            <a:endParaRPr lang="en-US"/>
          </a:p>
        </p:txBody>
      </p:sp>
      <p:sp>
        <p:nvSpPr>
          <p:cNvPr id="16" name="Espace réservé du texte 5">
            <a:extLst>
              <a:ext uri="{FF2B5EF4-FFF2-40B4-BE49-F238E27FC236}">
                <a16:creationId xmlns:a16="http://schemas.microsoft.com/office/drawing/2014/main" id="{128C504A-EA5E-5778-620E-6AD241B04642}"/>
              </a:ext>
            </a:extLst>
          </p:cNvPr>
          <p:cNvSpPr txBox="1">
            <a:spLocks/>
          </p:cNvSpPr>
          <p:nvPr/>
        </p:nvSpPr>
        <p:spPr>
          <a:xfrm>
            <a:off x="3201988" y="12992994"/>
            <a:ext cx="19900900" cy="576263"/>
          </a:xfrm>
          <a:prstGeom prst="rect">
            <a:avLst/>
          </a:prstGeom>
        </p:spPr>
        <p:txBody>
          <a:bodyPr/>
          <a:lstStyle>
            <a:lvl1pPr marL="0" indent="0" algn="l" defTabSz="1828464" rtl="0" eaLnBrk="1" latinLnBrk="0" hangingPunct="1">
              <a:lnSpc>
                <a:spcPct val="100000"/>
              </a:lnSpc>
              <a:spcBef>
                <a:spcPts val="0"/>
              </a:spcBef>
              <a:spcAft>
                <a:spcPts val="600"/>
              </a:spcAft>
              <a:buFont typeface="Arial" panose="020B0604020202020204" pitchFamily="34" charset="0"/>
              <a:buNone/>
              <a:defRPr lang="en-US" sz="4800" kern="1200" dirty="0" smtClean="0">
                <a:solidFill>
                  <a:schemeClr val="tx1"/>
                </a:solidFill>
                <a:effectLst/>
                <a:latin typeface="Arial" panose="020B0604020202020204" pitchFamily="34" charset="0"/>
                <a:ea typeface="+mn-ea"/>
                <a:cs typeface="Arial" panose="020B0604020202020204" pitchFamily="34" charset="0"/>
              </a:defRPr>
            </a:lvl1pPr>
            <a:lvl2pPr marL="1371349" indent="-457116" algn="l" defTabSz="1828464" rtl="0" eaLnBrk="1" latinLnBrk="0" hangingPunct="1">
              <a:lnSpc>
                <a:spcPct val="100000"/>
              </a:lnSpc>
              <a:spcBef>
                <a:spcPts val="0"/>
              </a:spcBef>
              <a:buClr>
                <a:schemeClr val="accent1"/>
              </a:buClr>
              <a:buFont typeface="Arial" panose="020B0604020202020204"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2pPr>
            <a:lvl3pPr marL="2285580" indent="-457116" algn="l" defTabSz="1828464" rtl="0" eaLnBrk="1" latinLnBrk="0" hangingPunct="1">
              <a:lnSpc>
                <a:spcPct val="100000"/>
              </a:lnSpc>
              <a:spcBef>
                <a:spcPts val="0"/>
              </a:spcBef>
              <a:buClr>
                <a:schemeClr val="accent1"/>
              </a:buClr>
              <a:buFont typeface="Arial"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3pPr>
            <a:lvl4pPr marL="3199813" indent="-457116" algn="l" defTabSz="1828464" rtl="0" eaLnBrk="1" latinLnBrk="0" hangingPunct="1">
              <a:lnSpc>
                <a:spcPct val="100000"/>
              </a:lnSpc>
              <a:spcBef>
                <a:spcPts val="0"/>
              </a:spcBef>
              <a:buClr>
                <a:schemeClr val="accent1"/>
              </a:buClr>
              <a:buFont typeface="Wingdings" pitchFamily="2" charset="2"/>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4pPr>
            <a:lvl5pPr marL="4114046" indent="-457116" algn="l" defTabSz="1828464" rtl="0" eaLnBrk="1" latinLnBrk="0" hangingPunct="1">
              <a:lnSpc>
                <a:spcPct val="100000"/>
              </a:lnSpc>
              <a:spcBef>
                <a:spcPts val="0"/>
              </a:spcBef>
              <a:buClr>
                <a:schemeClr val="accent1"/>
              </a:buClr>
              <a:buFont typeface="Arial" pitchFamily="34" charset="0"/>
              <a:buChar char="-"/>
              <a:defRPr lang="en-US" sz="4800" kern="1200" dirty="0">
                <a:solidFill>
                  <a:schemeClr val="tx1"/>
                </a:solidFill>
                <a:effectLst/>
                <a:latin typeface="Arial" panose="020B0604020202020204" pitchFamily="34" charset="0"/>
                <a:ea typeface="+mn-ea"/>
                <a:cs typeface="Arial" panose="020B0604020202020204" pitchFamily="34" charset="0"/>
              </a:defRPr>
            </a:lvl5pPr>
            <a:lvl6pPr marL="5028277"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510"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41"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975"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sz="2000" dirty="0">
                <a:solidFill>
                  <a:schemeClr val="bg2"/>
                </a:solidFill>
              </a:rPr>
              <a:t>RWS-230053 – June 2023</a:t>
            </a:r>
            <a:endParaRPr lang="en-US" dirty="0">
              <a:solidFill>
                <a:schemeClr val="bg2"/>
              </a:solidFill>
            </a:endParaRPr>
          </a:p>
        </p:txBody>
      </p:sp>
    </p:spTree>
    <p:extLst>
      <p:ext uri="{BB962C8B-B14F-4D97-AF65-F5344CB8AC3E}">
        <p14:creationId xmlns:p14="http://schemas.microsoft.com/office/powerpoint/2010/main" val="1842811293"/>
      </p:ext>
    </p:extLst>
  </p:cSld>
  <p:clrMapOvr>
    <a:masterClrMapping/>
  </p:clrMapOvr>
  <p:transition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FCA0-6D95-E9BF-8EDE-E7E095F8B563}"/>
              </a:ext>
            </a:extLst>
          </p:cNvPr>
          <p:cNvSpPr>
            <a:spLocks noGrp="1"/>
          </p:cNvSpPr>
          <p:nvPr>
            <p:ph type="title"/>
          </p:nvPr>
        </p:nvSpPr>
        <p:spPr/>
        <p:txBody>
          <a:bodyPr/>
          <a:lstStyle/>
          <a:p>
            <a:r>
              <a:rPr lang="fr-FR" dirty="0"/>
              <a:t>UIC </a:t>
            </a:r>
            <a:r>
              <a:rPr lang="fr-FR" dirty="0" err="1"/>
              <a:t>Proposal</a:t>
            </a:r>
            <a:r>
              <a:rPr lang="fr-FR" dirty="0"/>
              <a:t> DC/CA</a:t>
            </a:r>
          </a:p>
        </p:txBody>
      </p:sp>
      <p:sp>
        <p:nvSpPr>
          <p:cNvPr id="3" name="Content Placeholder 2">
            <a:extLst>
              <a:ext uri="{FF2B5EF4-FFF2-40B4-BE49-F238E27FC236}">
                <a16:creationId xmlns:a16="http://schemas.microsoft.com/office/drawing/2014/main" id="{F2268E36-065D-6881-9A40-0B96BB1FD229}"/>
              </a:ext>
            </a:extLst>
          </p:cNvPr>
          <p:cNvSpPr>
            <a:spLocks noGrp="1"/>
          </p:cNvSpPr>
          <p:nvPr>
            <p:ph sz="quarter" idx="10"/>
          </p:nvPr>
        </p:nvSpPr>
        <p:spPr/>
        <p:txBody>
          <a:bodyPr>
            <a:normAutofit/>
          </a:bodyPr>
          <a:lstStyle/>
          <a:p>
            <a:pPr marL="285750" indent="-285750">
              <a:buFont typeface="Arial" panose="020B0604020202020204" pitchFamily="34" charset="0"/>
              <a:buChar char="•"/>
            </a:pPr>
            <a:r>
              <a:rPr lang="en-US" sz="3600" dirty="0">
                <a:latin typeface="Calibri" panose="020F0502020204030204" pitchFamily="34" charset="0"/>
                <a:cs typeface="Calibri" panose="020F0502020204030204" pitchFamily="34" charset="0"/>
              </a:rPr>
              <a:t>To further enhance the capabilities of 5G for FRMCS and hence its attractiveness, UIC would like to request support of DC and CA for n100 with n101 in Release 19:</a:t>
            </a:r>
          </a:p>
          <a:p>
            <a:pPr marL="1657099" lvl="1" indent="-285750"/>
            <a:r>
              <a:rPr lang="en-US" sz="3600" dirty="0">
                <a:latin typeface="Calibri" panose="020F0502020204030204" pitchFamily="34" charset="0"/>
                <a:cs typeface="Calibri" panose="020F0502020204030204" pitchFamily="34" charset="0"/>
              </a:rPr>
              <a:t>To improve handover between cells</a:t>
            </a:r>
          </a:p>
          <a:p>
            <a:pPr marL="1657099" lvl="1" indent="-285750"/>
            <a:r>
              <a:rPr lang="en-US" sz="3600" dirty="0">
                <a:latin typeface="Calibri" panose="020F0502020204030204" pitchFamily="34" charset="0"/>
                <a:cs typeface="Calibri" panose="020F0502020204030204" pitchFamily="34" charset="0"/>
              </a:rPr>
              <a:t>To improve the network coverage</a:t>
            </a:r>
          </a:p>
          <a:p>
            <a:pPr marL="1657099" lvl="1" indent="-285750"/>
            <a:r>
              <a:rPr lang="en-US" sz="3600" dirty="0">
                <a:latin typeface="Calibri" panose="020F0502020204030204" pitchFamily="34" charset="0"/>
                <a:cs typeface="Calibri" panose="020F0502020204030204" pitchFamily="34" charset="0"/>
              </a:rPr>
              <a:t>To improve the peak </a:t>
            </a:r>
            <a:r>
              <a:rPr lang="en-US" sz="3600" dirty="0" err="1">
                <a:latin typeface="Calibri" panose="020F0502020204030204" pitchFamily="34" charset="0"/>
                <a:cs typeface="Calibri" panose="020F0502020204030204" pitchFamily="34" charset="0"/>
              </a:rPr>
              <a:t>datarate</a:t>
            </a:r>
            <a:endParaRPr lang="en-US" sz="3600" dirty="0">
              <a:latin typeface="Calibri" panose="020F0502020204030204" pitchFamily="34" charset="0"/>
              <a:cs typeface="Calibri" panose="020F0502020204030204" pitchFamily="34" charset="0"/>
            </a:endParaRPr>
          </a:p>
          <a:p>
            <a:pPr marL="285750" indent="-285750"/>
            <a:endParaRPr lang="en-US" sz="3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3600" dirty="0">
                <a:latin typeface="Calibri" panose="020F0502020204030204" pitchFamily="34" charset="0"/>
                <a:cs typeface="Calibri" panose="020F0502020204030204" pitchFamily="34" charset="0"/>
              </a:rPr>
              <a:t>Description: Inter-band DC/CA for 5G NR SA for n100 FDD and n101 TDD with simultaneous Tx/Rx</a:t>
            </a:r>
          </a:p>
          <a:p>
            <a:pPr marL="1942849" lvl="1" indent="-571500"/>
            <a:r>
              <a:rPr lang="en-US" sz="3600" dirty="0">
                <a:latin typeface="Calibri" panose="020F0502020204030204" pitchFamily="34" charset="0"/>
                <a:cs typeface="Calibri" panose="020F0502020204030204" pitchFamily="34" charset="0"/>
              </a:rPr>
              <a:t>Downlink:</a:t>
            </a:r>
          </a:p>
          <a:p>
            <a:pPr marL="2857080" lvl="2" indent="-571500"/>
            <a:r>
              <a:rPr lang="en-US" sz="3600" dirty="0">
                <a:latin typeface="Calibri" panose="020F0502020204030204" pitchFamily="34" charset="0"/>
                <a:cs typeface="Calibri" panose="020F0502020204030204" pitchFamily="34" charset="0"/>
              </a:rPr>
              <a:t>DC/CA for n100 CBW 5MHz with n101 CBW 10MHz; </a:t>
            </a:r>
          </a:p>
          <a:p>
            <a:pPr marL="2857080" lvl="2" indent="-571500"/>
            <a:r>
              <a:rPr lang="en-US" sz="3600" dirty="0">
                <a:latin typeface="Calibri" panose="020F0502020204030204" pitchFamily="34" charset="0"/>
                <a:cs typeface="Calibri" panose="020F0502020204030204" pitchFamily="34" charset="0"/>
              </a:rPr>
              <a:t>DC/CA for n100 CBW &lt;5MHz 20RB with n101 CBW 10MHz;</a:t>
            </a:r>
          </a:p>
          <a:p>
            <a:pPr marL="2857080" lvl="2" indent="-571500"/>
            <a:r>
              <a:rPr lang="en-US" sz="3600" dirty="0">
                <a:latin typeface="Calibri" panose="020F0502020204030204" pitchFamily="34" charset="0"/>
                <a:cs typeface="Calibri" panose="020F0502020204030204" pitchFamily="34" charset="0"/>
              </a:rPr>
              <a:t>DC/CA for n100 CBW &lt;5MHz 12 or 15RB with n101 CBW 10MHz; </a:t>
            </a:r>
          </a:p>
          <a:p>
            <a:pPr marL="2857080" lvl="2" indent="-571500"/>
            <a:r>
              <a:rPr lang="en-US" sz="3600" dirty="0">
                <a:latin typeface="Calibri" panose="020F0502020204030204" pitchFamily="34" charset="0"/>
                <a:cs typeface="Calibri" panose="020F0502020204030204" pitchFamily="34" charset="0"/>
              </a:rPr>
              <a:t>DC/CA for n100 CBW 5MHz with n101 CBW 5MHz;</a:t>
            </a:r>
          </a:p>
          <a:p>
            <a:pPr marL="2857080" lvl="2" indent="-571500"/>
            <a:r>
              <a:rPr lang="en-US" sz="3600" dirty="0">
                <a:latin typeface="Calibri" panose="020F0502020204030204" pitchFamily="34" charset="0"/>
                <a:cs typeface="Calibri" panose="020F0502020204030204" pitchFamily="34" charset="0"/>
              </a:rPr>
              <a:t>DC/CA for n100 CBW &lt;5MHz 20RB with n101 CBW 5MHz;</a:t>
            </a:r>
          </a:p>
          <a:p>
            <a:pPr marL="2857080" lvl="2" indent="-571500"/>
            <a:r>
              <a:rPr lang="en-US" sz="3600" dirty="0">
                <a:latin typeface="Calibri" panose="020F0502020204030204" pitchFamily="34" charset="0"/>
                <a:cs typeface="Calibri" panose="020F0502020204030204" pitchFamily="34" charset="0"/>
              </a:rPr>
              <a:t>DC/CA for n100 CBW &lt;5MHz 12 or 15RB  with n101 CBW 5MHz.</a:t>
            </a:r>
          </a:p>
          <a:p>
            <a:pPr marL="1942849" lvl="1" indent="-571500"/>
            <a:r>
              <a:rPr lang="en-US" sz="3600" dirty="0">
                <a:latin typeface="Calibri" panose="020F0502020204030204" pitchFamily="34" charset="0"/>
                <a:cs typeface="Calibri" panose="020F0502020204030204" pitchFamily="34" charset="0"/>
              </a:rPr>
              <a:t>Uplink:</a:t>
            </a:r>
          </a:p>
          <a:p>
            <a:pPr marL="2857080" lvl="2" indent="-571500"/>
            <a:r>
              <a:rPr lang="en-US" sz="3600" dirty="0">
                <a:latin typeface="Calibri" panose="020F0502020204030204" pitchFamily="34" charset="0"/>
                <a:cs typeface="Calibri" panose="020F0502020204030204" pitchFamily="34" charset="0"/>
              </a:rPr>
              <a:t>For both PC3 and PC1;</a:t>
            </a:r>
          </a:p>
          <a:p>
            <a:pPr marL="2857080" lvl="2" indent="-571500"/>
            <a:r>
              <a:rPr lang="en-US" sz="3600" dirty="0">
                <a:latin typeface="Calibri" panose="020F0502020204030204" pitchFamily="34" charset="0"/>
                <a:cs typeface="Calibri" panose="020F0502020204030204" pitchFamily="34" charset="0"/>
              </a:rPr>
              <a:t>The same DC/CA  band combinations as mentioned for Downlink.</a:t>
            </a:r>
          </a:p>
          <a:p>
            <a:pPr marL="285750" indent="-285750">
              <a:buFont typeface="Arial" panose="020B0604020202020204" pitchFamily="34" charset="0"/>
              <a:buChar char="•"/>
            </a:pPr>
            <a:endParaRPr lang="en-US" sz="3600" dirty="0"/>
          </a:p>
        </p:txBody>
      </p:sp>
      <p:sp>
        <p:nvSpPr>
          <p:cNvPr id="4" name="Espace réservé du texte 5">
            <a:extLst>
              <a:ext uri="{FF2B5EF4-FFF2-40B4-BE49-F238E27FC236}">
                <a16:creationId xmlns:a16="http://schemas.microsoft.com/office/drawing/2014/main" id="{81152159-A330-5F3A-7E61-9C3722CBDCEA}"/>
              </a:ext>
            </a:extLst>
          </p:cNvPr>
          <p:cNvSpPr txBox="1">
            <a:spLocks/>
          </p:cNvSpPr>
          <p:nvPr/>
        </p:nvSpPr>
        <p:spPr>
          <a:xfrm>
            <a:off x="3049588" y="12840594"/>
            <a:ext cx="19900900" cy="576263"/>
          </a:xfrm>
          <a:prstGeom prst="rect">
            <a:avLst/>
          </a:prstGeom>
        </p:spPr>
        <p:txBody>
          <a:bodyPr/>
          <a:lstStyle>
            <a:lvl1pPr marL="0" indent="0" algn="l" defTabSz="1828464" rtl="0" eaLnBrk="1" latinLnBrk="0" hangingPunct="1">
              <a:lnSpc>
                <a:spcPct val="100000"/>
              </a:lnSpc>
              <a:spcBef>
                <a:spcPts val="0"/>
              </a:spcBef>
              <a:spcAft>
                <a:spcPts val="600"/>
              </a:spcAft>
              <a:buFont typeface="Arial" panose="020B0604020202020204" pitchFamily="34" charset="0"/>
              <a:buNone/>
              <a:defRPr lang="en-US" sz="4800" kern="1200" dirty="0" smtClean="0">
                <a:solidFill>
                  <a:schemeClr val="tx1"/>
                </a:solidFill>
                <a:effectLst/>
                <a:latin typeface="Arial" panose="020B0604020202020204" pitchFamily="34" charset="0"/>
                <a:ea typeface="+mn-ea"/>
                <a:cs typeface="Arial" panose="020B0604020202020204" pitchFamily="34" charset="0"/>
              </a:defRPr>
            </a:lvl1pPr>
            <a:lvl2pPr marL="1371349" indent="-457116" algn="l" defTabSz="1828464" rtl="0" eaLnBrk="1" latinLnBrk="0" hangingPunct="1">
              <a:lnSpc>
                <a:spcPct val="100000"/>
              </a:lnSpc>
              <a:spcBef>
                <a:spcPts val="0"/>
              </a:spcBef>
              <a:buClr>
                <a:schemeClr val="accent1"/>
              </a:buClr>
              <a:buFont typeface="Arial" panose="020B0604020202020204"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2pPr>
            <a:lvl3pPr marL="2285580" indent="-457116" algn="l" defTabSz="1828464" rtl="0" eaLnBrk="1" latinLnBrk="0" hangingPunct="1">
              <a:lnSpc>
                <a:spcPct val="100000"/>
              </a:lnSpc>
              <a:spcBef>
                <a:spcPts val="0"/>
              </a:spcBef>
              <a:buClr>
                <a:schemeClr val="accent1"/>
              </a:buClr>
              <a:buFont typeface="Arial"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3pPr>
            <a:lvl4pPr marL="3199813" indent="-457116" algn="l" defTabSz="1828464" rtl="0" eaLnBrk="1" latinLnBrk="0" hangingPunct="1">
              <a:lnSpc>
                <a:spcPct val="100000"/>
              </a:lnSpc>
              <a:spcBef>
                <a:spcPts val="0"/>
              </a:spcBef>
              <a:buClr>
                <a:schemeClr val="accent1"/>
              </a:buClr>
              <a:buFont typeface="Wingdings" pitchFamily="2" charset="2"/>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4pPr>
            <a:lvl5pPr marL="4114046" indent="-457116" algn="l" defTabSz="1828464" rtl="0" eaLnBrk="1" latinLnBrk="0" hangingPunct="1">
              <a:lnSpc>
                <a:spcPct val="100000"/>
              </a:lnSpc>
              <a:spcBef>
                <a:spcPts val="0"/>
              </a:spcBef>
              <a:buClr>
                <a:schemeClr val="accent1"/>
              </a:buClr>
              <a:buFont typeface="Arial" pitchFamily="34" charset="0"/>
              <a:buChar char="-"/>
              <a:defRPr lang="en-US" sz="4800" kern="1200" dirty="0">
                <a:solidFill>
                  <a:schemeClr val="tx1"/>
                </a:solidFill>
                <a:effectLst/>
                <a:latin typeface="Arial" panose="020B0604020202020204" pitchFamily="34" charset="0"/>
                <a:ea typeface="+mn-ea"/>
                <a:cs typeface="Arial" panose="020B0604020202020204" pitchFamily="34" charset="0"/>
              </a:defRPr>
            </a:lvl5pPr>
            <a:lvl6pPr marL="5028277"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510"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41"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975"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sz="2000" dirty="0"/>
              <a:t>RWS-230053 – June 2023</a:t>
            </a:r>
            <a:endParaRPr lang="en-US" dirty="0"/>
          </a:p>
        </p:txBody>
      </p:sp>
    </p:spTree>
    <p:extLst>
      <p:ext uri="{BB962C8B-B14F-4D97-AF65-F5344CB8AC3E}">
        <p14:creationId xmlns:p14="http://schemas.microsoft.com/office/powerpoint/2010/main" val="1608858238"/>
      </p:ext>
    </p:extLst>
  </p:cSld>
  <p:clrMapOvr>
    <a:masterClrMapping/>
  </p:clrMapOvr>
  <p:transition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FCA0-6D95-E9BF-8EDE-E7E095F8B563}"/>
              </a:ext>
            </a:extLst>
          </p:cNvPr>
          <p:cNvSpPr>
            <a:spLocks noGrp="1"/>
          </p:cNvSpPr>
          <p:nvPr>
            <p:ph type="title"/>
          </p:nvPr>
        </p:nvSpPr>
        <p:spPr/>
        <p:txBody>
          <a:bodyPr/>
          <a:lstStyle/>
          <a:p>
            <a:r>
              <a:rPr lang="fr-FR" dirty="0"/>
              <a:t>UIC </a:t>
            </a:r>
            <a:r>
              <a:rPr lang="fr-FR" dirty="0" err="1"/>
              <a:t>Proposal</a:t>
            </a:r>
            <a:r>
              <a:rPr lang="fr-FR" dirty="0"/>
              <a:t> </a:t>
            </a:r>
            <a:r>
              <a:rPr lang="fr-FR" dirty="0" err="1"/>
              <a:t>other</a:t>
            </a:r>
            <a:r>
              <a:rPr lang="fr-FR" dirty="0"/>
              <a:t> </a:t>
            </a:r>
            <a:r>
              <a:rPr lang="fr-FR" dirty="0" err="1"/>
              <a:t>features</a:t>
            </a:r>
            <a:endParaRPr lang="fr-FR" dirty="0"/>
          </a:p>
        </p:txBody>
      </p:sp>
      <p:sp>
        <p:nvSpPr>
          <p:cNvPr id="3" name="Content Placeholder 2">
            <a:extLst>
              <a:ext uri="{FF2B5EF4-FFF2-40B4-BE49-F238E27FC236}">
                <a16:creationId xmlns:a16="http://schemas.microsoft.com/office/drawing/2014/main" id="{F2268E36-065D-6881-9A40-0B96BB1FD229}"/>
              </a:ext>
            </a:extLst>
          </p:cNvPr>
          <p:cNvSpPr>
            <a:spLocks noGrp="1"/>
          </p:cNvSpPr>
          <p:nvPr>
            <p:ph sz="quarter" idx="10"/>
          </p:nvPr>
        </p:nvSpPr>
        <p:spPr/>
        <p:txBody>
          <a:bodyPr>
            <a:normAutofit/>
          </a:bodyPr>
          <a:lstStyle/>
          <a:p>
            <a:pPr marL="285750" indent="-285750">
              <a:lnSpc>
                <a:spcPct val="150000"/>
              </a:lnSpc>
              <a:buFont typeface="Arial" panose="020B0604020202020204" pitchFamily="34" charset="0"/>
              <a:buChar char="•"/>
            </a:pPr>
            <a:r>
              <a:rPr lang="en-US" sz="3600" dirty="0">
                <a:latin typeface="Calibri" panose="020F0502020204030204" pitchFamily="34" charset="0"/>
                <a:cs typeface="Calibri" panose="020F0502020204030204" pitchFamily="34" charset="0"/>
              </a:rPr>
              <a:t>For the deployment of FRMCS UIC expects that several other 5G NR features that exist in Release 18 will be needed. Hence UIC would like to see those supported for all different channel bandwidths in the bands n100 and n101:</a:t>
            </a:r>
          </a:p>
          <a:p>
            <a:pPr marL="1657099" lvl="1" indent="-285750">
              <a:lnSpc>
                <a:spcPct val="150000"/>
              </a:lnSpc>
            </a:pPr>
            <a:r>
              <a:rPr lang="en-US" sz="3600" dirty="0">
                <a:latin typeface="Calibri" panose="020F0502020204030204" pitchFamily="34" charset="0"/>
                <a:cs typeface="Calibri" panose="020F0502020204030204" pitchFamily="34" charset="0"/>
              </a:rPr>
              <a:t>Conditional Handover (CHO) </a:t>
            </a:r>
          </a:p>
          <a:p>
            <a:pPr marL="1657099" lvl="1" indent="-285750">
              <a:lnSpc>
                <a:spcPct val="150000"/>
              </a:lnSpc>
            </a:pPr>
            <a:r>
              <a:rPr lang="en-US" sz="3600" dirty="0">
                <a:latin typeface="Calibri" panose="020F0502020204030204" pitchFamily="34" charset="0"/>
                <a:cs typeface="Calibri" panose="020F0502020204030204" pitchFamily="34" charset="0"/>
              </a:rPr>
              <a:t>Uplink MIMO (UE supporting 2 Tx antenna ports and both non- and full-coherent UL transmission)</a:t>
            </a:r>
          </a:p>
          <a:p>
            <a:pPr marL="1657099" lvl="1" indent="-285750">
              <a:lnSpc>
                <a:spcPct val="150000"/>
              </a:lnSpc>
            </a:pPr>
            <a:r>
              <a:rPr lang="en-US" sz="3600" dirty="0">
                <a:latin typeface="Calibri" panose="020F0502020204030204" pitchFamily="34" charset="0"/>
                <a:cs typeface="Calibri" panose="020F0502020204030204" pitchFamily="34" charset="0"/>
              </a:rPr>
              <a:t>Support of interference handling capabilities, including:</a:t>
            </a:r>
          </a:p>
          <a:p>
            <a:pPr marL="2571330" lvl="2" indent="-285750">
              <a:lnSpc>
                <a:spcPct val="150000"/>
              </a:lnSpc>
            </a:pPr>
            <a:r>
              <a:rPr lang="en-US" sz="3600" dirty="0">
                <a:latin typeface="Calibri" panose="020F0502020204030204" pitchFamily="34" charset="0"/>
                <a:cs typeface="Calibri" panose="020F0502020204030204" pitchFamily="34" charset="0"/>
              </a:rPr>
              <a:t>enhanced measurements and reporting (e.g., reference signals in support of COMP techniques)</a:t>
            </a:r>
          </a:p>
          <a:p>
            <a:pPr marL="2571330" lvl="2" indent="-285750">
              <a:lnSpc>
                <a:spcPct val="150000"/>
              </a:lnSpc>
            </a:pPr>
            <a:r>
              <a:rPr lang="en-US" sz="3600" dirty="0">
                <a:latin typeface="Calibri" panose="020F0502020204030204" pitchFamily="34" charset="0"/>
                <a:cs typeface="Calibri" panose="020F0502020204030204" pitchFamily="34" charset="0"/>
              </a:rPr>
              <a:t>enhanced Multi-TRP Scheduling (e.g., in support of COMP techniques)</a:t>
            </a:r>
          </a:p>
          <a:p>
            <a:pPr marL="2571330" lvl="2" indent="-285750">
              <a:lnSpc>
                <a:spcPct val="150000"/>
              </a:lnSpc>
            </a:pPr>
            <a:r>
              <a:rPr lang="en-US" sz="3600" dirty="0">
                <a:latin typeface="Calibri" panose="020F0502020204030204" pitchFamily="34" charset="0"/>
                <a:cs typeface="Calibri" panose="020F0502020204030204" pitchFamily="34" charset="0"/>
              </a:rPr>
              <a:t>enhanced demodulation performance requirements (i.e., in support of MMSE-IRC receivers at BS)</a:t>
            </a:r>
          </a:p>
          <a:p>
            <a:pPr marL="1657099" lvl="1" indent="-285750">
              <a:lnSpc>
                <a:spcPct val="150000"/>
              </a:lnSpc>
            </a:pPr>
            <a:endParaRPr lang="en-US" sz="3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3600" dirty="0"/>
          </a:p>
        </p:txBody>
      </p:sp>
      <p:sp>
        <p:nvSpPr>
          <p:cNvPr id="4" name="Espace réservé du texte 5">
            <a:extLst>
              <a:ext uri="{FF2B5EF4-FFF2-40B4-BE49-F238E27FC236}">
                <a16:creationId xmlns:a16="http://schemas.microsoft.com/office/drawing/2014/main" id="{BC8CCCB5-D669-52B6-AE8E-540E52341673}"/>
              </a:ext>
            </a:extLst>
          </p:cNvPr>
          <p:cNvSpPr txBox="1">
            <a:spLocks/>
          </p:cNvSpPr>
          <p:nvPr/>
        </p:nvSpPr>
        <p:spPr>
          <a:xfrm>
            <a:off x="3049588" y="12840594"/>
            <a:ext cx="19900900" cy="576263"/>
          </a:xfrm>
          <a:prstGeom prst="rect">
            <a:avLst/>
          </a:prstGeom>
        </p:spPr>
        <p:txBody>
          <a:bodyPr/>
          <a:lstStyle>
            <a:lvl1pPr marL="0" indent="0" algn="l" defTabSz="1828464" rtl="0" eaLnBrk="1" latinLnBrk="0" hangingPunct="1">
              <a:lnSpc>
                <a:spcPct val="100000"/>
              </a:lnSpc>
              <a:spcBef>
                <a:spcPts val="0"/>
              </a:spcBef>
              <a:spcAft>
                <a:spcPts val="600"/>
              </a:spcAft>
              <a:buFont typeface="Arial" panose="020B0604020202020204" pitchFamily="34" charset="0"/>
              <a:buNone/>
              <a:defRPr lang="en-US" sz="4800" kern="1200" dirty="0" smtClean="0">
                <a:solidFill>
                  <a:schemeClr val="tx1"/>
                </a:solidFill>
                <a:effectLst/>
                <a:latin typeface="Arial" panose="020B0604020202020204" pitchFamily="34" charset="0"/>
                <a:ea typeface="+mn-ea"/>
                <a:cs typeface="Arial" panose="020B0604020202020204" pitchFamily="34" charset="0"/>
              </a:defRPr>
            </a:lvl1pPr>
            <a:lvl2pPr marL="1371349" indent="-457116" algn="l" defTabSz="1828464" rtl="0" eaLnBrk="1" latinLnBrk="0" hangingPunct="1">
              <a:lnSpc>
                <a:spcPct val="100000"/>
              </a:lnSpc>
              <a:spcBef>
                <a:spcPts val="0"/>
              </a:spcBef>
              <a:buClr>
                <a:schemeClr val="accent1"/>
              </a:buClr>
              <a:buFont typeface="Arial" panose="020B0604020202020204"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2pPr>
            <a:lvl3pPr marL="2285580" indent="-457116" algn="l" defTabSz="1828464" rtl="0" eaLnBrk="1" latinLnBrk="0" hangingPunct="1">
              <a:lnSpc>
                <a:spcPct val="100000"/>
              </a:lnSpc>
              <a:spcBef>
                <a:spcPts val="0"/>
              </a:spcBef>
              <a:buClr>
                <a:schemeClr val="accent1"/>
              </a:buClr>
              <a:buFont typeface="Arial" pitchFamily="34" charset="0"/>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3pPr>
            <a:lvl4pPr marL="3199813" indent="-457116" algn="l" defTabSz="1828464" rtl="0" eaLnBrk="1" latinLnBrk="0" hangingPunct="1">
              <a:lnSpc>
                <a:spcPct val="100000"/>
              </a:lnSpc>
              <a:spcBef>
                <a:spcPts val="0"/>
              </a:spcBef>
              <a:buClr>
                <a:schemeClr val="accent1"/>
              </a:buClr>
              <a:buFont typeface="Wingdings" pitchFamily="2" charset="2"/>
              <a:buChar char="§"/>
              <a:defRPr lang="en-US" sz="4800" kern="1200" dirty="0" smtClean="0">
                <a:solidFill>
                  <a:schemeClr val="tx1"/>
                </a:solidFill>
                <a:effectLst/>
                <a:latin typeface="Arial" panose="020B0604020202020204" pitchFamily="34" charset="0"/>
                <a:ea typeface="+mn-ea"/>
                <a:cs typeface="Arial" panose="020B0604020202020204" pitchFamily="34" charset="0"/>
              </a:defRPr>
            </a:lvl4pPr>
            <a:lvl5pPr marL="4114046" indent="-457116" algn="l" defTabSz="1828464" rtl="0" eaLnBrk="1" latinLnBrk="0" hangingPunct="1">
              <a:lnSpc>
                <a:spcPct val="100000"/>
              </a:lnSpc>
              <a:spcBef>
                <a:spcPts val="0"/>
              </a:spcBef>
              <a:buClr>
                <a:schemeClr val="accent1"/>
              </a:buClr>
              <a:buFont typeface="Arial" pitchFamily="34" charset="0"/>
              <a:buChar char="-"/>
              <a:defRPr lang="en-US" sz="4800" kern="1200" dirty="0">
                <a:solidFill>
                  <a:schemeClr val="tx1"/>
                </a:solidFill>
                <a:effectLst/>
                <a:latin typeface="Arial" panose="020B0604020202020204" pitchFamily="34" charset="0"/>
                <a:ea typeface="+mn-ea"/>
                <a:cs typeface="Arial" panose="020B0604020202020204" pitchFamily="34" charset="0"/>
              </a:defRPr>
            </a:lvl5pPr>
            <a:lvl6pPr marL="5028277"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510"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41"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975"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sz="2000" dirty="0"/>
              <a:t>RWS-230053 – June 2023</a:t>
            </a:r>
            <a:endParaRPr lang="en-US" dirty="0"/>
          </a:p>
        </p:txBody>
      </p:sp>
    </p:spTree>
    <p:extLst>
      <p:ext uri="{BB962C8B-B14F-4D97-AF65-F5344CB8AC3E}">
        <p14:creationId xmlns:p14="http://schemas.microsoft.com/office/powerpoint/2010/main" val="66703725"/>
      </p:ext>
    </p:extLst>
  </p:cSld>
  <p:clrMapOvr>
    <a:masterClrMapping/>
  </p:clrMapOvr>
  <p:transition advClick="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137446"/>
      </p:ext>
    </p:extLst>
  </p:cSld>
  <p:clrMapOvr>
    <a:masterClrMapping/>
  </p:clrMapOvr>
  <p:transition advClick="0">
    <p:fade/>
  </p:transition>
</p:sld>
</file>

<file path=ppt/theme/theme1.xml><?xml version="1.0" encoding="utf-8"?>
<a:theme xmlns:a="http://schemas.openxmlformats.org/drawingml/2006/main" name="UIC_Powerpoint_presentation_2019_16-9">
  <a:themeElements>
    <a:clrScheme name="UIC light">
      <a:dk1>
        <a:srgbClr val="4E5759"/>
      </a:dk1>
      <a:lt1>
        <a:srgbClr val="8EB6C9"/>
      </a:lt1>
      <a:dk2>
        <a:srgbClr val="4E5759"/>
      </a:dk2>
      <a:lt2>
        <a:srgbClr val="FFFFFF"/>
      </a:lt2>
      <a:accent1>
        <a:srgbClr val="0090D4"/>
      </a:accent1>
      <a:accent2>
        <a:srgbClr val="62B576"/>
      </a:accent2>
      <a:accent3>
        <a:srgbClr val="8EB6C9"/>
      </a:accent3>
      <a:accent4>
        <a:srgbClr val="B34E1E"/>
      </a:accent4>
      <a:accent5>
        <a:srgbClr val="485054"/>
      </a:accent5>
      <a:accent6>
        <a:srgbClr val="A0B2BA"/>
      </a:accent6>
      <a:hlink>
        <a:srgbClr val="00B0F0"/>
      </a:hlink>
      <a:folHlink>
        <a:srgbClr val="00B0F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IC_Powerpoint_presentation_2022_16-9.potx" id="{7BC76B1F-EB70-4E9F-B028-B6595746B59B}" vid="{0AD7AFB7-8008-4B9F-B528-275B86ACA6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DF9F3140480C44A0E0FCF3B84701E5" ma:contentTypeVersion="8" ma:contentTypeDescription="Crée un document." ma:contentTypeScope="" ma:versionID="6ca6c46d4c8b0322690f25a42c20f4eb">
  <xsd:schema xmlns:xsd="http://www.w3.org/2001/XMLSchema" xmlns:xs="http://www.w3.org/2001/XMLSchema" xmlns:p="http://schemas.microsoft.com/office/2006/metadata/properties" xmlns:ns2="3e43af98-a00c-4ff3-bcff-cf714e4b2bc1" targetNamespace="http://schemas.microsoft.com/office/2006/metadata/properties" ma:root="true" ma:fieldsID="8c8b0d9908b1709ebd53ac6dc5dfe3a7" ns2:_="">
    <xsd:import namespace="3e43af98-a00c-4ff3-bcff-cf714e4b2b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43af98-a00c-4ff3-bcff-cf714e4b2b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6FC8BB-3131-4670-BCD5-7D44D7FA41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43af98-a00c-4ff3-bcff-cf714e4b2b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0314A3-EC4D-4DAD-B548-59BFAAA7AA50}">
  <ds:schemaRefs>
    <ds:schemaRef ds:uri="http://www.w3.org/XML/1998/namespace"/>
    <ds:schemaRef ds:uri="3e43af98-a00c-4ff3-bcff-cf714e4b2bc1"/>
    <ds:schemaRef ds:uri="http://schemas.microsoft.com/office/2006/metadata/properties"/>
    <ds:schemaRef ds:uri="http://purl.org/dc/dcmitype/"/>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AD3D90FE-D94F-47BB-A581-0EB40057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UIC 100_Powerpoint_presentation_2022_16-9</Template>
  <TotalTime>2375</TotalTime>
  <Words>344</Words>
  <Application>Microsoft Office PowerPoint</Application>
  <PresentationFormat>Custom</PresentationFormat>
  <Paragraphs>34</Paragraphs>
  <Slides>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Black</vt:lpstr>
      <vt:lpstr>Calibri</vt:lpstr>
      <vt:lpstr>Raleway</vt:lpstr>
      <vt:lpstr>Raleway Light</vt:lpstr>
      <vt:lpstr>Wingdings</vt:lpstr>
      <vt:lpstr>UIC_Powerpoint_presentation_2019_16-9</vt:lpstr>
      <vt:lpstr>enhancements  for FRMCS</vt:lpstr>
      <vt:lpstr>UIC Proposal DC/CA</vt:lpstr>
      <vt:lpstr>UIC Proposal other features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SC5 part 3 kickoff</dc:title>
  <dc:creator>d.martens@strict.nl</dc:creator>
  <cp:lastModifiedBy>Martens, Dick</cp:lastModifiedBy>
  <cp:revision>11</cp:revision>
  <dcterms:created xsi:type="dcterms:W3CDTF">2022-01-25T14:45:50Z</dcterms:created>
  <dcterms:modified xsi:type="dcterms:W3CDTF">2023-05-30T12:51:06Z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0x01010080DF9F3140480C44A0E0FCF3B84701E5</vt:lpwstr>
  </property>
  <property fmtid="{D5CDD505-2E9C-101B-9397-08002B2CF9AE}" pid="3" name="MSIP_Label_67cce88e-ba6c-4072-9a4d-8f9e28d4554f_Enabled">
    <vt:lpwstr>true</vt:lpwstr>
  </property>
  <property fmtid="{D5CDD505-2E9C-101B-9397-08002B2CF9AE}" pid="4" name="MSIP_Label_67cce88e-ba6c-4072-9a4d-8f9e28d4554f_SetDate">
    <vt:lpwstr>2023-05-12T08:08:43Z</vt:lpwstr>
  </property>
  <property fmtid="{D5CDD505-2E9C-101B-9397-08002B2CF9AE}" pid="5" name="MSIP_Label_67cce88e-ba6c-4072-9a4d-8f9e28d4554f_Method">
    <vt:lpwstr>Standard</vt:lpwstr>
  </property>
  <property fmtid="{D5CDD505-2E9C-101B-9397-08002B2CF9AE}" pid="6" name="MSIP_Label_67cce88e-ba6c-4072-9a4d-8f9e28d4554f_Name">
    <vt:lpwstr>Interne - SNCF Réseau</vt:lpwstr>
  </property>
  <property fmtid="{D5CDD505-2E9C-101B-9397-08002B2CF9AE}" pid="7" name="MSIP_Label_67cce88e-ba6c-4072-9a4d-8f9e28d4554f_SiteId">
    <vt:lpwstr>4a7c8238-5799-4b16-9fc6-9ad8fce5a7d9</vt:lpwstr>
  </property>
  <property fmtid="{D5CDD505-2E9C-101B-9397-08002B2CF9AE}" pid="8" name="MSIP_Label_67cce88e-ba6c-4072-9a4d-8f9e28d4554f_ActionId">
    <vt:lpwstr>699d4cd2-695b-434e-b632-9f7db6e82d67</vt:lpwstr>
  </property>
  <property fmtid="{D5CDD505-2E9C-101B-9397-08002B2CF9AE}" pid="9" name="MSIP_Label_67cce88e-ba6c-4072-9a4d-8f9e28d4554f_ContentBits">
    <vt:lpwstr>2</vt:lpwstr>
  </property>
</Properties>
</file>