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1"/>
  </p:notesMasterIdLst>
  <p:sldIdLst>
    <p:sldId id="256" r:id="rId5"/>
    <p:sldId id="258" r:id="rId6"/>
    <p:sldId id="342" r:id="rId7"/>
    <p:sldId id="259" r:id="rId8"/>
    <p:sldId id="260" r:id="rId9"/>
    <p:sldId id="25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hia-Hung Wei" initials="CW" lastIdx="1" clrIdx="6">
    <p:extLst>
      <p:ext uri="{19B8F6BF-5375-455C-9EA6-DF929625EA0E}">
        <p15:presenceInfo xmlns:p15="http://schemas.microsoft.com/office/powerpoint/2012/main" userId="S::wch@fginnov.com::608bbfe0-501c-4057-ae37-292ce879c19b" providerId="AD"/>
      </p:ext>
    </p:extLst>
  </p:cmAuthor>
  <p:cmAuthor id="1" name="Chia-Hao Yu" initials="CY" lastIdx="2" clrIdx="0">
    <p:extLst>
      <p:ext uri="{19B8F6BF-5375-455C-9EA6-DF929625EA0E}">
        <p15:presenceInfo xmlns:p15="http://schemas.microsoft.com/office/powerpoint/2012/main" userId="S::chia-hao.yu@fginnov.com::6c123b41-c098-419f-8dd8-0b5155c49c66" providerId="AD"/>
      </p:ext>
    </p:extLst>
  </p:cmAuthor>
  <p:cmAuthor id="8" name="Hai-Han Wang" initials="HW" lastIdx="1" clrIdx="7">
    <p:extLst>
      <p:ext uri="{19B8F6BF-5375-455C-9EA6-DF929625EA0E}">
        <p15:presenceInfo xmlns:p15="http://schemas.microsoft.com/office/powerpoint/2012/main" userId="S::haihanwang@fginnov.com::ea62339e-2b54-472c-ba4d-bb647f84c12a" providerId="AD"/>
      </p:ext>
    </p:extLst>
  </p:cmAuthor>
  <p:cmAuthor id="2" name="Mei-Ju Shih" initials="T" lastIdx="2" clrIdx="1">
    <p:extLst>
      <p:ext uri="{19B8F6BF-5375-455C-9EA6-DF929625EA0E}">
        <p15:presenceInfo xmlns:p15="http://schemas.microsoft.com/office/powerpoint/2012/main" userId="Mei-Ju Shih" providerId="None"/>
      </p:ext>
    </p:extLst>
  </p:cmAuthor>
  <p:cmAuthor id="9" name="Hung-Chen Chen" initials="HCC" lastIdx="1" clrIdx="8">
    <p:extLst>
      <p:ext uri="{19B8F6BF-5375-455C-9EA6-DF929625EA0E}">
        <p15:presenceInfo xmlns:p15="http://schemas.microsoft.com/office/powerpoint/2012/main" userId="Hung-Chen Chen" providerId="None"/>
      </p:ext>
    </p:extLst>
  </p:cmAuthor>
  <p:cmAuthor id="3" name="Chien-Chun" initials="C" lastIdx="1" clrIdx="2">
    <p:extLst>
      <p:ext uri="{19B8F6BF-5375-455C-9EA6-DF929625EA0E}">
        <p15:presenceInfo xmlns:p15="http://schemas.microsoft.com/office/powerpoint/2012/main" userId="c785ee6203808af4" providerId="Windows Live"/>
      </p:ext>
    </p:extLst>
  </p:cmAuthor>
  <p:cmAuthor id="10" name="Hung-Chen Chen" initials="HC [2]" lastIdx="16" clrIdx="9">
    <p:extLst>
      <p:ext uri="{19B8F6BF-5375-455C-9EA6-DF929625EA0E}">
        <p15:presenceInfo xmlns:p15="http://schemas.microsoft.com/office/powerpoint/2012/main" userId="bcf038ab6c068235" providerId="Windows Live"/>
      </p:ext>
    </p:extLst>
  </p:cmAuthor>
  <p:cmAuthor id="4" name="Chien-Chun CHENG" initials="CC" lastIdx="1" clrIdx="3">
    <p:extLst>
      <p:ext uri="{19B8F6BF-5375-455C-9EA6-DF929625EA0E}">
        <p15:presenceInfo xmlns:p15="http://schemas.microsoft.com/office/powerpoint/2012/main" userId="Chien-Chun CHENG" providerId="None"/>
      </p:ext>
    </p:extLst>
  </p:cmAuthor>
  <p:cmAuthor id="11" name="Chia-Hung Wei" initials="CW [2]" lastIdx="3" clrIdx="10">
    <p:extLst>
      <p:ext uri="{19B8F6BF-5375-455C-9EA6-DF929625EA0E}">
        <p15:presenceInfo xmlns:p15="http://schemas.microsoft.com/office/powerpoint/2012/main" userId="Chia-Hung Wei" providerId="None"/>
      </p:ext>
    </p:extLst>
  </p:cmAuthor>
  <p:cmAuthor id="5" name="Mei-Ju Shih" initials="MJS" lastIdx="3" clrIdx="4">
    <p:extLst>
      <p:ext uri="{19B8F6BF-5375-455C-9EA6-DF929625EA0E}">
        <p15:presenceInfo xmlns:p15="http://schemas.microsoft.com/office/powerpoint/2012/main" userId="S::mei-ju.shih@fginnov.com::bdf567f7-4d94-495d-bfb8-e7efb4dfd075" providerId="AD"/>
      </p:ext>
    </p:extLst>
  </p:cmAuthor>
  <p:cmAuthor id="6" name="Hung-Chen Chen" initials="HC" lastIdx="1" clrIdx="5">
    <p:extLst>
      <p:ext uri="{19B8F6BF-5375-455C-9EA6-DF929625EA0E}">
        <p15:presenceInfo xmlns:p15="http://schemas.microsoft.com/office/powerpoint/2012/main" userId="S::hung-chen.chen@fginnov.com::df6ac2ba-566b-4797-8ba8-630b092c51b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93"/>
    <a:srgbClr val="0000FF"/>
    <a:srgbClr val="E77A22"/>
    <a:srgbClr val="E46C0A"/>
    <a:srgbClr val="E57316"/>
    <a:srgbClr val="213764"/>
    <a:srgbClr val="0F4C81"/>
    <a:srgbClr val="AB0000"/>
    <a:srgbClr val="F9E0CB"/>
    <a:srgbClr val="EFAA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等深淺樣式 3 - 輔色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中等深淺樣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178" y="48"/>
      </p:cViewPr>
      <p:guideLst>
        <p:guide orient="horz" pos="218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ng-Chen Chen" userId="bcf038ab6c068235" providerId="LiveId" clId="{DC7D2063-17BE-42A2-BFE6-D716DA507CD2}"/>
    <pc:docChg chg="custSel modSld">
      <pc:chgData name="Hung-Chen Chen" userId="bcf038ab6c068235" providerId="LiveId" clId="{DC7D2063-17BE-42A2-BFE6-D716DA507CD2}" dt="2021-06-07T12:48:28.974" v="19" actId="255"/>
      <pc:docMkLst>
        <pc:docMk/>
      </pc:docMkLst>
      <pc:sldChg chg="modSp mod">
        <pc:chgData name="Hung-Chen Chen" userId="bcf038ab6c068235" providerId="LiveId" clId="{DC7D2063-17BE-42A2-BFE6-D716DA507CD2}" dt="2021-06-07T12:28:39.355" v="3" actId="20577"/>
        <pc:sldMkLst>
          <pc:docMk/>
          <pc:sldMk cId="1312074024" sldId="256"/>
        </pc:sldMkLst>
        <pc:spChg chg="mod">
          <ac:chgData name="Hung-Chen Chen" userId="bcf038ab6c068235" providerId="LiveId" clId="{DC7D2063-17BE-42A2-BFE6-D716DA507CD2}" dt="2021-06-07T12:28:39.355" v="3" actId="20577"/>
          <ac:spMkLst>
            <pc:docMk/>
            <pc:sldMk cId="1312074024" sldId="256"/>
            <ac:spMk id="2" creationId="{406DF477-A1C0-42CE-9DA1-A1D1E73BCF7F}"/>
          </ac:spMkLst>
        </pc:spChg>
      </pc:sldChg>
      <pc:sldChg chg="modSp mod">
        <pc:chgData name="Hung-Chen Chen" userId="bcf038ab6c068235" providerId="LiveId" clId="{DC7D2063-17BE-42A2-BFE6-D716DA507CD2}" dt="2021-06-07T12:48:28.974" v="19" actId="255"/>
        <pc:sldMkLst>
          <pc:docMk/>
          <pc:sldMk cId="587661480" sldId="258"/>
        </pc:sldMkLst>
        <pc:spChg chg="mod">
          <ac:chgData name="Hung-Chen Chen" userId="bcf038ab6c068235" providerId="LiveId" clId="{DC7D2063-17BE-42A2-BFE6-D716DA507CD2}" dt="2021-06-07T12:48:28.974" v="19" actId="255"/>
          <ac:spMkLst>
            <pc:docMk/>
            <pc:sldMk cId="587661480" sldId="258"/>
            <ac:spMk id="3" creationId="{CAA5EB98-CA6D-4F84-BC9D-D0BCB064E1F4}"/>
          </ac:spMkLst>
        </pc:spChg>
      </pc:sldChg>
      <pc:sldChg chg="delSp modSp mod">
        <pc:chgData name="Hung-Chen Chen" userId="bcf038ab6c068235" providerId="LiveId" clId="{DC7D2063-17BE-42A2-BFE6-D716DA507CD2}" dt="2021-06-07T12:48:13.236" v="18" actId="20577"/>
        <pc:sldMkLst>
          <pc:docMk/>
          <pc:sldMk cId="1612767561" sldId="259"/>
        </pc:sldMkLst>
        <pc:spChg chg="mod">
          <ac:chgData name="Hung-Chen Chen" userId="bcf038ab6c068235" providerId="LiveId" clId="{DC7D2063-17BE-42A2-BFE6-D716DA507CD2}" dt="2021-06-07T12:48:13.236" v="18" actId="20577"/>
          <ac:spMkLst>
            <pc:docMk/>
            <pc:sldMk cId="1612767561" sldId="259"/>
            <ac:spMk id="3" creationId="{243A41E3-E70D-451E-8092-6375D031240F}"/>
          </ac:spMkLst>
        </pc:spChg>
        <pc:spChg chg="del">
          <ac:chgData name="Hung-Chen Chen" userId="bcf038ab6c068235" providerId="LiveId" clId="{DC7D2063-17BE-42A2-BFE6-D716DA507CD2}" dt="2021-06-07T12:46:59.959" v="7" actId="478"/>
          <ac:spMkLst>
            <pc:docMk/>
            <pc:sldMk cId="1612767561" sldId="259"/>
            <ac:spMk id="5" creationId="{D7B5D206-431A-4ED9-A466-EBC4A3FA5ED1}"/>
          </ac:spMkLst>
        </pc:spChg>
        <pc:picChg chg="del">
          <ac:chgData name="Hung-Chen Chen" userId="bcf038ab6c068235" providerId="LiveId" clId="{DC7D2063-17BE-42A2-BFE6-D716DA507CD2}" dt="2021-06-07T12:46:55.774" v="6" actId="478"/>
          <ac:picMkLst>
            <pc:docMk/>
            <pc:sldMk cId="1612767561" sldId="259"/>
            <ac:picMk id="6" creationId="{B0E1DB7F-895B-4094-AE09-F2CE7ADB8871}"/>
          </ac:picMkLst>
        </pc:picChg>
        <pc:picChg chg="del">
          <ac:chgData name="Hung-Chen Chen" userId="bcf038ab6c068235" providerId="LiveId" clId="{DC7D2063-17BE-42A2-BFE6-D716DA507CD2}" dt="2021-06-07T12:46:55.774" v="6" actId="478"/>
          <ac:picMkLst>
            <pc:docMk/>
            <pc:sldMk cId="1612767561" sldId="259"/>
            <ac:picMk id="7" creationId="{C649740A-5792-4063-8BC0-2914211A4F08}"/>
          </ac:picMkLst>
        </pc:picChg>
        <pc:picChg chg="del">
          <ac:chgData name="Hung-Chen Chen" userId="bcf038ab6c068235" providerId="LiveId" clId="{DC7D2063-17BE-42A2-BFE6-D716DA507CD2}" dt="2021-06-07T12:47:01.071" v="8" actId="478"/>
          <ac:picMkLst>
            <pc:docMk/>
            <pc:sldMk cId="1612767561" sldId="259"/>
            <ac:picMk id="8" creationId="{28356128-465D-4C14-A19F-4DE17A09DA70}"/>
          </ac:picMkLst>
        </pc:picChg>
        <pc:picChg chg="del">
          <ac:chgData name="Hung-Chen Chen" userId="bcf038ab6c068235" providerId="LiveId" clId="{DC7D2063-17BE-42A2-BFE6-D716DA507CD2}" dt="2021-06-07T12:46:55.774" v="6" actId="478"/>
          <ac:picMkLst>
            <pc:docMk/>
            <pc:sldMk cId="1612767561" sldId="259"/>
            <ac:picMk id="10" creationId="{AB4CD3DB-AECA-4FC0-BEBA-5E346A87868B}"/>
          </ac:picMkLst>
        </pc:picChg>
        <pc:picChg chg="del">
          <ac:chgData name="Hung-Chen Chen" userId="bcf038ab6c068235" providerId="LiveId" clId="{DC7D2063-17BE-42A2-BFE6-D716DA507CD2}" dt="2021-06-07T12:46:55.774" v="6" actId="478"/>
          <ac:picMkLst>
            <pc:docMk/>
            <pc:sldMk cId="1612767561" sldId="259"/>
            <ac:picMk id="13" creationId="{4EDE7D3A-93A1-424C-9628-5D9C7F9D6659}"/>
          </ac:picMkLst>
        </pc:picChg>
        <pc:cxnChg chg="del mod">
          <ac:chgData name="Hung-Chen Chen" userId="bcf038ab6c068235" providerId="LiveId" clId="{DC7D2063-17BE-42A2-BFE6-D716DA507CD2}" dt="2021-06-07T12:46:55.774" v="6" actId="478"/>
          <ac:cxnSpMkLst>
            <pc:docMk/>
            <pc:sldMk cId="1612767561" sldId="259"/>
            <ac:cxnSpMk id="9" creationId="{7B16A624-89B9-4979-944E-733154DF967F}"/>
          </ac:cxnSpMkLst>
        </pc:cxnChg>
        <pc:cxnChg chg="del mod">
          <ac:chgData name="Hung-Chen Chen" userId="bcf038ab6c068235" providerId="LiveId" clId="{DC7D2063-17BE-42A2-BFE6-D716DA507CD2}" dt="2021-06-07T12:46:55.774" v="6" actId="478"/>
          <ac:cxnSpMkLst>
            <pc:docMk/>
            <pc:sldMk cId="1612767561" sldId="259"/>
            <ac:cxnSpMk id="11" creationId="{AAFD746D-226F-48BE-A3DC-01BD1918246D}"/>
          </ac:cxnSpMkLst>
        </pc:cxnChg>
        <pc:cxnChg chg="del mod">
          <ac:chgData name="Hung-Chen Chen" userId="bcf038ab6c068235" providerId="LiveId" clId="{DC7D2063-17BE-42A2-BFE6-D716DA507CD2}" dt="2021-06-07T12:46:55.774" v="6" actId="478"/>
          <ac:cxnSpMkLst>
            <pc:docMk/>
            <pc:sldMk cId="1612767561" sldId="259"/>
            <ac:cxnSpMk id="12" creationId="{F0DE62B1-5D65-4A49-8D73-4CEFB84FDE94}"/>
          </ac:cxnSpMkLst>
        </pc:cxnChg>
        <pc:cxnChg chg="del mod">
          <ac:chgData name="Hung-Chen Chen" userId="bcf038ab6c068235" providerId="LiveId" clId="{DC7D2063-17BE-42A2-BFE6-D716DA507CD2}" dt="2021-06-07T12:46:55.774" v="6" actId="478"/>
          <ac:cxnSpMkLst>
            <pc:docMk/>
            <pc:sldMk cId="1612767561" sldId="259"/>
            <ac:cxnSpMk id="14" creationId="{878A1D43-5453-40F1-B886-D96401D20058}"/>
          </ac:cxnSpMkLst>
        </pc:cxnChg>
      </pc:sldChg>
      <pc:sldChg chg="modSp mod">
        <pc:chgData name="Hung-Chen Chen" userId="bcf038ab6c068235" providerId="LiveId" clId="{DC7D2063-17BE-42A2-BFE6-D716DA507CD2}" dt="2021-06-07T12:46:03.331" v="5" actId="120"/>
        <pc:sldMkLst>
          <pc:docMk/>
          <pc:sldMk cId="3058330448" sldId="260"/>
        </pc:sldMkLst>
        <pc:spChg chg="mod">
          <ac:chgData name="Hung-Chen Chen" userId="bcf038ab6c068235" providerId="LiveId" clId="{DC7D2063-17BE-42A2-BFE6-D716DA507CD2}" dt="2021-06-07T12:46:03.331" v="5" actId="120"/>
          <ac:spMkLst>
            <pc:docMk/>
            <pc:sldMk cId="3058330448" sldId="260"/>
            <ac:spMk id="3" creationId="{986090FC-0C82-4BCB-9393-7C6F36A1FD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47B2E-D159-423A-A610-38E8D678A2BB}" type="datetimeFigureOut">
              <a:rPr lang="zh-TW" altLang="en-US" smtClean="0"/>
              <a:t>2021/6/7</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3CA5FC-1D15-4098-9D5F-78DC0CF508B4}" type="slidenum">
              <a:rPr lang="zh-TW" altLang="en-US" smtClean="0"/>
              <a:t>‹#›</a:t>
            </a:fld>
            <a:endParaRPr lang="zh-TW" altLang="en-US"/>
          </a:p>
        </p:txBody>
      </p:sp>
    </p:spTree>
    <p:extLst>
      <p:ext uri="{BB962C8B-B14F-4D97-AF65-F5344CB8AC3E}">
        <p14:creationId xmlns:p14="http://schemas.microsoft.com/office/powerpoint/2010/main" val="2482439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98B0172-23CB-44C1-A13A-9F6252124A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121" y="0"/>
            <a:ext cx="4594667" cy="6858000"/>
          </a:xfrm>
          <a:prstGeom prst="rect">
            <a:avLst/>
          </a:prstGeom>
        </p:spPr>
      </p:pic>
      <p:sp>
        <p:nvSpPr>
          <p:cNvPr id="2" name="Title 1">
            <a:extLst>
              <a:ext uri="{FF2B5EF4-FFF2-40B4-BE49-F238E27FC236}">
                <a16:creationId xmlns:a16="http://schemas.microsoft.com/office/drawing/2014/main" id="{B7FE6E40-4403-4534-8A14-AEA528654F97}"/>
              </a:ext>
            </a:extLst>
          </p:cNvPr>
          <p:cNvSpPr>
            <a:spLocks noGrp="1"/>
          </p:cNvSpPr>
          <p:nvPr>
            <p:ph type="ctrTitle"/>
          </p:nvPr>
        </p:nvSpPr>
        <p:spPr>
          <a:xfrm>
            <a:off x="1524000" y="1122363"/>
            <a:ext cx="9144000" cy="2387600"/>
          </a:xfrm>
        </p:spPr>
        <p:txBody>
          <a:bodyPr anchor="b">
            <a:normAutofit/>
          </a:bodyPr>
          <a:lstStyle>
            <a:lvl1pPr algn="ctr">
              <a:defRPr sz="4000" b="1">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D1A01863-507C-48BC-88C7-74A5E32712B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TextBox 4">
            <a:extLst>
              <a:ext uri="{FF2B5EF4-FFF2-40B4-BE49-F238E27FC236}">
                <a16:creationId xmlns:a16="http://schemas.microsoft.com/office/drawing/2014/main" id="{9DFB363C-30EF-4FEF-B955-99ADA940FEAA}"/>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6" name="Straight Connector 5">
            <a:extLst>
              <a:ext uri="{FF2B5EF4-FFF2-40B4-BE49-F238E27FC236}">
                <a16:creationId xmlns:a16="http://schemas.microsoft.com/office/drawing/2014/main" id="{6D9931C8-7790-4F32-80C6-531B5D760A58}"/>
              </a:ext>
            </a:extLst>
          </p:cNvPr>
          <p:cNvCxnSpPr>
            <a:cxnSpLocks/>
          </p:cNvCxnSpPr>
          <p:nvPr/>
        </p:nvCxnSpPr>
        <p:spPr>
          <a:xfrm>
            <a:off x="85956" y="6452995"/>
            <a:ext cx="11191645" cy="0"/>
          </a:xfrm>
          <a:prstGeom prst="line">
            <a:avLst/>
          </a:prstGeom>
          <a:ln w="38100"/>
        </p:spPr>
        <p:style>
          <a:lnRef idx="1">
            <a:schemeClr val="dk1"/>
          </a:lnRef>
          <a:fillRef idx="0">
            <a:schemeClr val="dk1"/>
          </a:fillRef>
          <a:effectRef idx="0">
            <a:schemeClr val="dk1"/>
          </a:effectRef>
          <a:fontRef idx="minor">
            <a:schemeClr val="tx1"/>
          </a:fontRef>
        </p:style>
      </p:cxnSp>
      <p:pic>
        <p:nvPicPr>
          <p:cNvPr id="16" name="Graphic 15" descr="Heartbeat">
            <a:extLst>
              <a:ext uri="{FF2B5EF4-FFF2-40B4-BE49-F238E27FC236}">
                <a16:creationId xmlns:a16="http://schemas.microsoft.com/office/drawing/2014/main" id="{A1913A41-9502-4CF2-B8D9-2E9752C10E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22197" y="6166867"/>
            <a:ext cx="572259" cy="572259"/>
          </a:xfrm>
          <a:prstGeom prst="rect">
            <a:avLst/>
          </a:prstGeom>
        </p:spPr>
      </p:pic>
      <p:sp>
        <p:nvSpPr>
          <p:cNvPr id="17" name="TextBox 16">
            <a:extLst>
              <a:ext uri="{FF2B5EF4-FFF2-40B4-BE49-F238E27FC236}">
                <a16:creationId xmlns:a16="http://schemas.microsoft.com/office/drawing/2014/main" id="{83F24AC6-767B-4741-9B31-B2D1D7540CF2}"/>
              </a:ext>
            </a:extLst>
          </p:cNvPr>
          <p:cNvSpPr txBox="1"/>
          <p:nvPr/>
        </p:nvSpPr>
        <p:spPr>
          <a:xfrm>
            <a:off x="9762649" y="6115203"/>
            <a:ext cx="1362552" cy="369332"/>
          </a:xfrm>
          <a:prstGeom prst="rect">
            <a:avLst/>
          </a:prstGeom>
          <a:noFill/>
        </p:spPr>
        <p:txBody>
          <a:bodyPr wrap="none" rtlCol="0">
            <a:spAutoFit/>
          </a:bodyPr>
          <a:lstStyle/>
          <a:p>
            <a:r>
              <a:rPr lang="en-US" sz="1800"/>
              <a:t>Future Giant</a:t>
            </a:r>
          </a:p>
        </p:txBody>
      </p:sp>
      <p:sp>
        <p:nvSpPr>
          <p:cNvPr id="18" name="Rectangle 17">
            <a:extLst>
              <a:ext uri="{FF2B5EF4-FFF2-40B4-BE49-F238E27FC236}">
                <a16:creationId xmlns:a16="http://schemas.microsoft.com/office/drawing/2014/main" id="{20CAB038-6EB1-4B85-928B-CD1A732B09B0}"/>
              </a:ext>
            </a:extLst>
          </p:cNvPr>
          <p:cNvSpPr/>
          <p:nvPr/>
        </p:nvSpPr>
        <p:spPr>
          <a:xfrm>
            <a:off x="11049000" y="5235832"/>
            <a:ext cx="685800" cy="584775"/>
          </a:xfrm>
          <a:prstGeom prst="rect">
            <a:avLst/>
          </a:prstGeom>
        </p:spPr>
        <p:txBody>
          <a:bodyPr wrap="square">
            <a:spAutoFit/>
          </a:bodyPr>
          <a:lstStyle/>
          <a:p>
            <a:r>
              <a:rPr lang="en-US" sz="3200" b="1">
                <a:latin typeface="Freestyle Script" panose="030804020302050B0404" pitchFamily="66" charset="0"/>
              </a:rPr>
              <a:t>FG</a:t>
            </a:r>
            <a:r>
              <a:rPr lang="en-US" sz="3200" b="1">
                <a:solidFill>
                  <a:srgbClr val="FF0000"/>
                </a:solidFill>
                <a:latin typeface="Freestyle Script" panose="030804020302050B0404" pitchFamily="66" charset="0"/>
              </a:rPr>
              <a:t>!</a:t>
            </a:r>
          </a:p>
        </p:txBody>
      </p:sp>
      <p:pic>
        <p:nvPicPr>
          <p:cNvPr id="19" name="Picture 18">
            <a:extLst>
              <a:ext uri="{FF2B5EF4-FFF2-40B4-BE49-F238E27FC236}">
                <a16:creationId xmlns:a16="http://schemas.microsoft.com/office/drawing/2014/main" id="{4CA89538-F0F6-48F8-8201-73EC1451ABD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0779361" y="5002793"/>
            <a:ext cx="1113611" cy="1521833"/>
          </a:xfrm>
          <a:prstGeom prst="rect">
            <a:avLst/>
          </a:prstGeom>
        </p:spPr>
      </p:pic>
    </p:spTree>
    <p:extLst>
      <p:ext uri="{BB962C8B-B14F-4D97-AF65-F5344CB8AC3E}">
        <p14:creationId xmlns:p14="http://schemas.microsoft.com/office/powerpoint/2010/main" val="3799601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A5A52-CBE5-450B-A1D6-DC0DBADFA297}"/>
              </a:ext>
            </a:extLst>
          </p:cNvPr>
          <p:cNvSpPr>
            <a:spLocks noGrp="1"/>
          </p:cNvSpPr>
          <p:nvPr>
            <p:ph type="title"/>
          </p:nvPr>
        </p:nvSpPr>
        <p:spPr>
          <a:xfrm>
            <a:off x="838200" y="185295"/>
            <a:ext cx="10515600" cy="710818"/>
          </a:xfrm>
        </p:spPr>
        <p:txBody>
          <a:bodyPr>
            <a:normAutofit/>
          </a:bodyPr>
          <a:lstStyle>
            <a:lvl1pPr>
              <a:defRPr sz="2800" b="1">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A863A300-59AD-4FED-969F-D1D706849AFB}"/>
              </a:ext>
            </a:extLst>
          </p:cNvPr>
          <p:cNvSpPr>
            <a:spLocks noGrp="1"/>
          </p:cNvSpPr>
          <p:nvPr>
            <p:ph idx="1"/>
          </p:nvPr>
        </p:nvSpPr>
        <p:spPr>
          <a:xfrm>
            <a:off x="838200" y="1096646"/>
            <a:ext cx="10515600" cy="5350984"/>
          </a:xfrm>
        </p:spPr>
        <p:txBody>
          <a:bodyPr>
            <a:normAutofit/>
          </a:bodyPr>
          <a:lstStyle>
            <a:lvl1pPr>
              <a:defRPr sz="2400"/>
            </a:lvl1pPr>
            <a:lvl2pPr marL="685783" indent="-228594">
              <a:buFont typeface="Wingdings" panose="05000000000000000000" pitchFamily="2" charset="2"/>
              <a:buChar char="§"/>
              <a:defRPr sz="2000"/>
            </a:lvl2pPr>
            <a:lvl3pPr marL="1142971" indent="-228594">
              <a:buFont typeface="Wingdings" panose="05000000000000000000" pitchFamily="2" charset="2"/>
              <a:buChar char="ü"/>
              <a:defRPr sz="1800"/>
            </a:lvl3pPr>
            <a:lvl4pPr marL="1600160" indent="-228594">
              <a:buFont typeface="Arial" panose="020B0604020202020204" pitchFamily="34" charset="0"/>
              <a:buChar char="•"/>
              <a:defRPr sz="1600"/>
            </a:lvl4pPr>
            <a:lvl5pPr marL="2057349" indent="-228594">
              <a:buFont typeface="Wingdings" panose="05000000000000000000" pitchFamily="2" charset="2"/>
              <a:buChar char="ü"/>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635679B-CC94-42AA-B5F1-31ABB35E9970}"/>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9" name="TextBox 8">
            <a:extLst>
              <a:ext uri="{FF2B5EF4-FFF2-40B4-BE49-F238E27FC236}">
                <a16:creationId xmlns:a16="http://schemas.microsoft.com/office/drawing/2014/main" id="{AD1824B3-AB52-41D5-8FEC-35D77BC631C1}"/>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5" name="Straight Connector 4">
            <a:extLst>
              <a:ext uri="{FF2B5EF4-FFF2-40B4-BE49-F238E27FC236}">
                <a16:creationId xmlns:a16="http://schemas.microsoft.com/office/drawing/2014/main" id="{84782520-85C0-40CA-9B05-513244F0E67C}"/>
              </a:ext>
            </a:extLst>
          </p:cNvPr>
          <p:cNvCxnSpPr/>
          <p:nvPr/>
        </p:nvCxnSpPr>
        <p:spPr>
          <a:xfrm>
            <a:off x="550164" y="850095"/>
            <a:ext cx="11091672" cy="0"/>
          </a:xfrm>
          <a:prstGeom prst="line">
            <a:avLst/>
          </a:prstGeom>
          <a:ln w="28575"/>
        </p:spPr>
        <p:style>
          <a:lnRef idx="1">
            <a:schemeClr val="dk1"/>
          </a:lnRef>
          <a:fillRef idx="0">
            <a:schemeClr val="dk1"/>
          </a:fillRef>
          <a:effectRef idx="0">
            <a:schemeClr val="dk1"/>
          </a:effectRef>
          <a:fontRef idx="minor">
            <a:schemeClr val="tx1"/>
          </a:fontRef>
        </p:style>
      </p:cxnSp>
      <p:pic>
        <p:nvPicPr>
          <p:cNvPr id="10" name="Graphic 9" descr="Heartbeat">
            <a:extLst>
              <a:ext uri="{FF2B5EF4-FFF2-40B4-BE49-F238E27FC236}">
                <a16:creationId xmlns:a16="http://schemas.microsoft.com/office/drawing/2014/main" id="{0248105F-7178-4B28-AEC7-DFDC239D813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8437" y="657347"/>
            <a:ext cx="385499" cy="385499"/>
          </a:xfrm>
          <a:prstGeom prst="rect">
            <a:avLst/>
          </a:prstGeom>
        </p:spPr>
      </p:pic>
      <p:pic>
        <p:nvPicPr>
          <p:cNvPr id="11" name="Picture 10">
            <a:extLst>
              <a:ext uri="{FF2B5EF4-FFF2-40B4-BE49-F238E27FC236}">
                <a16:creationId xmlns:a16="http://schemas.microsoft.com/office/drawing/2014/main" id="{00222400-8688-4728-ABD5-F41B48BA8F1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1420810" y="95616"/>
            <a:ext cx="732647" cy="1001216"/>
          </a:xfrm>
          <a:prstGeom prst="rect">
            <a:avLst/>
          </a:prstGeom>
        </p:spPr>
      </p:pic>
      <p:sp>
        <p:nvSpPr>
          <p:cNvPr id="12" name="Rectangle 11">
            <a:extLst>
              <a:ext uri="{FF2B5EF4-FFF2-40B4-BE49-F238E27FC236}">
                <a16:creationId xmlns:a16="http://schemas.microsoft.com/office/drawing/2014/main" id="{CE582256-D8E8-4DDE-A198-52C1277FC243}"/>
              </a:ext>
            </a:extLst>
          </p:cNvPr>
          <p:cNvSpPr/>
          <p:nvPr/>
        </p:nvSpPr>
        <p:spPr>
          <a:xfrm>
            <a:off x="11560944" y="228601"/>
            <a:ext cx="523147" cy="461665"/>
          </a:xfrm>
          <a:prstGeom prst="rect">
            <a:avLst/>
          </a:prstGeom>
        </p:spPr>
        <p:txBody>
          <a:bodyPr wrap="square">
            <a:spAutoFit/>
          </a:bodyPr>
          <a:lstStyle/>
          <a:p>
            <a:r>
              <a:rPr lang="en-US" sz="2400" b="1">
                <a:latin typeface="Freestyle Script" panose="030804020302050B0404" pitchFamily="66" charset="0"/>
              </a:rPr>
              <a:t>FG</a:t>
            </a:r>
            <a:r>
              <a:rPr lang="en-US" sz="2400" b="1">
                <a:solidFill>
                  <a:srgbClr val="FF0000"/>
                </a:solidFill>
                <a:latin typeface="Freestyle Script" panose="030804020302050B0404" pitchFamily="66" charset="0"/>
              </a:rPr>
              <a:t>!</a:t>
            </a:r>
          </a:p>
        </p:txBody>
      </p:sp>
    </p:spTree>
    <p:extLst>
      <p:ext uri="{BB962C8B-B14F-4D97-AF65-F5344CB8AC3E}">
        <p14:creationId xmlns:p14="http://schemas.microsoft.com/office/powerpoint/2010/main" val="3907721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30DD61-52E4-49CF-A986-DD6F8D5865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121" y="0"/>
            <a:ext cx="4594667" cy="6858000"/>
          </a:xfrm>
          <a:prstGeom prst="rect">
            <a:avLst/>
          </a:prstGeom>
        </p:spPr>
      </p:pic>
      <p:sp>
        <p:nvSpPr>
          <p:cNvPr id="8" name="TextBox 7">
            <a:extLst>
              <a:ext uri="{FF2B5EF4-FFF2-40B4-BE49-F238E27FC236}">
                <a16:creationId xmlns:a16="http://schemas.microsoft.com/office/drawing/2014/main" id="{E9EAAEF8-8422-4B52-ABD2-383D19FDDE2B}"/>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9" name="Straight Connector 8">
            <a:extLst>
              <a:ext uri="{FF2B5EF4-FFF2-40B4-BE49-F238E27FC236}">
                <a16:creationId xmlns:a16="http://schemas.microsoft.com/office/drawing/2014/main" id="{BDC2A3F4-9E12-4154-8674-2DC7A9FCB151}"/>
              </a:ext>
            </a:extLst>
          </p:cNvPr>
          <p:cNvCxnSpPr>
            <a:cxnSpLocks/>
          </p:cNvCxnSpPr>
          <p:nvPr/>
        </p:nvCxnSpPr>
        <p:spPr>
          <a:xfrm>
            <a:off x="85956" y="6452995"/>
            <a:ext cx="11191645" cy="0"/>
          </a:xfrm>
          <a:prstGeom prst="line">
            <a:avLst/>
          </a:prstGeom>
          <a:ln w="38100"/>
        </p:spPr>
        <p:style>
          <a:lnRef idx="1">
            <a:schemeClr val="dk1"/>
          </a:lnRef>
          <a:fillRef idx="0">
            <a:schemeClr val="dk1"/>
          </a:fillRef>
          <a:effectRef idx="0">
            <a:schemeClr val="dk1"/>
          </a:effectRef>
          <a:fontRef idx="minor">
            <a:schemeClr val="tx1"/>
          </a:fontRef>
        </p:style>
      </p:cxnSp>
      <p:pic>
        <p:nvPicPr>
          <p:cNvPr id="10" name="Graphic 9" descr="Heartbeat">
            <a:extLst>
              <a:ext uri="{FF2B5EF4-FFF2-40B4-BE49-F238E27FC236}">
                <a16:creationId xmlns:a16="http://schemas.microsoft.com/office/drawing/2014/main" id="{9437D6D8-DC53-4E80-84DB-5590C4C92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22197" y="6166867"/>
            <a:ext cx="572259" cy="572259"/>
          </a:xfrm>
          <a:prstGeom prst="rect">
            <a:avLst/>
          </a:prstGeom>
        </p:spPr>
      </p:pic>
      <p:sp>
        <p:nvSpPr>
          <p:cNvPr id="11" name="TextBox 10">
            <a:extLst>
              <a:ext uri="{FF2B5EF4-FFF2-40B4-BE49-F238E27FC236}">
                <a16:creationId xmlns:a16="http://schemas.microsoft.com/office/drawing/2014/main" id="{776B9524-BD46-4D6D-9946-C98101F427C4}"/>
              </a:ext>
            </a:extLst>
          </p:cNvPr>
          <p:cNvSpPr txBox="1"/>
          <p:nvPr/>
        </p:nvSpPr>
        <p:spPr>
          <a:xfrm>
            <a:off x="9762649" y="6115203"/>
            <a:ext cx="1362552" cy="369332"/>
          </a:xfrm>
          <a:prstGeom prst="rect">
            <a:avLst/>
          </a:prstGeom>
          <a:noFill/>
        </p:spPr>
        <p:txBody>
          <a:bodyPr wrap="none" rtlCol="0">
            <a:spAutoFit/>
          </a:bodyPr>
          <a:lstStyle/>
          <a:p>
            <a:r>
              <a:rPr lang="en-US" sz="1800"/>
              <a:t>Future Giant</a:t>
            </a:r>
          </a:p>
        </p:txBody>
      </p:sp>
      <p:sp>
        <p:nvSpPr>
          <p:cNvPr id="12" name="Rectangle 11">
            <a:extLst>
              <a:ext uri="{FF2B5EF4-FFF2-40B4-BE49-F238E27FC236}">
                <a16:creationId xmlns:a16="http://schemas.microsoft.com/office/drawing/2014/main" id="{8235FBCE-F169-4B57-A9C4-B8008620210D}"/>
              </a:ext>
            </a:extLst>
          </p:cNvPr>
          <p:cNvSpPr/>
          <p:nvPr/>
        </p:nvSpPr>
        <p:spPr>
          <a:xfrm>
            <a:off x="11049000" y="5235832"/>
            <a:ext cx="685800" cy="584775"/>
          </a:xfrm>
          <a:prstGeom prst="rect">
            <a:avLst/>
          </a:prstGeom>
        </p:spPr>
        <p:txBody>
          <a:bodyPr wrap="square">
            <a:spAutoFit/>
          </a:bodyPr>
          <a:lstStyle/>
          <a:p>
            <a:r>
              <a:rPr lang="en-US" sz="3200" b="1">
                <a:latin typeface="Freestyle Script" panose="030804020302050B0404" pitchFamily="66" charset="0"/>
              </a:rPr>
              <a:t>FG</a:t>
            </a:r>
            <a:r>
              <a:rPr lang="en-US" sz="3200" b="1">
                <a:solidFill>
                  <a:srgbClr val="FF0000"/>
                </a:solidFill>
                <a:latin typeface="Freestyle Script" panose="030804020302050B0404" pitchFamily="66" charset="0"/>
              </a:rPr>
              <a:t>!</a:t>
            </a:r>
          </a:p>
        </p:txBody>
      </p:sp>
      <p:pic>
        <p:nvPicPr>
          <p:cNvPr id="13" name="Picture 12">
            <a:extLst>
              <a:ext uri="{FF2B5EF4-FFF2-40B4-BE49-F238E27FC236}">
                <a16:creationId xmlns:a16="http://schemas.microsoft.com/office/drawing/2014/main" id="{988FAAC3-4E32-4C7B-979C-EA6EC85D87D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0779361" y="5002793"/>
            <a:ext cx="1113611" cy="1521833"/>
          </a:xfrm>
          <a:prstGeom prst="rect">
            <a:avLst/>
          </a:prstGeom>
        </p:spPr>
      </p:pic>
      <p:sp>
        <p:nvSpPr>
          <p:cNvPr id="2" name="Title 1">
            <a:extLst>
              <a:ext uri="{FF2B5EF4-FFF2-40B4-BE49-F238E27FC236}">
                <a16:creationId xmlns:a16="http://schemas.microsoft.com/office/drawing/2014/main" id="{38FB52EB-DBB7-4EA0-B7ED-BC6075F23911}"/>
              </a:ext>
            </a:extLst>
          </p:cNvPr>
          <p:cNvSpPr>
            <a:spLocks noGrp="1"/>
          </p:cNvSpPr>
          <p:nvPr>
            <p:ph type="title"/>
          </p:nvPr>
        </p:nvSpPr>
        <p:spPr>
          <a:xfrm>
            <a:off x="831851" y="1709740"/>
            <a:ext cx="10515600" cy="2852737"/>
          </a:xfrm>
        </p:spPr>
        <p:txBody>
          <a:bodyPr anchor="b">
            <a:normAutofit/>
          </a:bodyPr>
          <a:lstStyle>
            <a:lvl1pPr>
              <a:defRPr lang="en-US" sz="4000" b="1" kern="1200" dirty="0">
                <a:solidFill>
                  <a:schemeClr val="tx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D21B165-7F7A-4DAE-91BF-F3B7EA80B091}"/>
              </a:ext>
            </a:extLst>
          </p:cNvPr>
          <p:cNvSpPr>
            <a:spLocks noGrp="1"/>
          </p:cNvSpPr>
          <p:nvPr>
            <p:ph type="body" idx="1"/>
          </p:nvPr>
        </p:nvSpPr>
        <p:spPr>
          <a:xfrm>
            <a:off x="831851" y="4589465"/>
            <a:ext cx="10515600" cy="1500187"/>
          </a:xfrm>
        </p:spPr>
        <p:txBody>
          <a:bodyPr>
            <a:normAutofit/>
          </a:bodyPr>
          <a:lstStyle>
            <a:lvl1pPr marL="0" indent="0">
              <a:buNone/>
              <a:defRPr lang="en-US" sz="2400" kern="1200" dirty="0" smtClean="0">
                <a:solidFill>
                  <a:schemeClr val="tx1"/>
                </a:solidFill>
                <a:latin typeface="+mn-lt"/>
                <a:ea typeface="+mn-ea"/>
                <a:cs typeface="+mn-cs"/>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51849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847F02-3395-48D7-A19F-E1247B3F715A}"/>
              </a:ext>
            </a:extLst>
          </p:cNvPr>
          <p:cNvSpPr>
            <a:spLocks noGrp="1"/>
          </p:cNvSpPr>
          <p:nvPr>
            <p:ph sz="half" idx="1"/>
          </p:nvPr>
        </p:nvSpPr>
        <p:spPr>
          <a:xfrm>
            <a:off x="838200" y="1096646"/>
            <a:ext cx="5181600" cy="53509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A2A702-6172-42EF-B6D7-BEA5B35E1D1C}"/>
              </a:ext>
            </a:extLst>
          </p:cNvPr>
          <p:cNvSpPr>
            <a:spLocks noGrp="1"/>
          </p:cNvSpPr>
          <p:nvPr>
            <p:ph sz="half" idx="2"/>
          </p:nvPr>
        </p:nvSpPr>
        <p:spPr>
          <a:xfrm>
            <a:off x="6172200" y="1096644"/>
            <a:ext cx="5181600" cy="53509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C227CE59-F14D-4947-B19B-6F102062ED19}"/>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11" name="TextBox 10">
            <a:extLst>
              <a:ext uri="{FF2B5EF4-FFF2-40B4-BE49-F238E27FC236}">
                <a16:creationId xmlns:a16="http://schemas.microsoft.com/office/drawing/2014/main" id="{91E8BF10-7FDC-4770-8A0E-B6A94F441308}"/>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sp>
        <p:nvSpPr>
          <p:cNvPr id="8" name="Title 1">
            <a:extLst>
              <a:ext uri="{FF2B5EF4-FFF2-40B4-BE49-F238E27FC236}">
                <a16:creationId xmlns:a16="http://schemas.microsoft.com/office/drawing/2014/main" id="{88C70EAD-A979-4217-9545-07B084E5945D}"/>
              </a:ext>
            </a:extLst>
          </p:cNvPr>
          <p:cNvSpPr>
            <a:spLocks noGrp="1"/>
          </p:cNvSpPr>
          <p:nvPr>
            <p:ph type="title"/>
          </p:nvPr>
        </p:nvSpPr>
        <p:spPr>
          <a:xfrm>
            <a:off x="838200" y="185295"/>
            <a:ext cx="10515600" cy="710818"/>
          </a:xfrm>
        </p:spPr>
        <p:txBody>
          <a:bodyPr>
            <a:normAutofit/>
          </a:bodyPr>
          <a:lstStyle>
            <a:lvl1pPr>
              <a:defRPr sz="2800" b="1">
                <a:latin typeface="Arial" panose="020B0604020202020204" pitchFamily="34" charset="0"/>
                <a:cs typeface="Arial" panose="020B0604020202020204" pitchFamily="34" charset="0"/>
              </a:defRPr>
            </a:lvl1pPr>
          </a:lstStyle>
          <a:p>
            <a:r>
              <a:rPr lang="en-US"/>
              <a:t>Click to edit Master title style</a:t>
            </a:r>
          </a:p>
        </p:txBody>
      </p:sp>
      <p:cxnSp>
        <p:nvCxnSpPr>
          <p:cNvPr id="10" name="Straight Connector 9">
            <a:extLst>
              <a:ext uri="{FF2B5EF4-FFF2-40B4-BE49-F238E27FC236}">
                <a16:creationId xmlns:a16="http://schemas.microsoft.com/office/drawing/2014/main" id="{E0E2E4AC-2FDE-4073-9D2A-CAAB07E81DCE}"/>
              </a:ext>
            </a:extLst>
          </p:cNvPr>
          <p:cNvCxnSpPr/>
          <p:nvPr/>
        </p:nvCxnSpPr>
        <p:spPr>
          <a:xfrm>
            <a:off x="550164" y="850095"/>
            <a:ext cx="11091672" cy="0"/>
          </a:xfrm>
          <a:prstGeom prst="line">
            <a:avLst/>
          </a:prstGeom>
          <a:ln w="28575"/>
        </p:spPr>
        <p:style>
          <a:lnRef idx="1">
            <a:schemeClr val="dk1"/>
          </a:lnRef>
          <a:fillRef idx="0">
            <a:schemeClr val="dk1"/>
          </a:fillRef>
          <a:effectRef idx="0">
            <a:schemeClr val="dk1"/>
          </a:effectRef>
          <a:fontRef idx="minor">
            <a:schemeClr val="tx1"/>
          </a:fontRef>
        </p:style>
      </p:cxnSp>
      <p:pic>
        <p:nvPicPr>
          <p:cNvPr id="14" name="Graphic 13" descr="Heartbeat">
            <a:extLst>
              <a:ext uri="{FF2B5EF4-FFF2-40B4-BE49-F238E27FC236}">
                <a16:creationId xmlns:a16="http://schemas.microsoft.com/office/drawing/2014/main" id="{D68F45DB-929F-4605-8410-B279D615E3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8437" y="657347"/>
            <a:ext cx="385499" cy="385499"/>
          </a:xfrm>
          <a:prstGeom prst="rect">
            <a:avLst/>
          </a:prstGeom>
        </p:spPr>
      </p:pic>
      <p:pic>
        <p:nvPicPr>
          <p:cNvPr id="15" name="Picture 14">
            <a:extLst>
              <a:ext uri="{FF2B5EF4-FFF2-40B4-BE49-F238E27FC236}">
                <a16:creationId xmlns:a16="http://schemas.microsoft.com/office/drawing/2014/main" id="{D3DA8FD4-7156-46A3-9AA2-3D1F07407D6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1420810" y="95616"/>
            <a:ext cx="732647" cy="1001216"/>
          </a:xfrm>
          <a:prstGeom prst="rect">
            <a:avLst/>
          </a:prstGeom>
        </p:spPr>
      </p:pic>
      <p:sp>
        <p:nvSpPr>
          <p:cNvPr id="16" name="Rectangle 15">
            <a:extLst>
              <a:ext uri="{FF2B5EF4-FFF2-40B4-BE49-F238E27FC236}">
                <a16:creationId xmlns:a16="http://schemas.microsoft.com/office/drawing/2014/main" id="{96A0EF33-8230-42EC-B5A2-252CE671EAFE}"/>
              </a:ext>
            </a:extLst>
          </p:cNvPr>
          <p:cNvSpPr/>
          <p:nvPr/>
        </p:nvSpPr>
        <p:spPr>
          <a:xfrm>
            <a:off x="11560944" y="228601"/>
            <a:ext cx="523147" cy="461665"/>
          </a:xfrm>
          <a:prstGeom prst="rect">
            <a:avLst/>
          </a:prstGeom>
        </p:spPr>
        <p:txBody>
          <a:bodyPr wrap="square">
            <a:spAutoFit/>
          </a:bodyPr>
          <a:lstStyle/>
          <a:p>
            <a:r>
              <a:rPr lang="en-US" sz="2400" b="1">
                <a:latin typeface="Freestyle Script" panose="030804020302050B0404" pitchFamily="66" charset="0"/>
              </a:rPr>
              <a:t>FG</a:t>
            </a:r>
            <a:r>
              <a:rPr lang="en-US" sz="2400" b="1">
                <a:solidFill>
                  <a:srgbClr val="FF0000"/>
                </a:solidFill>
                <a:latin typeface="Freestyle Script" panose="030804020302050B0404" pitchFamily="66" charset="0"/>
              </a:rPr>
              <a:t>!</a:t>
            </a:r>
          </a:p>
        </p:txBody>
      </p:sp>
    </p:spTree>
    <p:extLst>
      <p:ext uri="{BB962C8B-B14F-4D97-AF65-F5344CB8AC3E}">
        <p14:creationId xmlns:p14="http://schemas.microsoft.com/office/powerpoint/2010/main" val="80827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028E7598-319C-43EA-9D78-4D2F71EC69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887" y="179614"/>
            <a:ext cx="11680227" cy="6498772"/>
          </a:xfrm>
          <a:prstGeom prst="rect">
            <a:avLst/>
          </a:prstGeom>
        </p:spPr>
      </p:pic>
      <p:sp>
        <p:nvSpPr>
          <p:cNvPr id="6" name="Rectangle 5">
            <a:extLst>
              <a:ext uri="{FF2B5EF4-FFF2-40B4-BE49-F238E27FC236}">
                <a16:creationId xmlns:a16="http://schemas.microsoft.com/office/drawing/2014/main" id="{1BD5F11D-D3F5-4F88-8B44-CEAECA52D504}"/>
              </a:ext>
            </a:extLst>
          </p:cNvPr>
          <p:cNvSpPr/>
          <p:nvPr/>
        </p:nvSpPr>
        <p:spPr>
          <a:xfrm>
            <a:off x="3186221" y="4324272"/>
            <a:ext cx="6096000" cy="1600438"/>
          </a:xfrm>
          <a:prstGeom prst="rect">
            <a:avLst/>
          </a:prstGeom>
        </p:spPr>
        <p:txBody>
          <a:bodyPr>
            <a:spAutoFit/>
          </a:bodyPr>
          <a:lstStyle/>
          <a:p>
            <a:pPr algn="ctr"/>
            <a:r>
              <a:rPr lang="en-US" sz="6000">
                <a:solidFill>
                  <a:schemeClr val="tx1"/>
                </a:solidFill>
                <a:latin typeface="Arial" panose="020B0604020202020204" pitchFamily="34" charset="0"/>
                <a:cs typeface="Arial" panose="020B0604020202020204" pitchFamily="34" charset="0"/>
              </a:rPr>
              <a:t>Thanks</a:t>
            </a:r>
            <a:r>
              <a:rPr lang="en-US" sz="6600">
                <a:solidFill>
                  <a:schemeClr val="tx1"/>
                </a:solidFill>
                <a:latin typeface="Arial" panose="020B0604020202020204" pitchFamily="34" charset="0"/>
                <a:cs typeface="Arial" panose="020B0604020202020204" pitchFamily="34" charset="0"/>
              </a:rPr>
              <a:t>!</a:t>
            </a:r>
            <a:endParaRPr lang="en-US" sz="3600">
              <a:solidFill>
                <a:schemeClr val="tx1"/>
              </a:solidFill>
              <a:latin typeface="Arial" panose="020B0604020202020204" pitchFamily="34" charset="0"/>
              <a:cs typeface="Arial" panose="020B0604020202020204" pitchFamily="34" charset="0"/>
            </a:endParaRPr>
          </a:p>
          <a:p>
            <a:pPr algn="ctr"/>
            <a:r>
              <a:rPr lang="en-US" sz="3200">
                <a:solidFill>
                  <a:schemeClr val="tx1"/>
                </a:solidFill>
                <a:latin typeface="Arial" panose="020B0604020202020204" pitchFamily="34" charset="0"/>
                <a:cs typeface="Arial" panose="020B0604020202020204" pitchFamily="34" charset="0"/>
              </a:rPr>
              <a:t>Any innovations?</a:t>
            </a:r>
            <a:endParaRPr lang="en-US" sz="1100">
              <a:solidFill>
                <a:schemeClr val="tx1"/>
              </a:solidFill>
              <a:latin typeface="Arial" panose="020B0604020202020204" pitchFamily="34" charset="0"/>
              <a:cs typeface="Arial" panose="020B0604020202020204" pitchFamily="34" charset="0"/>
            </a:endParaRPr>
          </a:p>
        </p:txBody>
      </p:sp>
      <p:sp>
        <p:nvSpPr>
          <p:cNvPr id="7" name="Slide Number Placeholder 5">
            <a:extLst>
              <a:ext uri="{FF2B5EF4-FFF2-40B4-BE49-F238E27FC236}">
                <a16:creationId xmlns:a16="http://schemas.microsoft.com/office/drawing/2014/main" id="{FF5106F1-0DA7-4975-AF24-0001913CE8BA}"/>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9" name="TextBox 8">
            <a:extLst>
              <a:ext uri="{FF2B5EF4-FFF2-40B4-BE49-F238E27FC236}">
                <a16:creationId xmlns:a16="http://schemas.microsoft.com/office/drawing/2014/main" id="{90CFFDB4-F4EA-4415-9CD6-7C1B7C5AA57D}"/>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sp>
        <p:nvSpPr>
          <p:cNvPr id="13" name="Rectangle 12">
            <a:extLst>
              <a:ext uri="{FF2B5EF4-FFF2-40B4-BE49-F238E27FC236}">
                <a16:creationId xmlns:a16="http://schemas.microsoft.com/office/drawing/2014/main" id="{2CB4065D-D4C2-4E50-BC5F-04579142332C}"/>
              </a:ext>
            </a:extLst>
          </p:cNvPr>
          <p:cNvSpPr/>
          <p:nvPr/>
        </p:nvSpPr>
        <p:spPr>
          <a:xfrm>
            <a:off x="5464946" y="1219201"/>
            <a:ext cx="1989647" cy="1569660"/>
          </a:xfrm>
          <a:prstGeom prst="rect">
            <a:avLst/>
          </a:prstGeom>
        </p:spPr>
        <p:txBody>
          <a:bodyPr wrap="square">
            <a:spAutoFit/>
          </a:bodyPr>
          <a:lstStyle/>
          <a:p>
            <a:r>
              <a:rPr lang="en-US" sz="9600" b="1">
                <a:latin typeface="Freestyle Script" panose="030804020302050B0404" pitchFamily="66" charset="0"/>
              </a:rPr>
              <a:t>FG</a:t>
            </a:r>
            <a:r>
              <a:rPr lang="en-US" sz="9600" b="1">
                <a:solidFill>
                  <a:srgbClr val="FF0000"/>
                </a:solidFill>
                <a:latin typeface="Freestyle Script" panose="030804020302050B0404" pitchFamily="66" charset="0"/>
              </a:rPr>
              <a:t>!</a:t>
            </a:r>
          </a:p>
        </p:txBody>
      </p:sp>
      <p:pic>
        <p:nvPicPr>
          <p:cNvPr id="14" name="Picture 13">
            <a:extLst>
              <a:ext uri="{FF2B5EF4-FFF2-40B4-BE49-F238E27FC236}">
                <a16:creationId xmlns:a16="http://schemas.microsoft.com/office/drawing/2014/main" id="{E7EC8312-D41A-400C-BD5C-968D1DA9513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4575394" y="455702"/>
            <a:ext cx="3041215" cy="4156055"/>
          </a:xfrm>
          <a:prstGeom prst="rect">
            <a:avLst/>
          </a:prstGeom>
        </p:spPr>
      </p:pic>
    </p:spTree>
    <p:extLst>
      <p:ext uri="{BB962C8B-B14F-4D97-AF65-F5344CB8AC3E}">
        <p14:creationId xmlns:p14="http://schemas.microsoft.com/office/powerpoint/2010/main" val="3207865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D59A66-EFA9-44D3-B81C-690E9CF154D7}"/>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21C664-DD58-4DCC-9FED-8560B9F662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1F1EF-CACF-450B-92A1-F3897CE032B2}"/>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A3E19AE8-AECE-439D-9A41-4D9125F5272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A42A7A-1DAF-4A1F-947B-274A5CB70E0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34593-4376-4357-9906-3B15237DDEB2}" type="slidenum">
              <a:rPr lang="en-US" smtClean="0"/>
              <a:t>‹#›</a:t>
            </a:fld>
            <a:endParaRPr lang="en-US"/>
          </a:p>
        </p:txBody>
      </p:sp>
    </p:spTree>
    <p:extLst>
      <p:ext uri="{BB962C8B-B14F-4D97-AF65-F5344CB8AC3E}">
        <p14:creationId xmlns:p14="http://schemas.microsoft.com/office/powerpoint/2010/main" val="18273889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DF477-A1C0-42CE-9DA1-A1D1E73BCF7F}"/>
              </a:ext>
            </a:extLst>
          </p:cNvPr>
          <p:cNvSpPr>
            <a:spLocks noGrp="1"/>
          </p:cNvSpPr>
          <p:nvPr>
            <p:ph type="ctrTitle"/>
          </p:nvPr>
        </p:nvSpPr>
        <p:spPr/>
        <p:txBody>
          <a:bodyPr/>
          <a:lstStyle/>
          <a:p>
            <a:r>
              <a:rPr lang="en-US" altLang="zh-TW" dirty="0"/>
              <a:t>Views on UL</a:t>
            </a:r>
            <a:r>
              <a:rPr lang="en-US" dirty="0"/>
              <a:t> Enhancements </a:t>
            </a:r>
            <a:br>
              <a:rPr lang="en-US" dirty="0"/>
            </a:br>
            <a:r>
              <a:rPr lang="en-US" dirty="0"/>
              <a:t>in Rel-18</a:t>
            </a:r>
          </a:p>
        </p:txBody>
      </p:sp>
      <p:sp>
        <p:nvSpPr>
          <p:cNvPr id="3" name="Subtitle 2">
            <a:extLst>
              <a:ext uri="{FF2B5EF4-FFF2-40B4-BE49-F238E27FC236}">
                <a16:creationId xmlns:a16="http://schemas.microsoft.com/office/drawing/2014/main" id="{BF115F7E-1C22-4E1E-B448-85D304375386}"/>
              </a:ext>
            </a:extLst>
          </p:cNvPr>
          <p:cNvSpPr>
            <a:spLocks noGrp="1"/>
          </p:cNvSpPr>
          <p:nvPr>
            <p:ph type="subTitle" idx="1"/>
          </p:nvPr>
        </p:nvSpPr>
        <p:spPr>
          <a:xfrm>
            <a:off x="1524000" y="3976176"/>
            <a:ext cx="9144000" cy="1655763"/>
          </a:xfrm>
        </p:spPr>
        <p:txBody>
          <a:bodyPr/>
          <a:lstStyle/>
          <a:p>
            <a:pPr algn="l">
              <a:spcBef>
                <a:spcPts val="0"/>
              </a:spcBef>
            </a:pPr>
            <a:r>
              <a:rPr lang="en-US" dirty="0"/>
              <a:t>Agenda Item:		4.2</a:t>
            </a:r>
          </a:p>
          <a:p>
            <a:pPr algn="l">
              <a:spcBef>
                <a:spcPts val="0"/>
              </a:spcBef>
            </a:pPr>
            <a:r>
              <a:rPr lang="en-US" dirty="0"/>
              <a:t>Source:		FGI, Asia Pacific Telecom</a:t>
            </a:r>
            <a:endParaRPr lang="en-US" dirty="0">
              <a:solidFill>
                <a:srgbClr val="0000FF"/>
              </a:solidFill>
            </a:endParaRPr>
          </a:p>
          <a:p>
            <a:pPr algn="l">
              <a:spcBef>
                <a:spcPts val="0"/>
              </a:spcBef>
            </a:pPr>
            <a:r>
              <a:rPr lang="en-US" dirty="0"/>
              <a:t>Document for:		Discussion</a:t>
            </a:r>
          </a:p>
          <a:p>
            <a:pPr algn="l"/>
            <a:endParaRPr lang="en-US" dirty="0"/>
          </a:p>
        </p:txBody>
      </p:sp>
      <p:sp>
        <p:nvSpPr>
          <p:cNvPr id="4" name="文字方塊 3">
            <a:extLst>
              <a:ext uri="{FF2B5EF4-FFF2-40B4-BE49-F238E27FC236}">
                <a16:creationId xmlns:a16="http://schemas.microsoft.com/office/drawing/2014/main" id="{639526D6-6179-415F-9D4C-387AA9C31737}"/>
              </a:ext>
            </a:extLst>
          </p:cNvPr>
          <p:cNvSpPr txBox="1"/>
          <p:nvPr/>
        </p:nvSpPr>
        <p:spPr>
          <a:xfrm>
            <a:off x="1412111" y="752354"/>
            <a:ext cx="9255889" cy="954107"/>
          </a:xfrm>
          <a:prstGeom prst="rect">
            <a:avLst/>
          </a:prstGeom>
          <a:noFill/>
        </p:spPr>
        <p:txBody>
          <a:bodyPr wrap="square" rtlCol="0">
            <a:spAutoFit/>
          </a:bodyPr>
          <a:lstStyle/>
          <a:p>
            <a:r>
              <a:rPr lang="en-US" altLang="zh-TW" sz="2800" b="1" dirty="0"/>
              <a:t>3GPP TSG RAN Rel-18 workshop		        RWS-210192</a:t>
            </a:r>
          </a:p>
          <a:p>
            <a:r>
              <a:rPr lang="en-US" altLang="zh-TW" sz="2800" b="1" dirty="0"/>
              <a:t>Electronic Meeting, June 28 - July 2, 2021</a:t>
            </a:r>
          </a:p>
        </p:txBody>
      </p:sp>
    </p:spTree>
    <p:extLst>
      <p:ext uri="{BB962C8B-B14F-4D97-AF65-F5344CB8AC3E}">
        <p14:creationId xmlns:p14="http://schemas.microsoft.com/office/powerpoint/2010/main" val="1312074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2C487E1-BC73-4B60-9852-60A3295D0154}"/>
              </a:ext>
            </a:extLst>
          </p:cNvPr>
          <p:cNvSpPr>
            <a:spLocks noGrp="1"/>
          </p:cNvSpPr>
          <p:nvPr>
            <p:ph type="title"/>
          </p:nvPr>
        </p:nvSpPr>
        <p:spPr/>
        <p:txBody>
          <a:bodyPr/>
          <a:lstStyle/>
          <a:p>
            <a:r>
              <a:rPr lang="en-US" altLang="zh-TW" dirty="0"/>
              <a:t>Justification</a:t>
            </a:r>
            <a:endParaRPr lang="zh-TW" altLang="en-US" dirty="0">
              <a:solidFill>
                <a:srgbClr val="0000FF"/>
              </a:solidFill>
            </a:endParaRPr>
          </a:p>
        </p:txBody>
      </p:sp>
      <p:sp>
        <p:nvSpPr>
          <p:cNvPr id="3" name="內容版面配置區 2">
            <a:extLst>
              <a:ext uri="{FF2B5EF4-FFF2-40B4-BE49-F238E27FC236}">
                <a16:creationId xmlns:a16="http://schemas.microsoft.com/office/drawing/2014/main" id="{CAA5EB98-CA6D-4F84-BC9D-D0BCB064E1F4}"/>
              </a:ext>
            </a:extLst>
          </p:cNvPr>
          <p:cNvSpPr>
            <a:spLocks noGrp="1"/>
          </p:cNvSpPr>
          <p:nvPr>
            <p:ph idx="1"/>
          </p:nvPr>
        </p:nvSpPr>
        <p:spPr/>
        <p:txBody>
          <a:bodyPr>
            <a:normAutofit/>
          </a:bodyPr>
          <a:lstStyle/>
          <a:p>
            <a:pPr algn="just"/>
            <a:r>
              <a:rPr lang="en-US" altLang="zh-TW" sz="2000" dirty="0"/>
              <a:t>After three releases of evolution for New Radio, fundamental architecture has been developed for supporting various applications. From now on, the up coming releases (i.e., R18) may further consider on supporting more advanced applications with more strict reliability, throughput and latency requirements, such as XR, machine vision, vision-based factory detection (e.g., 3-dimensions enabled sensor), remote medical service and live video. It is observed that the uplink data rate required by 2025 will be increased to 10 times.</a:t>
            </a:r>
          </a:p>
          <a:p>
            <a:pPr algn="just"/>
            <a:r>
              <a:rPr lang="en-US" altLang="zh-TW" sz="2000" dirty="0"/>
              <a:t>How to increase the uplink spectrum and the UL data rate to meet the strict requirements for the advanced applications is an important step for Rel-18 to meet the commercial needs. Unlike a base station, a UE’s capability is also considered to be limited due to the design limitation.</a:t>
            </a:r>
            <a:r>
              <a:rPr lang="zh-TW" altLang="en-US" sz="2000" dirty="0"/>
              <a:t> </a:t>
            </a:r>
            <a:r>
              <a:rPr lang="en-US" altLang="zh-TW" sz="2000" dirty="0"/>
              <a:t>Enhancing UE’s UL capability is one way to go. In addition, further increasing uplink spectrum efficiency which enabled the novel services is also required. Furthermore, it will be beneficial to extend the dual connectivity architecture to use more than two diverse frequency ranges. In conclusion, mechanisms to supporting a higher UL bandwidth or a higher UL data rate are desired to be investigated in Rel-18.</a:t>
            </a:r>
          </a:p>
        </p:txBody>
      </p:sp>
      <p:sp>
        <p:nvSpPr>
          <p:cNvPr id="4" name="投影片編號版面配置區 3">
            <a:extLst>
              <a:ext uri="{FF2B5EF4-FFF2-40B4-BE49-F238E27FC236}">
                <a16:creationId xmlns:a16="http://schemas.microsoft.com/office/drawing/2014/main" id="{54F4EA8C-C490-4CF4-82C9-4F5B47565A47}"/>
              </a:ext>
            </a:extLst>
          </p:cNvPr>
          <p:cNvSpPr>
            <a:spLocks noGrp="1"/>
          </p:cNvSpPr>
          <p:nvPr>
            <p:ph type="sldNum" sz="quarter" idx="12"/>
          </p:nvPr>
        </p:nvSpPr>
        <p:spPr/>
        <p:txBody>
          <a:bodyPr/>
          <a:lstStyle/>
          <a:p>
            <a:fld id="{7BE34593-4376-4357-9906-3B15237DDEB2}" type="slidenum">
              <a:rPr lang="en-US" smtClean="0"/>
              <a:t>2</a:t>
            </a:fld>
            <a:endParaRPr lang="en-US"/>
          </a:p>
        </p:txBody>
      </p:sp>
    </p:spTree>
    <p:extLst>
      <p:ext uri="{BB962C8B-B14F-4D97-AF65-F5344CB8AC3E}">
        <p14:creationId xmlns:p14="http://schemas.microsoft.com/office/powerpoint/2010/main" val="587661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D7D44C-32B4-4D42-83E7-F6D7ACAAAEF9}"/>
              </a:ext>
            </a:extLst>
          </p:cNvPr>
          <p:cNvSpPr>
            <a:spLocks noGrp="1"/>
          </p:cNvSpPr>
          <p:nvPr>
            <p:ph type="title"/>
          </p:nvPr>
        </p:nvSpPr>
        <p:spPr/>
        <p:txBody>
          <a:bodyPr/>
          <a:lstStyle/>
          <a:p>
            <a:r>
              <a:rPr lang="en-US" altLang="zh-TW" dirty="0"/>
              <a:t>Objectives (1/2)</a:t>
            </a:r>
            <a:endParaRPr lang="zh-TW" altLang="en-US" dirty="0"/>
          </a:p>
        </p:txBody>
      </p:sp>
      <p:sp>
        <p:nvSpPr>
          <p:cNvPr id="3" name="內容版面配置區 2">
            <a:extLst>
              <a:ext uri="{FF2B5EF4-FFF2-40B4-BE49-F238E27FC236}">
                <a16:creationId xmlns:a16="http://schemas.microsoft.com/office/drawing/2014/main" id="{243A41E3-E70D-451E-8092-6375D031240F}"/>
              </a:ext>
            </a:extLst>
          </p:cNvPr>
          <p:cNvSpPr>
            <a:spLocks noGrp="1"/>
          </p:cNvSpPr>
          <p:nvPr>
            <p:ph idx="1"/>
          </p:nvPr>
        </p:nvSpPr>
        <p:spPr>
          <a:xfrm>
            <a:off x="838199" y="1096646"/>
            <a:ext cx="9857509" cy="5350984"/>
          </a:xfrm>
        </p:spPr>
        <p:txBody>
          <a:bodyPr>
            <a:normAutofit/>
          </a:bodyPr>
          <a:lstStyle/>
          <a:p>
            <a:r>
              <a:rPr lang="en-US" altLang="zh-TW" dirty="0"/>
              <a:t>Enable UEs aggregation to enhance UL capability, including: [RAN1/RAN2]</a:t>
            </a:r>
          </a:p>
          <a:p>
            <a:pPr marL="685165" lvl="1" indent="-227965"/>
            <a:r>
              <a:rPr lang="en-US" altLang="zh-TW" dirty="0"/>
              <a:t>Achieving UL data transmission via two devices</a:t>
            </a:r>
          </a:p>
          <a:p>
            <a:pPr marL="1142353" lvl="2" indent="-227965"/>
            <a:r>
              <a:rPr lang="en-US" altLang="zh-TW" dirty="0">
                <a:cs typeface="Calibri" panose="020F0502020204030204"/>
              </a:rPr>
              <a:t>Basic Procedures for UE aggregation</a:t>
            </a:r>
          </a:p>
          <a:p>
            <a:pPr marL="1599542" lvl="3" indent="-227965"/>
            <a:r>
              <a:rPr lang="en-US" altLang="zh-TW" dirty="0">
                <a:cs typeface="Calibri" panose="020F0502020204030204"/>
              </a:rPr>
              <a:t>Setup/Modification/Release procedures</a:t>
            </a:r>
          </a:p>
          <a:p>
            <a:pPr marL="1599542" lvl="3" indent="-227965"/>
            <a:r>
              <a:rPr lang="en-US" altLang="zh-TW" dirty="0">
                <a:cs typeface="Calibri" panose="020F0502020204030204"/>
              </a:rPr>
              <a:t>More than two devices for aggregation can be considered</a:t>
            </a:r>
          </a:p>
          <a:p>
            <a:pPr marL="1142353" lvl="2" indent="-227965"/>
            <a:r>
              <a:rPr lang="en-US" altLang="zh-TW" dirty="0"/>
              <a:t>Introduce mechanism for data flow control</a:t>
            </a:r>
          </a:p>
          <a:p>
            <a:pPr marL="1599542" lvl="3" indent="-227965"/>
            <a:r>
              <a:rPr lang="en-US" altLang="zh-TW" dirty="0">
                <a:cs typeface="Calibri" panose="020F0502020204030204"/>
              </a:rPr>
              <a:t>Path selection and data forwarding mechanism among aggregated devices</a:t>
            </a:r>
          </a:p>
          <a:p>
            <a:pPr marL="1599542" lvl="3" indent="-227965"/>
            <a:r>
              <a:rPr lang="en-US" altLang="zh-TW" dirty="0">
                <a:cs typeface="Calibri" panose="020F0502020204030204"/>
              </a:rPr>
              <a:t>Negotiations among aggregated devices</a:t>
            </a:r>
          </a:p>
          <a:p>
            <a:pPr marL="1142353" lvl="2" indent="-227965"/>
            <a:r>
              <a:rPr lang="en-US" altLang="zh-TW" dirty="0">
                <a:cs typeface="Calibri" panose="020F0502020204030204"/>
              </a:rPr>
              <a:t>Supporting mobility of aggregated devices</a:t>
            </a:r>
          </a:p>
          <a:p>
            <a:pPr marL="1599542" lvl="3" indent="-227965"/>
            <a:r>
              <a:rPr lang="en-US" altLang="zh-TW" dirty="0">
                <a:cs typeface="Calibri" panose="020F0502020204030204"/>
              </a:rPr>
              <a:t>Service continuity of the aggregated devices can be considered</a:t>
            </a:r>
          </a:p>
          <a:p>
            <a:pPr marL="1142353" lvl="2" indent="-227965"/>
            <a:endParaRPr lang="en-GB" altLang="zh-TW" b="0" i="0" u="none" strike="noStrike" dirty="0">
              <a:effectLst/>
              <a:latin typeface="Calibri"/>
              <a:ea typeface="新細明體"/>
            </a:endParaRPr>
          </a:p>
          <a:p>
            <a:pPr marL="11" indent="0">
              <a:buNone/>
            </a:pPr>
            <a:endParaRPr lang="en-GB" altLang="zh-TW" b="0" i="0" u="none" strike="noStrike" dirty="0">
              <a:solidFill>
                <a:srgbClr val="0000FF"/>
              </a:solidFill>
              <a:effectLst/>
              <a:latin typeface="Calibri"/>
              <a:ea typeface="新細明體"/>
            </a:endParaRPr>
          </a:p>
          <a:p>
            <a:pPr marL="1142353" lvl="2" indent="-227965"/>
            <a:endParaRPr lang="en-GB" altLang="zh-TW" b="0" i="0" u="none" strike="noStrike" dirty="0">
              <a:effectLst/>
              <a:latin typeface="Calibri"/>
              <a:ea typeface="新細明體"/>
            </a:endParaRPr>
          </a:p>
          <a:p>
            <a:pPr lvl="1"/>
            <a:endParaRPr lang="en-US" altLang="zh-TW" dirty="0"/>
          </a:p>
          <a:p>
            <a:pPr lvl="1"/>
            <a:endParaRPr lang="zh-TW" altLang="en-US" dirty="0"/>
          </a:p>
        </p:txBody>
      </p:sp>
      <p:sp>
        <p:nvSpPr>
          <p:cNvPr id="4" name="投影片編號版面配置區 3">
            <a:extLst>
              <a:ext uri="{FF2B5EF4-FFF2-40B4-BE49-F238E27FC236}">
                <a16:creationId xmlns:a16="http://schemas.microsoft.com/office/drawing/2014/main" id="{726F253A-3485-4724-AB22-612AFC3A06A5}"/>
              </a:ext>
            </a:extLst>
          </p:cNvPr>
          <p:cNvSpPr>
            <a:spLocks noGrp="1"/>
          </p:cNvSpPr>
          <p:nvPr>
            <p:ph type="sldNum" sz="quarter" idx="12"/>
          </p:nvPr>
        </p:nvSpPr>
        <p:spPr/>
        <p:txBody>
          <a:bodyPr/>
          <a:lstStyle/>
          <a:p>
            <a:fld id="{7BE34593-4376-4357-9906-3B15237DDEB2}" type="slidenum">
              <a:rPr lang="en-US" smtClean="0"/>
              <a:t>3</a:t>
            </a:fld>
            <a:endParaRPr lang="en-US" dirty="0"/>
          </a:p>
        </p:txBody>
      </p:sp>
      <p:pic>
        <p:nvPicPr>
          <p:cNvPr id="25" name="內容版面配置區 4" descr="智慧型手機 以實心填滿">
            <a:extLst>
              <a:ext uri="{FF2B5EF4-FFF2-40B4-BE49-F238E27FC236}">
                <a16:creationId xmlns:a16="http://schemas.microsoft.com/office/drawing/2014/main" id="{03FF7CFA-E31D-4226-A5B6-5CC89A867A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93753" y="4379491"/>
            <a:ext cx="656431" cy="656431"/>
          </a:xfrm>
          <a:prstGeom prst="rect">
            <a:avLst/>
          </a:prstGeom>
        </p:spPr>
      </p:pic>
      <p:pic>
        <p:nvPicPr>
          <p:cNvPr id="26" name="內容版面配置區 4" descr="智慧型手機 以實心填滿">
            <a:extLst>
              <a:ext uri="{FF2B5EF4-FFF2-40B4-BE49-F238E27FC236}">
                <a16:creationId xmlns:a16="http://schemas.microsoft.com/office/drawing/2014/main" id="{335BE160-1E5D-4014-8D72-453E1644982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58668" y="4379490"/>
            <a:ext cx="656431" cy="656431"/>
          </a:xfrm>
          <a:prstGeom prst="rect">
            <a:avLst/>
          </a:prstGeom>
        </p:spPr>
      </p:pic>
      <p:pic>
        <p:nvPicPr>
          <p:cNvPr id="27" name="圖形 26" descr="＞形箭號 以實心填滿">
            <a:extLst>
              <a:ext uri="{FF2B5EF4-FFF2-40B4-BE49-F238E27FC236}">
                <a16:creationId xmlns:a16="http://schemas.microsoft.com/office/drawing/2014/main" id="{20A9E7EC-8D2A-4C2C-9BAD-3FE8EEE6FBF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7804" y="5304205"/>
            <a:ext cx="300864" cy="300864"/>
          </a:xfrm>
          <a:prstGeom prst="rect">
            <a:avLst/>
          </a:prstGeom>
        </p:spPr>
      </p:pic>
      <p:pic>
        <p:nvPicPr>
          <p:cNvPr id="28" name="圖形 27" descr="＞形箭號 以實心填滿">
            <a:extLst>
              <a:ext uri="{FF2B5EF4-FFF2-40B4-BE49-F238E27FC236}">
                <a16:creationId xmlns:a16="http://schemas.microsoft.com/office/drawing/2014/main" id="{EEB4AAA7-FA46-4624-A79C-DF9B203AC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9971503" y="5588599"/>
            <a:ext cx="300864" cy="300864"/>
          </a:xfrm>
          <a:prstGeom prst="rect">
            <a:avLst/>
          </a:prstGeom>
        </p:spPr>
      </p:pic>
      <p:sp>
        <p:nvSpPr>
          <p:cNvPr id="29" name="文字方塊 28">
            <a:extLst>
              <a:ext uri="{FF2B5EF4-FFF2-40B4-BE49-F238E27FC236}">
                <a16:creationId xmlns:a16="http://schemas.microsoft.com/office/drawing/2014/main" id="{F647E018-F483-486E-B875-BE8DC6A229A3}"/>
              </a:ext>
            </a:extLst>
          </p:cNvPr>
          <p:cNvSpPr txBox="1"/>
          <p:nvPr/>
        </p:nvSpPr>
        <p:spPr>
          <a:xfrm>
            <a:off x="9440682" y="5154555"/>
            <a:ext cx="380232" cy="20005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gn="ctr"/>
            <a:r>
              <a:rPr lang="en-US" altLang="zh-TW" sz="700"/>
              <a:t>PDCP</a:t>
            </a:r>
            <a:endParaRPr lang="zh-TW" altLang="en-US" sz="700"/>
          </a:p>
        </p:txBody>
      </p:sp>
      <p:sp>
        <p:nvSpPr>
          <p:cNvPr id="30" name="文字方塊 29">
            <a:extLst>
              <a:ext uri="{FF2B5EF4-FFF2-40B4-BE49-F238E27FC236}">
                <a16:creationId xmlns:a16="http://schemas.microsoft.com/office/drawing/2014/main" id="{05F76A5A-7692-48E3-A5BB-AEC52C02AE83}"/>
              </a:ext>
            </a:extLst>
          </p:cNvPr>
          <p:cNvSpPr txBox="1"/>
          <p:nvPr/>
        </p:nvSpPr>
        <p:spPr>
          <a:xfrm>
            <a:off x="9440682" y="5354610"/>
            <a:ext cx="380232" cy="2000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TW" sz="700"/>
              <a:t>RLC</a:t>
            </a:r>
            <a:endParaRPr lang="zh-TW" altLang="en-US" sz="700"/>
          </a:p>
        </p:txBody>
      </p:sp>
      <p:sp>
        <p:nvSpPr>
          <p:cNvPr id="31" name="文字方塊 30">
            <a:extLst>
              <a:ext uri="{FF2B5EF4-FFF2-40B4-BE49-F238E27FC236}">
                <a16:creationId xmlns:a16="http://schemas.microsoft.com/office/drawing/2014/main" id="{5313E18D-97A0-4259-87EE-45E787BB1C12}"/>
              </a:ext>
            </a:extLst>
          </p:cNvPr>
          <p:cNvSpPr txBox="1"/>
          <p:nvPr/>
        </p:nvSpPr>
        <p:spPr>
          <a:xfrm>
            <a:off x="9440682" y="5554665"/>
            <a:ext cx="380232" cy="2000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TW" sz="700"/>
              <a:t>MAC</a:t>
            </a:r>
            <a:endParaRPr lang="zh-TW" altLang="en-US" sz="700"/>
          </a:p>
        </p:txBody>
      </p:sp>
      <p:sp>
        <p:nvSpPr>
          <p:cNvPr id="32" name="文字方塊 31">
            <a:extLst>
              <a:ext uri="{FF2B5EF4-FFF2-40B4-BE49-F238E27FC236}">
                <a16:creationId xmlns:a16="http://schemas.microsoft.com/office/drawing/2014/main" id="{BFC896FC-880B-41EE-A3F4-7F9B1016D45C}"/>
              </a:ext>
            </a:extLst>
          </p:cNvPr>
          <p:cNvSpPr txBox="1"/>
          <p:nvPr/>
        </p:nvSpPr>
        <p:spPr>
          <a:xfrm>
            <a:off x="9440682" y="5754720"/>
            <a:ext cx="380232" cy="2000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TW" sz="700"/>
              <a:t>PHY</a:t>
            </a:r>
            <a:endParaRPr lang="zh-TW" altLang="en-US" sz="700"/>
          </a:p>
        </p:txBody>
      </p:sp>
      <p:sp>
        <p:nvSpPr>
          <p:cNvPr id="33" name="文字方塊 32">
            <a:extLst>
              <a:ext uri="{FF2B5EF4-FFF2-40B4-BE49-F238E27FC236}">
                <a16:creationId xmlns:a16="http://schemas.microsoft.com/office/drawing/2014/main" id="{D93E93E2-51CC-4316-9B3D-DD7D162D0A92}"/>
              </a:ext>
            </a:extLst>
          </p:cNvPr>
          <p:cNvSpPr txBox="1"/>
          <p:nvPr/>
        </p:nvSpPr>
        <p:spPr>
          <a:xfrm>
            <a:off x="10388420" y="5154555"/>
            <a:ext cx="380232" cy="20005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gn="ctr"/>
            <a:r>
              <a:rPr lang="en-US" altLang="zh-TW" sz="700"/>
              <a:t>PDCP</a:t>
            </a:r>
            <a:endParaRPr lang="zh-TW" altLang="en-US" sz="700"/>
          </a:p>
        </p:txBody>
      </p:sp>
      <p:sp>
        <p:nvSpPr>
          <p:cNvPr id="34" name="文字方塊 33">
            <a:extLst>
              <a:ext uri="{FF2B5EF4-FFF2-40B4-BE49-F238E27FC236}">
                <a16:creationId xmlns:a16="http://schemas.microsoft.com/office/drawing/2014/main" id="{3DC5DDC1-04E7-42CD-9500-66BDC74E1F2A}"/>
              </a:ext>
            </a:extLst>
          </p:cNvPr>
          <p:cNvSpPr txBox="1"/>
          <p:nvPr/>
        </p:nvSpPr>
        <p:spPr>
          <a:xfrm>
            <a:off x="10388420" y="5354610"/>
            <a:ext cx="380232" cy="2000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TW" sz="700"/>
              <a:t>RLC</a:t>
            </a:r>
            <a:endParaRPr lang="zh-TW" altLang="en-US" sz="700"/>
          </a:p>
        </p:txBody>
      </p:sp>
      <p:sp>
        <p:nvSpPr>
          <p:cNvPr id="35" name="文字方塊 34">
            <a:extLst>
              <a:ext uri="{FF2B5EF4-FFF2-40B4-BE49-F238E27FC236}">
                <a16:creationId xmlns:a16="http://schemas.microsoft.com/office/drawing/2014/main" id="{2ACDB639-CFF6-4B82-A1BB-FF997B4993E5}"/>
              </a:ext>
            </a:extLst>
          </p:cNvPr>
          <p:cNvSpPr txBox="1"/>
          <p:nvPr/>
        </p:nvSpPr>
        <p:spPr>
          <a:xfrm>
            <a:off x="10388420" y="5554665"/>
            <a:ext cx="380232" cy="2000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TW" sz="700"/>
              <a:t>MAC</a:t>
            </a:r>
            <a:endParaRPr lang="zh-TW" altLang="en-US" sz="700"/>
          </a:p>
        </p:txBody>
      </p:sp>
      <p:sp>
        <p:nvSpPr>
          <p:cNvPr id="36" name="文字方塊 35">
            <a:extLst>
              <a:ext uri="{FF2B5EF4-FFF2-40B4-BE49-F238E27FC236}">
                <a16:creationId xmlns:a16="http://schemas.microsoft.com/office/drawing/2014/main" id="{7CB692C9-1759-4D95-AF5D-2EC33BA7C644}"/>
              </a:ext>
            </a:extLst>
          </p:cNvPr>
          <p:cNvSpPr txBox="1"/>
          <p:nvPr/>
        </p:nvSpPr>
        <p:spPr>
          <a:xfrm>
            <a:off x="10388420" y="5754720"/>
            <a:ext cx="380232" cy="2000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TW" sz="700"/>
              <a:t>PHY</a:t>
            </a:r>
            <a:endParaRPr lang="zh-TW" altLang="en-US" sz="700"/>
          </a:p>
        </p:txBody>
      </p:sp>
      <p:pic>
        <p:nvPicPr>
          <p:cNvPr id="37" name="圖形 36" descr="行動通信基地台 以實心填滿">
            <a:extLst>
              <a:ext uri="{FF2B5EF4-FFF2-40B4-BE49-F238E27FC236}">
                <a16:creationId xmlns:a16="http://schemas.microsoft.com/office/drawing/2014/main" id="{9F6520EE-F7EE-4C66-AD63-94FF1A26168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42155" y="2791434"/>
            <a:ext cx="914400" cy="914400"/>
          </a:xfrm>
          <a:prstGeom prst="rect">
            <a:avLst/>
          </a:prstGeom>
        </p:spPr>
      </p:pic>
      <p:pic>
        <p:nvPicPr>
          <p:cNvPr id="38" name="圖形 37" descr="Wi-Fi 外框">
            <a:extLst>
              <a:ext uri="{FF2B5EF4-FFF2-40B4-BE49-F238E27FC236}">
                <a16:creationId xmlns:a16="http://schemas.microsoft.com/office/drawing/2014/main" id="{FB97496D-508C-4F77-A49C-E016F4B60AF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64768" y="3682928"/>
            <a:ext cx="914400" cy="914400"/>
          </a:xfrm>
          <a:prstGeom prst="rect">
            <a:avLst/>
          </a:prstGeom>
        </p:spPr>
      </p:pic>
      <p:pic>
        <p:nvPicPr>
          <p:cNvPr id="39" name="圖形 38" descr="Wi-Fi 外框">
            <a:extLst>
              <a:ext uri="{FF2B5EF4-FFF2-40B4-BE49-F238E27FC236}">
                <a16:creationId xmlns:a16="http://schemas.microsoft.com/office/drawing/2014/main" id="{D83C7831-8B33-4CF4-B8EC-214BBBF8628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50320" y="3860746"/>
            <a:ext cx="656431" cy="656431"/>
          </a:xfrm>
          <a:prstGeom prst="rect">
            <a:avLst/>
          </a:prstGeom>
        </p:spPr>
      </p:pic>
    </p:spTree>
    <p:extLst>
      <p:ext uri="{BB962C8B-B14F-4D97-AF65-F5344CB8AC3E}">
        <p14:creationId xmlns:p14="http://schemas.microsoft.com/office/powerpoint/2010/main" val="913496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D7D44C-32B4-4D42-83E7-F6D7ACAAAEF9}"/>
              </a:ext>
            </a:extLst>
          </p:cNvPr>
          <p:cNvSpPr>
            <a:spLocks noGrp="1"/>
          </p:cNvSpPr>
          <p:nvPr>
            <p:ph type="title"/>
          </p:nvPr>
        </p:nvSpPr>
        <p:spPr/>
        <p:txBody>
          <a:bodyPr/>
          <a:lstStyle/>
          <a:p>
            <a:r>
              <a:rPr lang="en-US" altLang="zh-TW" dirty="0"/>
              <a:t>Objectives (2/2)</a:t>
            </a:r>
            <a:endParaRPr lang="zh-TW" altLang="en-US" dirty="0"/>
          </a:p>
        </p:txBody>
      </p:sp>
      <p:sp>
        <p:nvSpPr>
          <p:cNvPr id="3" name="內容版面配置區 2">
            <a:extLst>
              <a:ext uri="{FF2B5EF4-FFF2-40B4-BE49-F238E27FC236}">
                <a16:creationId xmlns:a16="http://schemas.microsoft.com/office/drawing/2014/main" id="{243A41E3-E70D-451E-8092-6375D031240F}"/>
              </a:ext>
            </a:extLst>
          </p:cNvPr>
          <p:cNvSpPr>
            <a:spLocks noGrp="1"/>
          </p:cNvSpPr>
          <p:nvPr>
            <p:ph idx="1"/>
          </p:nvPr>
        </p:nvSpPr>
        <p:spPr>
          <a:xfrm>
            <a:off x="838200" y="1096646"/>
            <a:ext cx="11049000" cy="5350984"/>
          </a:xfrm>
        </p:spPr>
        <p:txBody>
          <a:bodyPr>
            <a:normAutofit/>
          </a:bodyPr>
          <a:lstStyle/>
          <a:p>
            <a:r>
              <a:rPr lang="en-US" altLang="zh-TW" dirty="0"/>
              <a:t>Introduce more uplink spectrum and flexible usage, including: [RAN1/RAN2]</a:t>
            </a:r>
            <a:endParaRPr lang="en-US" altLang="zh-TW" dirty="0">
              <a:cs typeface="Calibri" panose="020F0502020204030204"/>
            </a:endParaRPr>
          </a:p>
          <a:p>
            <a:pPr lvl="1"/>
            <a:r>
              <a:rPr lang="en-US" altLang="zh-TW" dirty="0"/>
              <a:t>Support triple connectivity</a:t>
            </a:r>
            <a:endParaRPr lang="en-US" altLang="zh-TW" dirty="0">
              <a:cs typeface="Calibri" panose="020F0502020204030204"/>
            </a:endParaRPr>
          </a:p>
          <a:p>
            <a:pPr lvl="2"/>
            <a:r>
              <a:rPr lang="en-US" altLang="zh-TW" dirty="0"/>
              <a:t>Consider triple connectivity to use diverse frequency ranges</a:t>
            </a:r>
          </a:p>
          <a:p>
            <a:pPr lvl="1"/>
            <a:r>
              <a:rPr lang="en-US" altLang="zh-TW" dirty="0"/>
              <a:t>Reducing the signaling delay on carrier activation and deactivation</a:t>
            </a:r>
          </a:p>
          <a:p>
            <a:pPr lvl="2"/>
            <a:r>
              <a:rPr lang="en-US" altLang="zh-TW" dirty="0"/>
              <a:t>Introduce mechanism for fast activation/deactivation configured radio resource (e.g., SPS and CG)</a:t>
            </a:r>
          </a:p>
          <a:p>
            <a:pPr lvl="2"/>
            <a:r>
              <a:rPr lang="en-US" altLang="zh-TW" dirty="0"/>
              <a:t>Further enhancement on dynamically adjust</a:t>
            </a:r>
            <a:r>
              <a:rPr lang="zh-TW" altLang="en-US" dirty="0"/>
              <a:t> </a:t>
            </a:r>
            <a:r>
              <a:rPr lang="en-US" altLang="zh-TW" dirty="0"/>
              <a:t>configuration of CA and DC</a:t>
            </a:r>
          </a:p>
          <a:p>
            <a:pPr marL="685165" lvl="1" indent="-227965"/>
            <a:r>
              <a:rPr lang="en-US" altLang="zh-TW" dirty="0"/>
              <a:t>Other enhancements of UL transmission mechanism</a:t>
            </a:r>
          </a:p>
          <a:p>
            <a:pPr marL="1142353" lvl="2" indent="-227965"/>
            <a:r>
              <a:rPr lang="en-US" altLang="zh-TW" dirty="0"/>
              <a:t>Introduce higher modulation order (e.g., 1024-QAM) to increase uplink spectrum efficiency</a:t>
            </a:r>
            <a:endParaRPr lang="en-US" altLang="zh-TW" dirty="0">
              <a:cs typeface="Calibri" panose="020F0502020204030204"/>
            </a:endParaRPr>
          </a:p>
          <a:p>
            <a:pPr marL="1142353" lvl="2" indent="-227965"/>
            <a:r>
              <a:rPr lang="en-US" altLang="zh-TW" dirty="0"/>
              <a:t>Consider Enhancements on UL multi-TRP joint receiver</a:t>
            </a:r>
          </a:p>
          <a:p>
            <a:pPr marL="0" indent="0">
              <a:buNone/>
            </a:pPr>
            <a:endParaRPr lang="en-GB" altLang="zh-TW" sz="2000" b="0" i="0" u="none" dirty="0">
              <a:solidFill>
                <a:srgbClr val="0000FF"/>
              </a:solidFill>
              <a:effectLst/>
              <a:latin typeface="Calibri"/>
              <a:ea typeface="新細明體"/>
            </a:endParaRPr>
          </a:p>
          <a:p>
            <a:pPr marL="1142353" lvl="2" indent="-227965"/>
            <a:endParaRPr lang="en-GB" altLang="zh-TW" sz="1600" b="0" i="0" u="none" strike="noStrike" dirty="0">
              <a:effectLst/>
              <a:latin typeface="Calibri"/>
              <a:ea typeface="新細明體"/>
            </a:endParaRPr>
          </a:p>
          <a:p>
            <a:pPr lvl="1"/>
            <a:endParaRPr lang="en-US" altLang="zh-TW" sz="1800" dirty="0"/>
          </a:p>
          <a:p>
            <a:pPr lvl="1"/>
            <a:endParaRPr lang="zh-TW" altLang="en-US" sz="1800" dirty="0"/>
          </a:p>
        </p:txBody>
      </p:sp>
      <p:sp>
        <p:nvSpPr>
          <p:cNvPr id="4" name="投影片編號版面配置區 3">
            <a:extLst>
              <a:ext uri="{FF2B5EF4-FFF2-40B4-BE49-F238E27FC236}">
                <a16:creationId xmlns:a16="http://schemas.microsoft.com/office/drawing/2014/main" id="{726F253A-3485-4724-AB22-612AFC3A06A5}"/>
              </a:ext>
            </a:extLst>
          </p:cNvPr>
          <p:cNvSpPr>
            <a:spLocks noGrp="1"/>
          </p:cNvSpPr>
          <p:nvPr>
            <p:ph type="sldNum" sz="quarter" idx="12"/>
          </p:nvPr>
        </p:nvSpPr>
        <p:spPr/>
        <p:txBody>
          <a:bodyPr/>
          <a:lstStyle/>
          <a:p>
            <a:fld id="{7BE34593-4376-4357-9906-3B15237DDEB2}" type="slidenum">
              <a:rPr lang="en-US" smtClean="0"/>
              <a:t>4</a:t>
            </a:fld>
            <a:endParaRPr lang="en-US" dirty="0"/>
          </a:p>
        </p:txBody>
      </p:sp>
    </p:spTree>
    <p:extLst>
      <p:ext uri="{BB962C8B-B14F-4D97-AF65-F5344CB8AC3E}">
        <p14:creationId xmlns:p14="http://schemas.microsoft.com/office/powerpoint/2010/main" val="1612767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92CCAEA-171B-426B-B20D-9C82C292AAD5}"/>
              </a:ext>
            </a:extLst>
          </p:cNvPr>
          <p:cNvSpPr>
            <a:spLocks noGrp="1"/>
          </p:cNvSpPr>
          <p:nvPr>
            <p:ph type="title"/>
          </p:nvPr>
        </p:nvSpPr>
        <p:spPr/>
        <p:txBody>
          <a:bodyPr/>
          <a:lstStyle/>
          <a:p>
            <a:r>
              <a:rPr lang="en-US" altLang="zh-TW" dirty="0"/>
              <a:t>Conclusion</a:t>
            </a:r>
            <a:endParaRPr lang="zh-TW" altLang="en-US" dirty="0">
              <a:solidFill>
                <a:srgbClr val="0000FF"/>
              </a:solidFill>
            </a:endParaRPr>
          </a:p>
        </p:txBody>
      </p:sp>
      <p:sp>
        <p:nvSpPr>
          <p:cNvPr id="3" name="內容版面配置區 2">
            <a:extLst>
              <a:ext uri="{FF2B5EF4-FFF2-40B4-BE49-F238E27FC236}">
                <a16:creationId xmlns:a16="http://schemas.microsoft.com/office/drawing/2014/main" id="{986090FC-0C82-4BCB-9393-7C6F36A1FD62}"/>
              </a:ext>
            </a:extLst>
          </p:cNvPr>
          <p:cNvSpPr>
            <a:spLocks noGrp="1"/>
          </p:cNvSpPr>
          <p:nvPr>
            <p:ph idx="1"/>
          </p:nvPr>
        </p:nvSpPr>
        <p:spPr/>
        <p:txBody>
          <a:bodyPr/>
          <a:lstStyle/>
          <a:p>
            <a:r>
              <a:rPr lang="en-US" altLang="zh-TW" dirty="0"/>
              <a:t>According to the objectives:</a:t>
            </a:r>
          </a:p>
          <a:p>
            <a:pPr lvl="1"/>
            <a:r>
              <a:rPr lang="en-US" altLang="zh-TW" dirty="0"/>
              <a:t>Enable UEs aggregation to enhance UL capability</a:t>
            </a:r>
          </a:p>
          <a:p>
            <a:pPr lvl="1"/>
            <a:r>
              <a:rPr lang="en-US" altLang="zh-TW" dirty="0"/>
              <a:t>Introduce more uplink spectrum and flexible usage</a:t>
            </a:r>
          </a:p>
          <a:p>
            <a:r>
              <a:rPr lang="en-US" altLang="zh-TW" dirty="0"/>
              <a:t>We made following proposals:</a:t>
            </a:r>
          </a:p>
          <a:p>
            <a:pPr lvl="1"/>
            <a:r>
              <a:rPr lang="en-US" altLang="zh-TW" b="1" dirty="0"/>
              <a:t>Proposal #1:</a:t>
            </a:r>
            <a:r>
              <a:rPr lang="en-US" altLang="zh-TW" dirty="0"/>
              <a:t> Potential solutions for supporting higher UL bandwidth and a higher UL data rate should be studied in Rel-18.</a:t>
            </a:r>
          </a:p>
          <a:p>
            <a:pPr lvl="1"/>
            <a:r>
              <a:rPr lang="en-US" altLang="zh-TW" b="1" dirty="0"/>
              <a:t>Proposal #2: </a:t>
            </a:r>
            <a:r>
              <a:rPr lang="en-US" altLang="zh-TW" dirty="0"/>
              <a:t>Considering UE aggregation as one of the potential solutions for UL enhancements in Rel-18.</a:t>
            </a:r>
          </a:p>
          <a:p>
            <a:endParaRPr lang="zh-TW" altLang="en-US" dirty="0"/>
          </a:p>
        </p:txBody>
      </p:sp>
      <p:sp>
        <p:nvSpPr>
          <p:cNvPr id="4" name="投影片編號版面配置區 3">
            <a:extLst>
              <a:ext uri="{FF2B5EF4-FFF2-40B4-BE49-F238E27FC236}">
                <a16:creationId xmlns:a16="http://schemas.microsoft.com/office/drawing/2014/main" id="{CB35DF95-673A-43EA-9C08-919BD7721A7D}"/>
              </a:ext>
            </a:extLst>
          </p:cNvPr>
          <p:cNvSpPr>
            <a:spLocks noGrp="1"/>
          </p:cNvSpPr>
          <p:nvPr>
            <p:ph type="sldNum" sz="quarter" idx="12"/>
          </p:nvPr>
        </p:nvSpPr>
        <p:spPr/>
        <p:txBody>
          <a:bodyPr/>
          <a:lstStyle/>
          <a:p>
            <a:fld id="{7BE34593-4376-4357-9906-3B15237DDEB2}" type="slidenum">
              <a:rPr lang="en-US" smtClean="0"/>
              <a:t>5</a:t>
            </a:fld>
            <a:endParaRPr lang="en-US"/>
          </a:p>
        </p:txBody>
      </p:sp>
    </p:spTree>
    <p:extLst>
      <p:ext uri="{BB962C8B-B14F-4D97-AF65-F5344CB8AC3E}">
        <p14:creationId xmlns:p14="http://schemas.microsoft.com/office/powerpoint/2010/main" val="3058330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A3E4859-EB80-491D-88A3-18644A55204A}"/>
              </a:ext>
            </a:extLst>
          </p:cNvPr>
          <p:cNvSpPr>
            <a:spLocks noGrp="1"/>
          </p:cNvSpPr>
          <p:nvPr>
            <p:ph type="sldNum" sz="quarter" idx="12"/>
          </p:nvPr>
        </p:nvSpPr>
        <p:spPr/>
        <p:txBody>
          <a:bodyPr/>
          <a:lstStyle/>
          <a:p>
            <a:fld id="{7BE34593-4376-4357-9906-3B15237DDEB2}" type="slidenum">
              <a:rPr lang="en-US" smtClean="0"/>
              <a:t>6</a:t>
            </a:fld>
            <a:endParaRPr lang="en-US"/>
          </a:p>
        </p:txBody>
      </p:sp>
    </p:spTree>
    <p:extLst>
      <p:ext uri="{BB962C8B-B14F-4D97-AF65-F5344CB8AC3E}">
        <p14:creationId xmlns:p14="http://schemas.microsoft.com/office/powerpoint/2010/main" val="3800344056"/>
      </p:ext>
    </p:extLst>
  </p:cSld>
  <p:clrMapOvr>
    <a:masterClrMapping/>
  </p:clrMapOvr>
</p:sld>
</file>

<file path=ppt/theme/theme1.xml><?xml version="1.0" encoding="utf-8"?>
<a:theme xmlns:a="http://schemas.openxmlformats.org/drawingml/2006/main" name="SPE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EC" id="{43673D5B-7703-4162-A541-BEFA453E9FD4}" vid="{6A8B1167-8F25-43A8-AE03-FFB441766B03}"/>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件" ma:contentTypeID="0x010100543CD6DDC8FAEF4DA85A0FD863E05CA1" ma:contentTypeVersion="11" ma:contentTypeDescription="建立新的文件。" ma:contentTypeScope="" ma:versionID="1e4ab845c69f885112eebb20a97520a6">
  <xsd:schema xmlns:xsd="http://www.w3.org/2001/XMLSchema" xmlns:xs="http://www.w3.org/2001/XMLSchema" xmlns:p="http://schemas.microsoft.com/office/2006/metadata/properties" xmlns:ns2="2f6fc2f7-8d02-4459-9d3c-bf2fcd7ef4db" xmlns:ns3="fab511ec-1ba3-418d-b840-958a6d9d81a4" targetNamespace="http://schemas.microsoft.com/office/2006/metadata/properties" ma:root="true" ma:fieldsID="a0618b0c9604263be2a00d1f21bf2477" ns2:_="" ns3:_="">
    <xsd:import namespace="2f6fc2f7-8d02-4459-9d3c-bf2fcd7ef4db"/>
    <xsd:import namespace="fab511ec-1ba3-418d-b840-958a6d9d81a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fc2f7-8d02-4459-9d3c-bf2fcd7ef4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b511ec-1ba3-418d-b840-958a6d9d81a4" elementFormDefault="qualified">
    <xsd:import namespace="http://schemas.microsoft.com/office/2006/documentManagement/types"/>
    <xsd:import namespace="http://schemas.microsoft.com/office/infopath/2007/PartnerControls"/>
    <xsd:element name="SharedWithUsers" ma:index="12" nillable="true" ma:displayName="共用對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用詳細資料"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內容類型"/>
        <xsd:element ref="dc:title" minOccurs="0" maxOccurs="1" ma:index="4" ma:displayName="標題"/>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091F0E-D01D-41D5-93C2-617E52F1A4BC}">
  <ds:schemaRefs>
    <ds:schemaRef ds:uri="http://schemas.microsoft.com/sharepoint/v3/contenttype/forms"/>
  </ds:schemaRefs>
</ds:datastoreItem>
</file>

<file path=customXml/itemProps2.xml><?xml version="1.0" encoding="utf-8"?>
<ds:datastoreItem xmlns:ds="http://schemas.openxmlformats.org/officeDocument/2006/customXml" ds:itemID="{E8FEA3C1-7266-4B0B-89B4-20EAC735174F}">
  <ds:schemaRefs>
    <ds:schemaRef ds:uri="2f6fc2f7-8d02-4459-9d3c-bf2fcd7ef4db"/>
    <ds:schemaRef ds:uri="fab511ec-1ba3-418d-b840-958a6d9d81a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3C1797E-013C-4658-A81B-CC7662ED8C4D}">
  <ds:schemaRefs>
    <ds:schemaRef ds:uri="http://purl.org/dc/elements/1.1/"/>
    <ds:schemaRef ds:uri="http://schemas.microsoft.com/office/2006/documentManagement/types"/>
    <ds:schemaRef ds:uri="http://purl.org/dc/dcmitype/"/>
    <ds:schemaRef ds:uri="http://schemas.microsoft.com/office/2006/metadata/properties"/>
    <ds:schemaRef ds:uri="2f6fc2f7-8d02-4459-9d3c-bf2fcd7ef4db"/>
    <ds:schemaRef ds:uri="http://purl.org/dc/terms/"/>
    <ds:schemaRef ds:uri="fab511ec-1ba3-418d-b840-958a6d9d81a4"/>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SPEC</Template>
  <TotalTime>1387</TotalTime>
  <Words>524</Words>
  <Application>Microsoft Office PowerPoint</Application>
  <PresentationFormat>寬螢幕</PresentationFormat>
  <Paragraphs>55</Paragraphs>
  <Slides>6</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6</vt:i4>
      </vt:variant>
    </vt:vector>
  </HeadingPairs>
  <TitlesOfParts>
    <vt:vector size="12" baseType="lpstr">
      <vt:lpstr>Arial</vt:lpstr>
      <vt:lpstr>Calibri</vt:lpstr>
      <vt:lpstr>Calibri Light</vt:lpstr>
      <vt:lpstr>Freestyle Script</vt:lpstr>
      <vt:lpstr>Wingdings</vt:lpstr>
      <vt:lpstr>SPEC</vt:lpstr>
      <vt:lpstr>Views on UL Enhancements  in Rel-18</vt:lpstr>
      <vt:lpstr>Justification</vt:lpstr>
      <vt:lpstr>Objectives (1/2)</vt:lpstr>
      <vt:lpstr>Objectives (2/2)</vt:lpstr>
      <vt:lpstr>Conclusion</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wch@fginnov.com</dc:creator>
  <cp:lastModifiedBy>Hung-Chen Chen</cp:lastModifiedBy>
  <cp:revision>63</cp:revision>
  <dcterms:created xsi:type="dcterms:W3CDTF">2020-02-05T02:34:13Z</dcterms:created>
  <dcterms:modified xsi:type="dcterms:W3CDTF">2021-06-07T12:48:31Z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0x010100543CD6DDC8FAEF4DA85A0FD863E05CA1</vt:lpwstr>
  </property>
</Properties>
</file>