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80"/>
    <p:restoredTop sz="94694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1362C-1B3D-89B2-AEED-9D1B516D0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64FE52-1EC9-A001-3485-89B4787DE6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C5349-1C61-D16B-4628-1B35734C8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D73BA-FBDF-7F96-BEA0-AB4144127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40749-E3D7-2603-8D2C-6704CDB9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567046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04AE2-0584-992E-17F6-182D1C288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E73109-81D5-12B2-A728-9F4B9D24F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734F2-518E-B638-4270-3CA9BD90B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BF075-7EA1-6675-0DF6-4BEFC45A6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51FB2-A3CA-2778-976D-91368C75A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29480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317A4D-38BB-6D59-3AAC-A67CBF990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769CAD-01CF-68B6-7F15-CFA96C2CC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86F71-DAB0-24C8-5BE0-37FBA5EFB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EEE9C-6F50-F166-9BD4-680E18DA7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6A071-567B-6A40-90DC-4FEC7AA5A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914503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8596F-E5D0-9395-2CAF-26809E0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00CA5-1DE9-961A-885F-8CB9893F55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6F187-1377-5718-0A3B-9F775F3A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B6A61-9A98-16B7-8124-6F43CE6DA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40C67-38E3-D11B-B280-4987F1C7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08898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6FC85-AD31-87A3-6DB5-08CF9BFE5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188E0-0C0F-E4D6-7783-8FDF76767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511BB-0F49-C959-EC65-EF188AAC3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DF9DF8-6770-2A86-5CE8-78E45AAEA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5718E-7B98-4BCB-1ABD-C5E4A0677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51715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612AC-D568-C7FD-AE1D-068DACC29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A54B3-3ED2-FD7C-16E1-C7511D3579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FBA312-C108-111A-36AA-C6E01AA6D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101209-5C1D-487E-458C-DA64A25FE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DE28C-D211-7793-718D-6FF1F7B16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88DC5-5EC3-D521-0FAD-878800280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024296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74F07-23E8-C7B7-FAEA-525F0DAD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74EDC-EB46-3D2D-2632-90034A208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AFDAFE-D399-A224-1677-1AE5B291C7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885E41-2CB3-0893-8E82-7C175B1DE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0ADF71-C65A-41F1-7B89-461FEFD81C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2E7624-C900-DFA9-D104-24675FF95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6EF957-9C8F-20E4-B455-BD0EB646D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C5EBDC-B81D-9C37-BB87-A9A0AC3D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921794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22A4B-8F1B-7733-9222-01A94F13B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ACAE57-D4A3-C23E-5510-FFAF1571D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3344DE-6B1B-274B-FBAC-70B0643FF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C3547-502B-27A0-2760-E73BEB73B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82647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A7BA9-FA61-A887-A937-BAE6448E9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E7E00-FF3A-FC0A-8289-C2197EB3F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23A97-2BB0-5A78-327F-D283E6844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812948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B5C0C-8CBA-6F0A-000F-C7E83EDE3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7D932-66C4-0F9F-29C9-EDE5C11CE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D9A34-286C-47A8-C159-ED4A11C0D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24101E-CD64-7B32-05BC-FB826297D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1F7DBF-26BA-8226-1DB0-BAD796E77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43A00E-CCFA-90A6-E6C9-62AD92EAF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49679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47A59-7AB3-DE1D-28C6-F98CB4454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93C6F2-FB11-D428-23CE-40BC9F8BD8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5379C5-78BF-2DF3-7FC7-B2C701356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D5A52C-0BB9-F292-33F4-73CFFD930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DE0151-6078-1067-02E7-DE90CAB40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E9F709-BB8A-C6B6-F77B-4650BE77E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245194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79C0FE-8EB5-00C9-3C70-1F2E82F93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4932AD-CCF5-0A97-904E-64F6E1F697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58510-451B-9056-D759-786D31DC68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608EE-6366-8145-83BA-B1EC52BF4715}" type="datetimeFigureOut">
              <a:rPr lang="en-HU" smtClean="0"/>
              <a:t>2023. 03. 20.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E804A-49F0-BBE8-3376-2F8BE1DCA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85C9C-9857-AAE8-B09C-6D3BFBD52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4DA4D-7C5A-364C-B5CB-5D98167E590F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698627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3ADB2-3BE1-28CD-60EA-ACFCDFEB4B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U" dirty="0"/>
              <a:t>Offline drafting on XR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5943B0-BE0E-6C2D-975D-87ED5101CA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HU" sz="3200" dirty="0"/>
              <a:t>Summary and Way Forward on XR Awareness and 2Rx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4B80F3-0790-AF02-72C1-C7DCB5DFB372}"/>
              </a:ext>
            </a:extLst>
          </p:cNvPr>
          <p:cNvSpPr txBox="1"/>
          <p:nvPr/>
        </p:nvSpPr>
        <p:spPr>
          <a:xfrm>
            <a:off x="9932276" y="367863"/>
            <a:ext cx="17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800" dirty="0"/>
              <a:t>RP-230740</a:t>
            </a:r>
          </a:p>
        </p:txBody>
      </p:sp>
    </p:spTree>
    <p:extLst>
      <p:ext uri="{BB962C8B-B14F-4D97-AF65-F5344CB8AC3E}">
        <p14:creationId xmlns:p14="http://schemas.microsoft.com/office/powerpoint/2010/main" val="1226789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D7834-9AC9-FB54-AF10-111608CFA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Finalizing XR awareness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4A006-F76D-7FBE-550E-7BEAADF93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>
                <a:highlight>
                  <a:srgbClr val="FFFF00"/>
                </a:highlight>
              </a:rPr>
              <a:t>It is assumed that </a:t>
            </a:r>
            <a:r>
              <a:rPr lang="en-GB" i="1" dirty="0">
                <a:highlight>
                  <a:srgbClr val="FFFF00"/>
                </a:highlight>
              </a:rPr>
              <a:t>UE identifies PDU Sets, Data bursts and PSI (RAN2);</a:t>
            </a:r>
            <a:br>
              <a:rPr lang="en-GB" dirty="0">
                <a:highlight>
                  <a:srgbClr val="FFFF00"/>
                </a:highlight>
              </a:rPr>
            </a:br>
            <a:r>
              <a:rPr lang="en-GB" dirty="0">
                <a:highlight>
                  <a:srgbClr val="FFFF00"/>
                </a:highlight>
              </a:rPr>
              <a:t>//add this to the PDU set discard bullet.</a:t>
            </a:r>
          </a:p>
          <a:p>
            <a:endParaRPr lang="en-GB" dirty="0">
              <a:highlight>
                <a:srgbClr val="FFFF00"/>
              </a:highlight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i="1" dirty="0"/>
              <a:t>Provisioning by CN of semi-static information per QoS flow (e.g. PDU set QoS parameters), dynamic information per PDU set (PDU Set information and Identification) and End of Data Burst indication </a:t>
            </a:r>
            <a:br>
              <a:rPr lang="en-GB" i="1" dirty="0"/>
            </a:br>
            <a:r>
              <a:rPr lang="en-GB" dirty="0"/>
              <a:t>(</a:t>
            </a:r>
            <a:r>
              <a:rPr lang="en-GB" dirty="0">
                <a:highlight>
                  <a:srgbClr val="FFFF00"/>
                </a:highlight>
              </a:rPr>
              <a:t>RAN2 to start by describing the functionality, no spec impact assumed</a:t>
            </a:r>
            <a:r>
              <a:rPr lang="en-GB" dirty="0"/>
              <a:t>, </a:t>
            </a:r>
            <a:r>
              <a:rPr lang="en-GB" dirty="0">
                <a:highlight>
                  <a:srgbClr val="FFFF00"/>
                </a:highlight>
              </a:rPr>
              <a:t>RAN3 for main spec impact</a:t>
            </a:r>
            <a:r>
              <a:rPr lang="en-GB" dirty="0"/>
              <a:t>);</a:t>
            </a:r>
            <a:endParaRPr lang="en-GB" dirty="0">
              <a:highlight>
                <a:srgbClr val="FFFF00"/>
              </a:highlight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i="1" dirty="0"/>
              <a:t>Provisioning by UE of XR traffic assistance information (TSCAI as a baseline, </a:t>
            </a:r>
            <a:r>
              <a:rPr lang="en-GB" i="1" dirty="0">
                <a:highlight>
                  <a:srgbClr val="FFFF00"/>
                </a:highlight>
              </a:rPr>
              <a:t>other mechanisms and UL traffic information to be studied</a:t>
            </a:r>
            <a:r>
              <a:rPr lang="en-GB" i="1" dirty="0"/>
              <a:t> – RAN2)</a:t>
            </a:r>
            <a:r>
              <a:rPr lang="en-GB" dirty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r>
              <a:rPr lang="en-GB" dirty="0">
                <a:highlight>
                  <a:srgbClr val="FFFF00"/>
                </a:highlight>
              </a:rPr>
              <a:t>Note that coordination with the SA2 WID is needed.</a:t>
            </a:r>
          </a:p>
          <a:p>
            <a:endParaRPr lang="en-GB" dirty="0"/>
          </a:p>
          <a:p>
            <a:pPr lvl="1"/>
            <a:endParaRPr lang="en-H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1A5DE3-D7FB-12D9-2EA1-40D1346FB4EC}"/>
              </a:ext>
            </a:extLst>
          </p:cNvPr>
          <p:cNvSpPr txBox="1"/>
          <p:nvPr/>
        </p:nvSpPr>
        <p:spPr>
          <a:xfrm>
            <a:off x="9932276" y="367863"/>
            <a:ext cx="17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800" dirty="0"/>
              <a:t>RP-230740</a:t>
            </a:r>
          </a:p>
        </p:txBody>
      </p:sp>
    </p:spTree>
    <p:extLst>
      <p:ext uri="{BB962C8B-B14F-4D97-AF65-F5344CB8AC3E}">
        <p14:creationId xmlns:p14="http://schemas.microsoft.com/office/powerpoint/2010/main" val="552082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D7834-9AC9-FB54-AF10-111608CFA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Potential way forward on 2Rx XR devices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4A006-F76D-7FBE-550E-7BEAADF93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HU" u="sng" dirty="0"/>
              <a:t>Step-1: </a:t>
            </a:r>
            <a:r>
              <a:rPr lang="en-HU" dirty="0"/>
              <a:t>Recognize th</a:t>
            </a:r>
            <a:r>
              <a:rPr lang="en-GB" dirty="0"/>
              <a:t>at</a:t>
            </a:r>
            <a:r>
              <a:rPr lang="en-HU" dirty="0"/>
              <a:t> form factor limitations of a subset of XR devices can make it impossible for these devices to support 4 antenna ports</a:t>
            </a:r>
          </a:p>
          <a:p>
            <a:pPr lvl="1"/>
            <a:r>
              <a:rPr lang="en-HU" dirty="0"/>
              <a:t>Exact characterization and form factor limitations of these devices are to be studied in RAN plenary. Contributions are invited to TSG-RAN#100 to address this. </a:t>
            </a:r>
          </a:p>
          <a:p>
            <a:r>
              <a:rPr lang="en-HU" u="sng" dirty="0"/>
              <a:t>Step-2: Contingent on the outcome of the Step-1:</a:t>
            </a:r>
            <a:br>
              <a:rPr lang="en-HU" u="sng" dirty="0"/>
            </a:br>
            <a:r>
              <a:rPr lang="en-HU" dirty="0"/>
              <a:t>Recognize t</a:t>
            </a:r>
            <a:r>
              <a:rPr lang="en-GB" dirty="0"/>
              <a:t>he</a:t>
            </a:r>
            <a:r>
              <a:rPr lang="en-HU" dirty="0"/>
              <a:t> importance of identifying these devices in the network, and potential network impact (e.g. performance, coverage, capacity) and UE impact</a:t>
            </a:r>
          </a:p>
          <a:p>
            <a:pPr lvl="1"/>
            <a:r>
              <a:rPr lang="en-HU" dirty="0"/>
              <a:t>Details of Step-2 will be further defined following the maturity of Step-1</a:t>
            </a:r>
          </a:p>
          <a:p>
            <a:pPr lvl="1"/>
            <a:endParaRPr lang="en-H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48E10E-2EBE-5FE3-CF45-01022E904B46}"/>
              </a:ext>
            </a:extLst>
          </p:cNvPr>
          <p:cNvSpPr txBox="1"/>
          <p:nvPr/>
        </p:nvSpPr>
        <p:spPr>
          <a:xfrm>
            <a:off x="9932276" y="367863"/>
            <a:ext cx="1762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800" dirty="0"/>
              <a:t>RP-230740</a:t>
            </a:r>
          </a:p>
        </p:txBody>
      </p:sp>
    </p:spTree>
    <p:extLst>
      <p:ext uri="{BB962C8B-B14F-4D97-AF65-F5344CB8AC3E}">
        <p14:creationId xmlns:p14="http://schemas.microsoft.com/office/powerpoint/2010/main" val="1699132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255</Words>
  <Application>Microsoft Macintosh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Offline drafting on XR</vt:lpstr>
      <vt:lpstr>Finalizing XR awareness objectives</vt:lpstr>
      <vt:lpstr>Potential way forward on 2Rx XR devices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XR aspects</dc:title>
  <dc:creator>Balazs Bertenyi</dc:creator>
  <cp:lastModifiedBy>Balazs Bertenyi</cp:lastModifiedBy>
  <cp:revision>11</cp:revision>
  <dcterms:created xsi:type="dcterms:W3CDTF">2023-03-20T16:33:28Z</dcterms:created>
  <dcterms:modified xsi:type="dcterms:W3CDTF">2023-03-21T08:49:27Z</dcterms:modified>
</cp:coreProperties>
</file>