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349" r:id="rId2"/>
    <p:sldId id="350" r:id="rId3"/>
    <p:sldId id="354" r:id="rId4"/>
    <p:sldId id="353" r:id="rId5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330" y="1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9/5/2021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05/09/2021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RAN4 Impact on MUSIM WI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 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 93E	</a:t>
            </a:r>
            <a:r>
              <a:rPr lang="en-US" b="1" dirty="0" smtClean="0">
                <a:latin typeface="+mj-lt"/>
              </a:rPr>
              <a:t>RP-212310</a:t>
            </a:r>
            <a:endParaRPr lang="en-US" b="1" dirty="0" smtClean="0"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dirty="0" smtClean="0"/>
              <a:t>September 13</a:t>
            </a:r>
            <a:r>
              <a:rPr lang="en-US" baseline="30000" dirty="0" smtClean="0"/>
              <a:t>th</a:t>
            </a:r>
            <a:r>
              <a:rPr lang="en-US" dirty="0" smtClean="0"/>
              <a:t>-17</a:t>
            </a:r>
            <a:r>
              <a:rPr lang="en-US" baseline="30000" dirty="0" smtClean="0"/>
              <a:t>th</a:t>
            </a:r>
            <a:r>
              <a:rPr lang="en-US" dirty="0" smtClean="0"/>
              <a:t>, 2021	Agenda Item </a:t>
            </a:r>
            <a:r>
              <a:rPr lang="en-US" dirty="0" smtClean="0"/>
              <a:t>9.3.2.8</a:t>
            </a: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dirty="0" smtClean="0"/>
              <a:t>No RAN4 TU in MUSIM WID</a:t>
            </a:r>
          </a:p>
          <a:p>
            <a:r>
              <a:rPr lang="en-US" sz="2000" dirty="0" smtClean="0"/>
              <a:t>RAN2#115e: agreement to introduce MUSIM Gaps</a:t>
            </a:r>
          </a:p>
          <a:p>
            <a:pPr lvl="1"/>
            <a:r>
              <a:rPr lang="en-US" sz="1600" dirty="0" smtClean="0"/>
              <a:t>NW can configure </a:t>
            </a:r>
            <a:r>
              <a:rPr lang="en-US" sz="1600" dirty="0" smtClean="0">
                <a:solidFill>
                  <a:schemeClr val="accent3"/>
                </a:solidFill>
              </a:rPr>
              <a:t>at most 3 gap patterns </a:t>
            </a:r>
            <a:r>
              <a:rPr lang="en-US" sz="1600" dirty="0" smtClean="0"/>
              <a:t>for any MUSIM purpose; Rel-17 supports:</a:t>
            </a:r>
          </a:p>
          <a:p>
            <a:pPr lvl="2"/>
            <a:r>
              <a:rPr lang="en-US" sz="1600" dirty="0" smtClean="0"/>
              <a:t>One aperiodic gap (for MUSIM)</a:t>
            </a:r>
          </a:p>
          <a:p>
            <a:pPr lvl="2"/>
            <a:r>
              <a:rPr lang="en-US" sz="1600" dirty="0" smtClean="0"/>
              <a:t>At most two periodic gaps (for MUSIM) and </a:t>
            </a:r>
            <a:br>
              <a:rPr lang="en-US" sz="1600" dirty="0" smtClean="0"/>
            </a:br>
            <a:r>
              <a:rPr lang="en-US" sz="1600" dirty="0" smtClean="0"/>
              <a:t>one aperiodic gap (for MUSIM)</a:t>
            </a:r>
          </a:p>
          <a:p>
            <a:pPr lvl="1"/>
            <a:r>
              <a:rPr lang="en-US" sz="1800" dirty="0" smtClean="0"/>
              <a:t>LS to RAN4 to verify the impact of </a:t>
            </a:r>
            <a:r>
              <a:rPr lang="en-US" sz="1800" dirty="0" smtClean="0">
                <a:solidFill>
                  <a:schemeClr val="accent3"/>
                </a:solidFill>
              </a:rPr>
              <a:t>multiple activated gaps</a:t>
            </a:r>
          </a:p>
          <a:p>
            <a:r>
              <a:rPr lang="en-US" sz="2000" dirty="0" smtClean="0"/>
              <a:t>RAN4-led MG-</a:t>
            </a:r>
            <a:r>
              <a:rPr lang="en-US" sz="2000" dirty="0" err="1" smtClean="0"/>
              <a:t>enh</a:t>
            </a:r>
            <a:r>
              <a:rPr lang="en-US" sz="2000" dirty="0" smtClean="0"/>
              <a:t> WID: one objective is to introduce multiple concurrent gaps</a:t>
            </a:r>
          </a:p>
          <a:p>
            <a:pPr lvl="1"/>
            <a:r>
              <a:rPr lang="en-US" sz="1600" dirty="0" smtClean="0"/>
              <a:t>However RAN4 assumption: 2 measurement gap per FR</a:t>
            </a:r>
            <a:endParaRPr lang="en-US" sz="16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2000" dirty="0" smtClean="0">
                <a:latin typeface="+mj-lt"/>
              </a:rPr>
              <a:t>Observation</a:t>
            </a:r>
            <a:r>
              <a:rPr lang="en-US" sz="2000" dirty="0">
                <a:latin typeface="+mj-lt"/>
              </a:rPr>
              <a:t>: </a:t>
            </a:r>
            <a:endParaRPr lang="en-US" sz="2000" dirty="0" smtClean="0">
              <a:latin typeface="+mj-lt"/>
            </a:endParaRPr>
          </a:p>
          <a:p>
            <a:pPr lvl="1"/>
            <a:r>
              <a:rPr lang="en-US" sz="1800" dirty="0" smtClean="0"/>
              <a:t>MUSIM to </a:t>
            </a:r>
            <a:r>
              <a:rPr lang="en-US" sz="1800" dirty="0"/>
              <a:t>introduce </a:t>
            </a:r>
            <a:r>
              <a:rPr lang="en-US" sz="1800" dirty="0" smtClean="0"/>
              <a:t>many gaps </a:t>
            </a:r>
            <a:r>
              <a:rPr lang="en-US" sz="1800" dirty="0"/>
              <a:t>to be activated simultaneously. </a:t>
            </a:r>
            <a:endParaRPr lang="en-US" sz="1800" dirty="0" smtClean="0"/>
          </a:p>
          <a:p>
            <a:pPr lvl="1"/>
            <a:r>
              <a:rPr lang="en-US" sz="1800" dirty="0" smtClean="0">
                <a:solidFill>
                  <a:schemeClr val="accent3"/>
                </a:solidFill>
              </a:rPr>
              <a:t>Complex UE requirements </a:t>
            </a:r>
            <a:r>
              <a:rPr lang="en-US" sz="1800" dirty="0" smtClean="0"/>
              <a:t>esp. for overlapping case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8450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and Proposal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RAN4 is already fully loaded</a:t>
            </a:r>
          </a:p>
          <a:p>
            <a:r>
              <a:rPr lang="en-US" dirty="0" smtClean="0"/>
              <a:t>High workload to define requirements for simultaneous gap configuration from MG enhancements and MUSIM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Proposal</a:t>
            </a:r>
          </a:p>
          <a:p>
            <a:pPr lvl="1"/>
            <a:r>
              <a:rPr lang="en-US" dirty="0" smtClean="0"/>
              <a:t>RAN4 </a:t>
            </a:r>
            <a:r>
              <a:rPr lang="en-US" dirty="0"/>
              <a:t>does not specify </a:t>
            </a:r>
            <a:r>
              <a:rPr lang="en-US" dirty="0" smtClean="0"/>
              <a:t>UE </a:t>
            </a:r>
            <a:r>
              <a:rPr lang="en-US" dirty="0"/>
              <a:t>requirement </a:t>
            </a:r>
            <a:r>
              <a:rPr lang="en-US" dirty="0" smtClean="0"/>
              <a:t>for MUSIM Gaps in Rel-17</a:t>
            </a:r>
          </a:p>
          <a:p>
            <a:pPr lvl="1"/>
            <a:r>
              <a:rPr lang="en-US" dirty="0" smtClean="0"/>
              <a:t>No </a:t>
            </a:r>
            <a:r>
              <a:rPr lang="en-US" dirty="0"/>
              <a:t>additional RAN4 TU </a:t>
            </a:r>
            <a:r>
              <a:rPr lang="en-US" dirty="0" smtClean="0"/>
              <a:t>for MUSIM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557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327981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8924</TotalTime>
  <Words>126</Words>
  <Application>Microsoft Office PowerPoint</Application>
  <PresentationFormat>Custom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MediaTek_PPT_Template_16x9_Internal Use</vt:lpstr>
      <vt:lpstr>RAN4 Impact on MUSIM WI</vt:lpstr>
      <vt:lpstr>Background</vt:lpstr>
      <vt:lpstr>Discussion and Proposal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208</cp:revision>
  <dcterms:created xsi:type="dcterms:W3CDTF">2019-11-21T19:15:22Z</dcterms:created>
  <dcterms:modified xsi:type="dcterms:W3CDTF">2021-09-05T19:03:41Z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