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theme/theme5.xml" ContentType="application/vnd.openxmlformats-officedocument.theme+xml"/>
  <Override PartName="/ppt/slideLayouts/slideLayout19.xml" ContentType="application/vnd.openxmlformats-officedocument.presentationml.slideLayout+xml"/>
  <Override PartName="/ppt/slideLayouts/slideLayout39.xml" ContentType="application/vnd.openxmlformats-officedocument.presentationml.slideLayout+xml"/>
  <Override PartName="/ppt/slideLayouts/slideLayout4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37.xml" ContentType="application/vnd.openxmlformats-officedocument.presentationml.slideLayout+xml"/>
  <Override PartName="/ppt/slideLayouts/slideLayout46.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6.xml" ContentType="application/vnd.openxmlformats-officedocument.presentationml.slideMaster+xml"/>
  <Override PartName="/ppt/theme/theme8.xml" ContentType="application/vnd.openxmlformats-officedocument.theme+xml"/>
  <Override PartName="/ppt/slideMasters/slideMaster4.xml" ContentType="application/vnd.openxmlformats-officedocument.presentationml.slideMaster+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theme/theme10.xml" ContentType="application/vnd.openxmlformats-officedocument.theme+xml"/>
  <Override PartName="/ppt/slideMasters/slideMaster2.xml" ContentType="application/vnd.openxmlformats-officedocument.presentationml.slideMaster+xml"/>
  <Override PartName="/ppt/slides/slide5.xml" ContentType="application/vnd.openxmlformats-officedocument.presentationml.slide+xml"/>
  <Default Extension="png" ContentType="image/png"/>
  <Override PartName="/ppt/slideLayouts/slideLayout7.xml" ContentType="application/vnd.openxmlformats-officedocument.presentationml.slideLayout+xml"/>
  <Override PartName="/ppt/theme/theme4.xml" ContentType="application/vnd.openxmlformats-officedocument.theme+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s/slide1.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emf" ContentType="image/x-emf"/>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Masters/slideMaster9.xml" ContentType="application/vnd.openxmlformats-officedocument.presentationml.slideMaster+xml"/>
  <Override PartName="/ppt/slideLayouts/slideLayout10.xml" ContentType="application/vnd.openxmlformats-officedocument.presentationml.slideLayout+xml"/>
  <Override PartName="/ppt/slideMasters/slideMaster7.xml" ContentType="application/vnd.openxmlformats-officedocument.presentationml.slideMaster+xml"/>
  <Override PartName="/ppt/theme/theme9.xml" ContentType="application/vnd.openxmlformats-officedocument.theme+xml"/>
  <Override PartName="/ppt/slideMasters/slideMaster5.xml" ContentType="application/vnd.openxmlformats-officedocument.presentationml.slideMaster+xml"/>
  <Override PartName="/ppt/theme/theme7.xml" ContentType="application/vnd.openxmlformats-officedocument.them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5" r:id="rId1"/>
    <p:sldMasterId id="2147483676" r:id="rId2"/>
    <p:sldMasterId id="2147483677" r:id="rId3"/>
    <p:sldMasterId id="2147483680" r:id="rId4"/>
    <p:sldMasterId id="2147483761" r:id="rId5"/>
    <p:sldMasterId id="2147483766" r:id="rId6"/>
    <p:sldMasterId id="2147483772" r:id="rId7"/>
    <p:sldMasterId id="2147483787" r:id="rId8"/>
    <p:sldMasterId id="2147483810" r:id="rId9"/>
  </p:sldMasterIdLst>
  <p:notesMasterIdLst>
    <p:notesMasterId r:id="rId17"/>
  </p:notesMasterIdLst>
  <p:sldIdLst>
    <p:sldId id="403" r:id="rId10"/>
    <p:sldId id="407" r:id="rId11"/>
    <p:sldId id="408" r:id="rId12"/>
    <p:sldId id="409" r:id="rId13"/>
    <p:sldId id="411" r:id="rId14"/>
    <p:sldId id="412" r:id="rId15"/>
    <p:sldId id="402" r:id="rId16"/>
  </p:sldIdLst>
  <p:sldSz cx="9144000" cy="5143500" type="screen16x9"/>
  <p:notesSz cx="6858000" cy="9144000"/>
  <p:custShowLst>
    <p:custShow name="自定义放映 1" id="0">
      <p:sldLst/>
    </p:custShow>
  </p:custShowLst>
  <p:defaultTextStyle>
    <a:defPPr>
      <a:defRPr lang="zh-CN"/>
    </a:defPPr>
    <a:lvl1pPr algn="l" defTabSz="457200"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Arial" pitchFamily="34" charset="0"/>
      </a:defRPr>
    </a:lvl1pPr>
    <a:lvl2pPr marL="457200" algn="l" defTabSz="457200"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Arial" pitchFamily="34" charset="0"/>
      </a:defRPr>
    </a:lvl2pPr>
    <a:lvl3pPr marL="914400" algn="l" defTabSz="457200"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Arial" pitchFamily="34" charset="0"/>
      </a:defRPr>
    </a:lvl3pPr>
    <a:lvl4pPr marL="1371600" algn="l" defTabSz="457200"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Arial" pitchFamily="34" charset="0"/>
      </a:defRPr>
    </a:lvl4pPr>
    <a:lvl5pPr marL="1828800" algn="l" defTabSz="457200" rtl="0" fontAlgn="base">
      <a:spcBef>
        <a:spcPct val="0"/>
      </a:spcBef>
      <a:spcAft>
        <a:spcPct val="0"/>
      </a:spcAft>
      <a:buFont typeface="Arial" pitchFamily="34" charset="0"/>
      <a:defRPr kern="1200">
        <a:solidFill>
          <a:schemeClr val="tx1"/>
        </a:solidFill>
        <a:latin typeface="Calibri" pitchFamily="34" charset="0"/>
        <a:ea typeface="宋体" pitchFamily="2" charset="-122"/>
        <a:cs typeface="Arial" pitchFamily="34" charset="0"/>
      </a:defRPr>
    </a:lvl5pPr>
    <a:lvl6pPr marL="2286000" algn="l" defTabSz="914400" rtl="0" eaLnBrk="1" latinLnBrk="0" hangingPunct="1">
      <a:defRPr kern="1200">
        <a:solidFill>
          <a:schemeClr val="tx1"/>
        </a:solidFill>
        <a:latin typeface="Calibri" pitchFamily="34" charset="0"/>
        <a:ea typeface="宋体" pitchFamily="2" charset="-122"/>
        <a:cs typeface="Arial" pitchFamily="34" charset="0"/>
      </a:defRPr>
    </a:lvl6pPr>
    <a:lvl7pPr marL="2743200" algn="l" defTabSz="914400" rtl="0" eaLnBrk="1" latinLnBrk="0" hangingPunct="1">
      <a:defRPr kern="1200">
        <a:solidFill>
          <a:schemeClr val="tx1"/>
        </a:solidFill>
        <a:latin typeface="Calibri" pitchFamily="34" charset="0"/>
        <a:ea typeface="宋体" pitchFamily="2" charset="-122"/>
        <a:cs typeface="Arial" pitchFamily="34" charset="0"/>
      </a:defRPr>
    </a:lvl7pPr>
    <a:lvl8pPr marL="3200400" algn="l" defTabSz="914400" rtl="0" eaLnBrk="1" latinLnBrk="0" hangingPunct="1">
      <a:defRPr kern="1200">
        <a:solidFill>
          <a:schemeClr val="tx1"/>
        </a:solidFill>
        <a:latin typeface="Calibri" pitchFamily="34" charset="0"/>
        <a:ea typeface="宋体" pitchFamily="2" charset="-122"/>
        <a:cs typeface="Arial" pitchFamily="34" charset="0"/>
      </a:defRPr>
    </a:lvl8pPr>
    <a:lvl9pPr marL="3657600" algn="l" defTabSz="914400" rtl="0" eaLnBrk="1" latinLnBrk="0" hangingPunct="1">
      <a:defRPr kern="1200">
        <a:solidFill>
          <a:schemeClr val="tx1"/>
        </a:solidFill>
        <a:latin typeface="Calibri" pitchFamily="34" charset="0"/>
        <a:ea typeface="宋体" pitchFamily="2" charset="-122"/>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showPr>
  <p:clrMru>
    <a:srgbClr val="66FF66"/>
    <a:srgbClr val="FF6600"/>
    <a:srgbClr val="99FF99"/>
    <a:srgbClr val="66FF99"/>
    <a:srgbClr val="FFFF66"/>
    <a:srgbClr val="008FD4"/>
    <a:srgbClr val="FF9966"/>
    <a:srgbClr val="FF9999"/>
    <a:srgbClr val="B2C1DB"/>
    <a:srgbClr val="FFCCFF"/>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338" autoAdjust="0"/>
    <p:restoredTop sz="90353" autoAdjust="0"/>
  </p:normalViewPr>
  <p:slideViewPr>
    <p:cSldViewPr snapToGrid="0" snapToObjects="1">
      <p:cViewPr varScale="1">
        <p:scale>
          <a:sx n="106" d="100"/>
          <a:sy n="106" d="100"/>
        </p:scale>
        <p:origin x="-306" y="-84"/>
      </p:cViewPr>
      <p:guideLst>
        <p:guide orient="horz" pos="1620"/>
        <p:guide pos="2880"/>
      </p:guideLst>
    </p:cSldViewPr>
  </p:slideViewPr>
  <p:outlineViewPr>
    <p:cViewPr>
      <p:scale>
        <a:sx n="33" d="100"/>
        <a:sy n="33" d="100"/>
      </p:scale>
      <p:origin x="0" y="2748"/>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5" Type="http://schemas.openxmlformats.org/officeDocument/2006/relationships/slideMaster" Target="slideMasters/slideMaster5.xml"/><Relationship Id="rId15" Type="http://schemas.openxmlformats.org/officeDocument/2006/relationships/slide" Target="slides/slide6.xml"/><Relationship Id="rId10" Type="http://schemas.openxmlformats.org/officeDocument/2006/relationships/slide" Target="slides/slide1.xml"/><Relationship Id="rId19"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F90003-A060-439C-A4CB-CE86D240B79F}" type="datetimeFigureOut">
              <a:rPr lang="zh-CN" altLang="en-US" smtClean="0"/>
              <a:pPr/>
              <a:t>2017/12/11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04BFBE-9997-49A6-A555-D7FEFD55612C}"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4DCE3B8-E554-904A-896A-44DF9E3C7B3D}" type="slidenum">
              <a:rPr kumimoji="1" lang="zh-CN" altLang="en-US" smtClean="0">
                <a:solidFill>
                  <a:prstClr val="black"/>
                </a:solidFill>
              </a:rPr>
              <a:pPr/>
              <a:t>1</a:t>
            </a:fld>
            <a:endParaRPr kumimoji="1" lang="zh-CN" altLang="en-US">
              <a:solidFill>
                <a:prstClr val="black"/>
              </a:solidFill>
            </a:endParaRPr>
          </a:p>
        </p:txBody>
      </p:sp>
    </p:spTree>
    <p:extLst>
      <p:ext uri="{BB962C8B-B14F-4D97-AF65-F5344CB8AC3E}">
        <p14:creationId xmlns:p14="http://schemas.microsoft.com/office/powerpoint/2010/main" xmlns="" val="23836842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4DCE3B8-E554-904A-896A-44DF9E3C7B3D}" type="slidenum">
              <a:rPr kumimoji="1" lang="zh-CN" altLang="en-US" smtClean="0">
                <a:solidFill>
                  <a:prstClr val="black"/>
                </a:solidFill>
              </a:rPr>
              <a:pPr/>
              <a:t>7</a:t>
            </a:fld>
            <a:endParaRPr kumimoji="1" lang="zh-CN" altLang="en-US">
              <a:solidFill>
                <a:prstClr val="black"/>
              </a:solidFill>
            </a:endParaRPr>
          </a:p>
        </p:txBody>
      </p:sp>
    </p:spTree>
    <p:extLst>
      <p:ext uri="{BB962C8B-B14F-4D97-AF65-F5344CB8AC3E}">
        <p14:creationId xmlns:p14="http://schemas.microsoft.com/office/powerpoint/2010/main" xmlns="" val="27110176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jpeg"/><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0.jpeg"/><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png"/><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png"/><Relationship Id="rId1" Type="http://schemas.openxmlformats.org/officeDocument/2006/relationships/slideMaster" Target="../slideMasters/slideMaster7.xml"/><Relationship Id="rId4" Type="http://schemas.openxmlformats.org/officeDocument/2006/relationships/image" Target="../media/image16.pn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3" Type="http://schemas.openxmlformats.org/officeDocument/2006/relationships/hyperlink" Target="http://en.wikipedia.org/wiki/File:Softbank_mobile_logo.svg" TargetMode="External"/><Relationship Id="rId2" Type="http://schemas.openxmlformats.org/officeDocument/2006/relationships/image" Target="../media/image10.jpeg"/><Relationship Id="rId1" Type="http://schemas.openxmlformats.org/officeDocument/2006/relationships/slideMaster" Target="../slideMasters/slideMaster7.xml"/><Relationship Id="rId4" Type="http://schemas.openxmlformats.org/officeDocument/2006/relationships/image" Target="../media/image18.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23.png"/><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4" name="Text Placeholder 2"/>
          <p:cNvSpPr>
            <a:spLocks noGrp="1"/>
          </p:cNvSpPr>
          <p:nvPr userDrawn="1">
            <p:ph type="body" sz="quarter" idx="4294967295"/>
          </p:nvPr>
        </p:nvSpPr>
        <p:spPr>
          <a:xfrm>
            <a:off x="430213" y="2390775"/>
            <a:ext cx="4478337" cy="1008063"/>
          </a:xfrm>
        </p:spPr>
        <p:txBody>
          <a:bodyPr/>
          <a:lstStyle/>
          <a:p>
            <a:pPr lvl="0"/>
            <a:r>
              <a:rPr lang="zh-CN" altLang="en-US" sz="1400" smtClean="0">
                <a:solidFill>
                  <a:srgbClr val="FFFFFF"/>
                </a:solidFill>
                <a:latin typeface="微软雅黑" pitchFamily="34" charset="-122"/>
                <a:cs typeface="Arial" pitchFamily="34" charset="0"/>
              </a:rPr>
              <a:t>单击此处编辑母版文本样式</a:t>
            </a:r>
          </a:p>
        </p:txBody>
      </p:sp>
      <p:sp>
        <p:nvSpPr>
          <p:cNvPr id="5" name="Subtitle 6"/>
          <p:cNvSpPr>
            <a:spLocks noGrp="1"/>
          </p:cNvSpPr>
          <p:nvPr userDrawn="1">
            <p:ph type="subTitle" idx="4294967295"/>
          </p:nvPr>
        </p:nvSpPr>
        <p:spPr>
          <a:xfrm>
            <a:off x="430213" y="1314450"/>
            <a:ext cx="6400800" cy="561975"/>
          </a:xfrm>
        </p:spPr>
        <p:txBody>
          <a:bodyPr/>
          <a:lstStyle/>
          <a:p>
            <a:pPr>
              <a:lnSpc>
                <a:spcPct val="100000"/>
              </a:lnSpc>
            </a:pPr>
            <a:r>
              <a:rPr lang="zh-CN" altLang="en-US" sz="2200" smtClean="0">
                <a:solidFill>
                  <a:srgbClr val="8CC63E"/>
                </a:solidFill>
                <a:latin typeface="微软雅黑" pitchFamily="34" charset="-122"/>
              </a:rPr>
              <a:t>单击此处编辑母版副标题样式</a:t>
            </a:r>
            <a:endParaRPr lang="en-US" sz="2200">
              <a:solidFill>
                <a:srgbClr val="8CC63E"/>
              </a:solidFill>
              <a:latin typeface="微软雅黑" pitchFamily="34" charset="-122"/>
            </a:endParaRPr>
          </a:p>
        </p:txBody>
      </p:sp>
      <p:sp>
        <p:nvSpPr>
          <p:cNvPr id="7" name="Title 7"/>
          <p:cNvSpPr>
            <a:spLocks noGrp="1"/>
          </p:cNvSpPr>
          <p:nvPr userDrawn="1">
            <p:ph type="ctrTitle" idx="4294967295"/>
          </p:nvPr>
        </p:nvSpPr>
        <p:spPr>
          <a:xfrm>
            <a:off x="430213" y="860425"/>
            <a:ext cx="6400800" cy="444500"/>
          </a:xfrm>
        </p:spPr>
        <p:txBody>
          <a:bodyPr/>
          <a:lstStyle/>
          <a:p>
            <a:r>
              <a:rPr lang="zh-CN" altLang="en-US" sz="2800" b="1" smtClean="0">
                <a:solidFill>
                  <a:schemeClr val="bg1"/>
                </a:solidFill>
                <a:latin typeface="微软雅黑" pitchFamily="34" charset="-122"/>
              </a:rPr>
              <a:t>单击此处编辑母版标题样式</a:t>
            </a:r>
            <a:endParaRPr lang="en-US" sz="2800" b="1" dirty="0">
              <a:solidFill>
                <a:schemeClr val="bg1"/>
              </a:solidFill>
              <a:latin typeface="微软雅黑" pitchFamily="34"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5" name="矩形 4"/>
          <p:cNvSpPr/>
          <p:nvPr userDrawn="1"/>
        </p:nvSpPr>
        <p:spPr bwMode="auto">
          <a:xfrm>
            <a:off x="6451600" y="543042"/>
            <a:ext cx="2692400" cy="142016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smtClean="0">
              <a:solidFill>
                <a:srgbClr val="000000"/>
              </a:solidFill>
            </a:endParaRPr>
          </a:p>
        </p:txBody>
      </p:sp>
      <p:sp>
        <p:nvSpPr>
          <p:cNvPr id="6" name="直角三角形 5"/>
          <p:cNvSpPr/>
          <p:nvPr userDrawn="1"/>
        </p:nvSpPr>
        <p:spPr bwMode="auto">
          <a:xfrm>
            <a:off x="-2067" y="-1"/>
            <a:ext cx="914400" cy="666751"/>
          </a:xfrm>
          <a:prstGeom prst="rtTriangle">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dirty="0" smtClean="0">
              <a:solidFill>
                <a:srgbClr val="000000"/>
              </a:solidFill>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a:buFontTx/>
              <a:buNone/>
              <a:defRPr/>
            </a:pPr>
            <a:r>
              <a:rPr lang="en-US" sz="900" noProof="1">
                <a:solidFill>
                  <a:prstClr val="white"/>
                </a:solidFill>
                <a:latin typeface="Arial" pitchFamily="34" charset="0"/>
                <a:ea typeface="Heiti SC Light"/>
              </a:rPr>
              <a:t>T</a:t>
            </a:r>
            <a:r>
              <a:rPr lang="en-US" altLang="zh-CN" sz="900" noProof="1">
                <a:solidFill>
                  <a:prstClr val="white"/>
                </a:solidFill>
                <a:latin typeface="Arial" pitchFamily="34" charset="0"/>
                <a:ea typeface="Heiti SC Light"/>
              </a:rPr>
              <a:t>itle:</a:t>
            </a:r>
            <a:endParaRPr lang="en-US" altLang="ja-JP" sz="900" noProof="1">
              <a:solidFill>
                <a:prstClr val="white"/>
              </a:solidFill>
              <a:latin typeface="Arial" pitchFamily="34" charset="0"/>
              <a:ea typeface="Heiti SC Light"/>
            </a:endParaRPr>
          </a:p>
          <a:p>
            <a:pPr defTabSz="935038">
              <a:buFontTx/>
              <a:buNone/>
              <a:defRPr/>
            </a:pPr>
            <a:r>
              <a:rPr lang="en-US" altLang="zh-CN" sz="800" noProof="1">
                <a:solidFill>
                  <a:prstClr val="white"/>
                </a:solidFill>
                <a:latin typeface="Arial" pitchFamily="34" charset="0"/>
                <a:ea typeface="Heiti SC Light"/>
              </a:rPr>
              <a:t>Type</a:t>
            </a:r>
            <a:r>
              <a:rPr lang="en-US" altLang="ja-JP" sz="800" noProof="1">
                <a:solidFill>
                  <a:prstClr val="white"/>
                </a:solidFill>
                <a:latin typeface="Arial" pitchFamily="34" charset="0"/>
                <a:ea typeface="Heiti SC Light"/>
              </a:rPr>
              <a:t>: </a:t>
            </a:r>
            <a:r>
              <a:rPr lang="en-US" altLang="ja-JP" sz="800" noProof="1">
                <a:solidFill>
                  <a:prstClr val="white"/>
                </a:solidFill>
                <a:latin typeface="Arial" pitchFamily="34" charset="0"/>
                <a:ea typeface="MS PGothic" pitchFamily="34" charset="-128"/>
              </a:rPr>
              <a:t>Arial</a:t>
            </a:r>
            <a:endParaRPr lang="en-US" sz="800" dirty="0">
              <a:solidFill>
                <a:prstClr val="white"/>
              </a:solidFill>
              <a:latin typeface="Arial" pitchFamily="34" charset="0"/>
              <a:ea typeface="Heiti SC Light"/>
            </a:endParaRPr>
          </a:p>
          <a:p>
            <a:pPr defTabSz="935038">
              <a:buFontTx/>
              <a:buNone/>
              <a:defRPr/>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：32-</a:t>
            </a:r>
            <a:r>
              <a:rPr lang="en-US" altLang="ja-JP" sz="800" noProof="1">
                <a:solidFill>
                  <a:prstClr val="white"/>
                </a:solidFill>
                <a:latin typeface="Arial" pitchFamily="34" charset="0"/>
                <a:ea typeface="Heiti SC Light"/>
                <a:cs typeface="Heiti SC Light"/>
              </a:rPr>
              <a:t>24-</a:t>
            </a:r>
            <a:r>
              <a:rPr lang="en-US" altLang="zh-CN" sz="800" noProof="1">
                <a:solidFill>
                  <a:prstClr val="white"/>
                </a:solidFill>
                <a:latin typeface="Arial" pitchFamily="34" charset="0"/>
                <a:ea typeface="Heiti SC Light"/>
                <a:cs typeface="Heiti SC Light"/>
              </a:rPr>
              <a:t>pt</a:t>
            </a:r>
            <a:endParaRPr lang="en-US" altLang="ja-JP" sz="800" noProof="1">
              <a:solidFill>
                <a:prstClr val="white"/>
              </a:solidFill>
              <a:latin typeface="Arial" pitchFamily="34" charset="0"/>
              <a:ea typeface="Heiti SC Light"/>
              <a:cs typeface="Heiti SC Light"/>
            </a:endParaRPr>
          </a:p>
          <a:p>
            <a:pPr defTabSz="935038">
              <a:buFontTx/>
              <a:buNone/>
              <a:defRPr/>
            </a:pPr>
            <a:r>
              <a:rPr lang="en-US" sz="800" noProof="1">
                <a:solidFill>
                  <a:prstClr val="white"/>
                </a:solidFill>
                <a:latin typeface="Arial" pitchFamily="34" charset="0"/>
                <a:ea typeface="Heiti SC Light"/>
                <a:cs typeface="Heiti SC Light"/>
              </a:rPr>
              <a:t>C</a:t>
            </a:r>
            <a:r>
              <a:rPr lang="en-US" altLang="zh-CN" sz="800" noProof="1">
                <a:solidFill>
                  <a:prstClr val="white"/>
                </a:solidFill>
                <a:latin typeface="Arial" pitchFamily="34" charset="0"/>
                <a:ea typeface="Heiti SC Light"/>
                <a:cs typeface="Heiti SC Light"/>
              </a:rPr>
              <a:t>olor</a:t>
            </a: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he ZTE blue</a:t>
            </a:r>
            <a:r>
              <a:rPr lang="en-US" altLang="ja-JP" sz="800" noProof="1">
                <a:solidFill>
                  <a:prstClr val="white"/>
                </a:solidFill>
                <a:latin typeface="Arial" pitchFamily="34" charset="0"/>
                <a:ea typeface="Heiti SC Light"/>
                <a:cs typeface="Heiti SC Light"/>
              </a:rPr>
              <a:t> </a:t>
            </a:r>
          </a:p>
          <a:p>
            <a:pPr defTabSz="935038">
              <a:buFontTx/>
              <a:buNone/>
              <a:defRPr/>
            </a:pPr>
            <a:endParaRPr lang="en-US" altLang="zh-CN" sz="900" noProof="1">
              <a:solidFill>
                <a:prstClr val="white"/>
              </a:solidFill>
              <a:latin typeface="Arial" pitchFamily="34" charset="0"/>
              <a:ea typeface="Heiti SC Light"/>
              <a:cs typeface="Heiti SC Light"/>
            </a:endParaRPr>
          </a:p>
          <a:p>
            <a:pPr defTabSz="935038">
              <a:buFontTx/>
              <a:buNone/>
              <a:defRPr/>
            </a:pPr>
            <a:r>
              <a:rPr lang="en-US" altLang="zh-CN" sz="900" noProof="1">
                <a:solidFill>
                  <a:prstClr val="white"/>
                </a:solidFill>
                <a:latin typeface="Arial" pitchFamily="34" charset="0"/>
                <a:ea typeface="Heiti SC Light"/>
                <a:cs typeface="Heiti SC Light"/>
              </a:rPr>
              <a:t>Subtitle:</a:t>
            </a:r>
            <a:endParaRPr lang="en-US" altLang="ja-JP" sz="900" noProof="1">
              <a:solidFill>
                <a:prstClr val="white"/>
              </a:solidFill>
              <a:latin typeface="Arial" pitchFamily="34" charset="0"/>
              <a:ea typeface="Heiti SC Light"/>
              <a:cs typeface="Heiti SC Light"/>
            </a:endParaRPr>
          </a:p>
          <a:p>
            <a:pPr defTabSz="935038">
              <a:buFontTx/>
              <a:buNone/>
              <a:defRPr/>
            </a:pP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ype: </a:t>
            </a:r>
            <a:r>
              <a:rPr lang="en-US" altLang="ja-JP" sz="800" noProof="1">
                <a:solidFill>
                  <a:prstClr val="white"/>
                </a:solidFill>
                <a:latin typeface="Arial" pitchFamily="34" charset="0"/>
                <a:ea typeface="MS PGothic" pitchFamily="34" charset="-128"/>
              </a:rPr>
              <a:t>Arial</a:t>
            </a:r>
            <a:endParaRPr lang="en-US" sz="800" dirty="0">
              <a:solidFill>
                <a:prstClr val="white"/>
              </a:solidFill>
              <a:latin typeface="Arial" pitchFamily="34" charset="0"/>
            </a:endParaRPr>
          </a:p>
          <a:p>
            <a:pPr defTabSz="935038">
              <a:buFontTx/>
              <a:buNone/>
              <a:defRPr/>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Heiti SC Light"/>
                <a:cs typeface="Heiti SC Light"/>
              </a:rPr>
              <a:t>20pt</a:t>
            </a:r>
          </a:p>
          <a:p>
            <a:pPr defTabSz="935038">
              <a:buFontTx/>
              <a:buNone/>
              <a:defRPr/>
            </a:pPr>
            <a:r>
              <a:rPr lang="en-US" sz="800" noProof="1">
                <a:solidFill>
                  <a:prstClr val="white"/>
                </a:solidFill>
                <a:latin typeface="Arial" pitchFamily="34" charset="0"/>
                <a:ea typeface="Heiti SC Light"/>
                <a:cs typeface="Heiti SC Light"/>
              </a:rPr>
              <a:t>Color: The </a:t>
            </a:r>
            <a:r>
              <a:rPr lang="en-US" altLang="zh-CN" sz="800" noProof="1">
                <a:solidFill>
                  <a:prstClr val="white"/>
                </a:solidFill>
                <a:latin typeface="Arial" pitchFamily="34" charset="0"/>
                <a:ea typeface="Heiti SC Light"/>
                <a:cs typeface="Heiti SC Light"/>
              </a:rPr>
              <a:t>ZTE green</a:t>
            </a:r>
            <a:endParaRPr lang="en-US" altLang="ja-JP" sz="800" noProof="1">
              <a:solidFill>
                <a:prstClr val="white"/>
              </a:solidFill>
              <a:latin typeface="Arial"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headEnd/>
            <a:tailEnd/>
          </a:ln>
        </p:spPr>
        <p:txBody>
          <a:bodyPr wrap="none">
            <a:spAutoFit/>
          </a:bodyPr>
          <a:lstStyle/>
          <a:p>
            <a:pPr>
              <a:buFontTx/>
              <a:buNone/>
              <a:defRPr/>
            </a:pPr>
            <a:endParaRPr lang="en-US" dirty="0">
              <a:solidFill>
                <a:prstClr val="black"/>
              </a:solidFill>
              <a:latin typeface="Arial"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headEnd/>
            <a:tailEnd/>
          </a:ln>
        </p:spPr>
        <p:txBody>
          <a:bodyPr wrap="none">
            <a:spAutoFit/>
          </a:bodyPr>
          <a:lstStyle/>
          <a:p>
            <a:pPr>
              <a:buFontTx/>
              <a:buNone/>
              <a:defRPr/>
            </a:pPr>
            <a:endParaRPr lang="en-US" dirty="0">
              <a:solidFill>
                <a:prstClr val="black"/>
              </a:solidFill>
              <a:latin typeface="Arial"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headEnd/>
            <a:tailEnd/>
          </a:ln>
        </p:spPr>
        <p:txBody>
          <a:bodyPr wrap="none">
            <a:spAutoFit/>
          </a:bodyPr>
          <a:lstStyle/>
          <a:p>
            <a:pPr>
              <a:buFontTx/>
              <a:buNone/>
              <a:defRPr/>
            </a:pPr>
            <a:endParaRPr lang="en-US" dirty="0">
              <a:solidFill>
                <a:prstClr val="black"/>
              </a:solidFill>
              <a:latin typeface="Arial" pitchFamily="34" charset="0"/>
            </a:endParaRPr>
          </a:p>
        </p:txBody>
      </p:sp>
      <p:grpSp>
        <p:nvGrpSpPr>
          <p:cNvPr id="2" name="组 5"/>
          <p:cNvGrpSpPr>
            <a:grpSpLocks/>
          </p:cNvGrpSpPr>
          <p:nvPr/>
        </p:nvGrpSpPr>
        <p:grpSpPr bwMode="auto">
          <a:xfrm>
            <a:off x="9364663" y="3851275"/>
            <a:ext cx="1392237" cy="989013"/>
            <a:chOff x="9286278" y="1725515"/>
            <a:chExt cx="1392554" cy="989008"/>
          </a:xfrm>
        </p:grpSpPr>
        <p:grpSp>
          <p:nvGrpSpPr>
            <p:cNvPr id="3" name="组 6"/>
            <p:cNvGrpSpPr>
              <a:grpSpLocks/>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headEnd/>
                <a:tailEnd/>
              </a:ln>
            </p:spPr>
            <p:txBody>
              <a:bodyPr>
                <a:spAutoFit/>
              </a:bodyPr>
              <a:lstStyle/>
              <a:p>
                <a:pPr>
                  <a:buFontTx/>
                  <a:buNone/>
                  <a:defRPr/>
                </a:pPr>
                <a:r>
                  <a:rPr kumimoji="1" lang="en-US" altLang="zh-CN" sz="700" i="1" dirty="0">
                    <a:solidFill>
                      <a:prstClr val="white"/>
                    </a:solidFill>
                    <a:latin typeface="Arial" pitchFamily="34" charset="0"/>
                  </a:rPr>
                  <a:t>G143, B212</a:t>
                </a:r>
                <a:endParaRPr kumimoji="1" lang="zh-CN" altLang="en-US" sz="700" i="1">
                  <a:solidFill>
                    <a:prstClr val="white"/>
                  </a:solidFill>
                  <a:latin typeface="Arial" pitchFamily="34" charset="0"/>
                </a:endParaRPr>
              </a:p>
            </p:txBody>
          </p:sp>
        </p:grpSp>
        <p:grpSp>
          <p:nvGrpSpPr>
            <p:cNvPr id="4" name="组 9"/>
            <p:cNvGrpSpPr>
              <a:grpSpLocks/>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headEnd/>
                <a:tailEnd/>
              </a:ln>
            </p:spPr>
            <p:txBody>
              <a:bodyPr>
                <a:spAutoFit/>
              </a:bodyPr>
              <a:lstStyle/>
              <a:p>
                <a:pPr>
                  <a:buFontTx/>
                  <a:buNone/>
                  <a:defRPr/>
                </a:pPr>
                <a:r>
                  <a:rPr kumimoji="1" lang="en-US" altLang="zh-CN" sz="700" i="1" dirty="0">
                    <a:solidFill>
                      <a:prstClr val="white"/>
                    </a:solidFill>
                    <a:latin typeface="Arial" pitchFamily="34" charset="0"/>
                  </a:rPr>
                  <a:t>R140,G198, B62</a:t>
                </a:r>
                <a:endParaRPr kumimoji="1" lang="zh-CN" altLang="en-US" sz="700" i="1">
                  <a:solidFill>
                    <a:prstClr val="white"/>
                  </a:solidFill>
                  <a:latin typeface="Arial"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headEnd/>
              <a:tailEnd/>
            </a:ln>
          </p:spPr>
          <p:txBody>
            <a:bodyPr>
              <a:spAutoFit/>
            </a:bodyPr>
            <a:lstStyle/>
            <a:p>
              <a:pPr>
                <a:buFontTx/>
                <a:buNone/>
                <a:defRPr/>
              </a:pPr>
              <a:r>
                <a:rPr kumimoji="1" lang="en-US" altLang="zh-CN" sz="700" i="1" dirty="0">
                  <a:solidFill>
                    <a:prstClr val="white"/>
                  </a:solidFill>
                  <a:latin typeface="Arial" pitchFamily="34" charset="0"/>
                </a:rPr>
                <a:t>R90,G203, B245</a:t>
              </a:r>
              <a:endParaRPr kumimoji="1" lang="zh-CN" altLang="en-US" sz="700" i="1">
                <a:solidFill>
                  <a:prstClr val="white"/>
                </a:solidFill>
                <a:latin typeface="Arial"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headEnd/>
            <a:tailEnd/>
          </a:ln>
        </p:spPr>
        <p:txBody>
          <a:bodyPr wrap="none" lIns="0" tIns="0" rIns="0" bIns="0"/>
          <a:lstStyle/>
          <a:p>
            <a:pPr>
              <a:buFontTx/>
              <a:buNone/>
              <a:defRPr/>
            </a:pPr>
            <a:endParaRPr kumimoji="1" lang="en-US" dirty="0">
              <a:solidFill>
                <a:prstClr val="black"/>
              </a:solidFill>
              <a:latin typeface="Arial"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headEnd/>
            <a:tailEnd/>
          </a:ln>
        </p:spPr>
        <p:txBody>
          <a:bodyPr wrap="none" lIns="0" tIns="0" rIns="0" bIns="0"/>
          <a:lstStyle/>
          <a:p>
            <a:pPr>
              <a:buFontTx/>
              <a:buNone/>
              <a:defRPr/>
            </a:pPr>
            <a:endParaRPr kumimoji="1" lang="en-US" dirty="0">
              <a:solidFill>
                <a:prstClr val="black"/>
              </a:solidFill>
              <a:latin typeface="Arial"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itchFamily="34" charset="0"/>
                <a:ea typeface="微软雅黑"/>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ltLang="zh-CN" smtClean="0"/>
              <a:t>Click to edit Master subtitle style</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itchFamily="34" charset="0"/>
                <a:ea typeface="Arial" pitchFamily="34" charset="0"/>
                <a:cs typeface="Arial" pitchFamily="34" charset="0"/>
              </a:defRPr>
            </a:lvl1pPr>
          </a:lstStyle>
          <a:p>
            <a:pPr lvl="0"/>
            <a:r>
              <a:rPr lang="en-US" altLang="zh-CN" smtClean="0"/>
              <a:t>Click to edit Master text styles</a:t>
            </a:r>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itchFamily="34" charset="0"/>
                <a:ea typeface="微软雅黑"/>
                <a:cs typeface="Arial" pitchFamily="34" charset="0"/>
              </a:defRPr>
            </a:lvl1pPr>
          </a:lstStyle>
          <a:p>
            <a:pPr lvl="0"/>
            <a:r>
              <a:rPr lang="en-US" altLang="zh-CN" smtClean="0"/>
              <a:t>Click to edit Master title style</a:t>
            </a:r>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a:buFontTx/>
              <a:buNone/>
              <a:defRPr/>
            </a:pPr>
            <a:r>
              <a:rPr lang="en-US" sz="900" noProof="1">
                <a:solidFill>
                  <a:prstClr val="white"/>
                </a:solidFill>
                <a:latin typeface="Arial" pitchFamily="34" charset="0"/>
                <a:ea typeface="Heiti SC Light"/>
              </a:rPr>
              <a:t>T</a:t>
            </a:r>
            <a:r>
              <a:rPr lang="en-US" altLang="zh-CN" sz="900" noProof="1">
                <a:solidFill>
                  <a:prstClr val="white"/>
                </a:solidFill>
                <a:latin typeface="Arial" pitchFamily="34" charset="0"/>
                <a:ea typeface="Heiti SC Light"/>
              </a:rPr>
              <a:t>itle:</a:t>
            </a:r>
            <a:endParaRPr lang="en-US" altLang="ja-JP" sz="900" noProof="1">
              <a:solidFill>
                <a:prstClr val="white"/>
              </a:solidFill>
              <a:latin typeface="Arial" pitchFamily="34" charset="0"/>
              <a:ea typeface="Heiti SC Light"/>
            </a:endParaRPr>
          </a:p>
          <a:p>
            <a:pPr defTabSz="935038">
              <a:buFontTx/>
              <a:buNone/>
              <a:defRPr/>
            </a:pPr>
            <a:r>
              <a:rPr lang="en-US" altLang="zh-CN" sz="800" noProof="1">
                <a:solidFill>
                  <a:prstClr val="white"/>
                </a:solidFill>
                <a:latin typeface="Arial" pitchFamily="34" charset="0"/>
                <a:ea typeface="Heiti SC Light"/>
              </a:rPr>
              <a:t>Type</a:t>
            </a:r>
            <a:r>
              <a:rPr lang="en-US" altLang="ja-JP" sz="800" noProof="1">
                <a:solidFill>
                  <a:prstClr val="white"/>
                </a:solidFill>
                <a:latin typeface="Arial" pitchFamily="34" charset="0"/>
                <a:ea typeface="Heiti SC Light"/>
              </a:rPr>
              <a:t>: </a:t>
            </a:r>
            <a:r>
              <a:rPr lang="en-US" altLang="ja-JP" sz="800" noProof="1">
                <a:solidFill>
                  <a:prstClr val="white"/>
                </a:solidFill>
                <a:latin typeface="Arial" pitchFamily="34" charset="0"/>
                <a:ea typeface="MS PGothic" pitchFamily="34" charset="-128"/>
              </a:rPr>
              <a:t>Arial</a:t>
            </a:r>
            <a:endParaRPr lang="en-US" sz="800" dirty="0">
              <a:solidFill>
                <a:prstClr val="white"/>
              </a:solidFill>
              <a:latin typeface="Arial" pitchFamily="34" charset="0"/>
              <a:ea typeface="Heiti SC Light"/>
            </a:endParaRPr>
          </a:p>
          <a:p>
            <a:pPr defTabSz="935038">
              <a:buFontTx/>
              <a:buNone/>
              <a:defRPr/>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Heiti SC Light"/>
                <a:cs typeface="Heiti SC Light"/>
              </a:rPr>
              <a:t>24</a:t>
            </a:r>
            <a:r>
              <a:rPr lang="en-US" altLang="zh-CN" sz="800" noProof="1">
                <a:solidFill>
                  <a:prstClr val="white"/>
                </a:solidFill>
                <a:latin typeface="Arial" pitchFamily="34" charset="0"/>
                <a:ea typeface="Heiti SC Light"/>
                <a:cs typeface="Heiti SC Light"/>
              </a:rPr>
              <a:t>pt</a:t>
            </a:r>
            <a:endParaRPr lang="en-US" altLang="ja-JP" sz="800" noProof="1">
              <a:solidFill>
                <a:prstClr val="white"/>
              </a:solidFill>
              <a:latin typeface="Arial" pitchFamily="34" charset="0"/>
              <a:ea typeface="Heiti SC Light"/>
              <a:cs typeface="Heiti SC Light"/>
            </a:endParaRPr>
          </a:p>
          <a:p>
            <a:pPr defTabSz="935038">
              <a:buFontTx/>
              <a:buNone/>
              <a:defRPr/>
            </a:pPr>
            <a:r>
              <a:rPr lang="en-US" sz="800" noProof="1">
                <a:solidFill>
                  <a:prstClr val="white"/>
                </a:solidFill>
                <a:latin typeface="Arial" pitchFamily="34" charset="0"/>
                <a:ea typeface="Heiti SC Light"/>
                <a:cs typeface="Heiti SC Light"/>
              </a:rPr>
              <a:t>C</a:t>
            </a:r>
            <a:r>
              <a:rPr lang="en-US" altLang="zh-CN" sz="800" noProof="1">
                <a:solidFill>
                  <a:prstClr val="white"/>
                </a:solidFill>
                <a:latin typeface="Arial" pitchFamily="34" charset="0"/>
                <a:ea typeface="Heiti SC Light"/>
                <a:cs typeface="Heiti SC Light"/>
              </a:rPr>
              <a:t>olor</a:t>
            </a: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he ZTE blue</a:t>
            </a:r>
            <a:r>
              <a:rPr lang="en-US" altLang="ja-JP" sz="800" noProof="1">
                <a:solidFill>
                  <a:prstClr val="white"/>
                </a:solidFill>
                <a:latin typeface="Arial" pitchFamily="34" charset="0"/>
                <a:ea typeface="Heiti SC Light"/>
                <a:cs typeface="Heiti SC Light"/>
              </a:rPr>
              <a:t> </a:t>
            </a:r>
          </a:p>
          <a:p>
            <a:pPr defTabSz="935038">
              <a:buFontTx/>
              <a:buNone/>
              <a:defRPr/>
            </a:pPr>
            <a:endParaRPr lang="en-US" altLang="zh-CN" sz="900" noProof="1">
              <a:solidFill>
                <a:prstClr val="white"/>
              </a:solidFill>
              <a:latin typeface="Arial" pitchFamily="34" charset="0"/>
              <a:ea typeface="Heiti SC Light"/>
              <a:cs typeface="Heiti SC Light"/>
            </a:endParaRPr>
          </a:p>
          <a:p>
            <a:pPr defTabSz="935038">
              <a:buFontTx/>
              <a:buNone/>
              <a:defRPr/>
            </a:pPr>
            <a:r>
              <a:rPr lang="en-US" altLang="zh-CN" sz="900" noProof="1">
                <a:solidFill>
                  <a:prstClr val="white"/>
                </a:solidFill>
                <a:latin typeface="Arial" pitchFamily="34" charset="0"/>
                <a:ea typeface="Heiti SC Light"/>
                <a:cs typeface="Heiti SC Light"/>
              </a:rPr>
              <a:t>Subtitle:</a:t>
            </a:r>
            <a:endParaRPr lang="en-US" altLang="ja-JP" sz="900" noProof="1">
              <a:solidFill>
                <a:prstClr val="white"/>
              </a:solidFill>
              <a:latin typeface="Arial" pitchFamily="34" charset="0"/>
              <a:ea typeface="Heiti SC Light"/>
              <a:cs typeface="Heiti SC Light"/>
            </a:endParaRPr>
          </a:p>
          <a:p>
            <a:pPr defTabSz="935038">
              <a:buFontTx/>
              <a:buNone/>
              <a:defRPr/>
            </a:pP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ype: </a:t>
            </a:r>
            <a:r>
              <a:rPr lang="en-US" altLang="ja-JP" sz="800" noProof="1">
                <a:solidFill>
                  <a:prstClr val="white"/>
                </a:solidFill>
                <a:latin typeface="Arial" pitchFamily="34" charset="0"/>
                <a:ea typeface="MS PGothic" pitchFamily="34" charset="-128"/>
              </a:rPr>
              <a:t>Arial</a:t>
            </a:r>
            <a:endParaRPr lang="en-US" sz="800" dirty="0">
              <a:solidFill>
                <a:prstClr val="white"/>
              </a:solidFill>
              <a:latin typeface="Arial" pitchFamily="34" charset="0"/>
            </a:endParaRPr>
          </a:p>
          <a:p>
            <a:pPr defTabSz="935038">
              <a:buFontTx/>
              <a:buNone/>
              <a:defRPr/>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zh-CN" sz="800" noProof="1">
                <a:solidFill>
                  <a:prstClr val="white"/>
                </a:solidFill>
                <a:latin typeface="Arial" pitchFamily="34" charset="0"/>
                <a:ea typeface="Heiti SC Light"/>
                <a:cs typeface="Heiti SC Light"/>
              </a:rPr>
              <a:t>16-</a:t>
            </a:r>
            <a:r>
              <a:rPr lang="en-US" altLang="ja-JP" sz="800" noProof="1">
                <a:solidFill>
                  <a:prstClr val="white"/>
                </a:solidFill>
                <a:latin typeface="Arial" pitchFamily="34" charset="0"/>
                <a:ea typeface="Heiti SC Light"/>
                <a:cs typeface="Heiti SC Light"/>
              </a:rPr>
              <a:t>20pt</a:t>
            </a:r>
          </a:p>
          <a:p>
            <a:pPr defTabSz="935038">
              <a:buFontTx/>
              <a:buNone/>
              <a:defRPr/>
            </a:pPr>
            <a:r>
              <a:rPr lang="en-US" sz="800" noProof="1">
                <a:solidFill>
                  <a:prstClr val="white"/>
                </a:solidFill>
                <a:latin typeface="Arial" pitchFamily="34" charset="0"/>
                <a:ea typeface="Heiti SC Light"/>
                <a:cs typeface="Heiti SC Light"/>
              </a:rPr>
              <a:t>Color: The </a:t>
            </a:r>
            <a:r>
              <a:rPr lang="en-US" altLang="zh-CN" sz="800" noProof="1">
                <a:solidFill>
                  <a:prstClr val="white"/>
                </a:solidFill>
                <a:latin typeface="Arial" pitchFamily="34" charset="0"/>
                <a:ea typeface="Heiti SC Light"/>
                <a:cs typeface="Heiti SC Light"/>
              </a:rPr>
              <a:t>ZTE green</a:t>
            </a:r>
            <a:endParaRPr lang="en-US" altLang="ja-JP" sz="800" noProof="1">
              <a:solidFill>
                <a:prstClr val="white"/>
              </a:solidFill>
              <a:latin typeface="Arial" pitchFamily="34" charset="0"/>
              <a:ea typeface="Heiti SC Light"/>
              <a:cs typeface="Heiti SC Light"/>
            </a:endParaRPr>
          </a:p>
        </p:txBody>
      </p:sp>
      <p:grpSp>
        <p:nvGrpSpPr>
          <p:cNvPr id="2" name="组 5"/>
          <p:cNvGrpSpPr>
            <a:grpSpLocks/>
          </p:cNvGrpSpPr>
          <p:nvPr/>
        </p:nvGrpSpPr>
        <p:grpSpPr bwMode="auto">
          <a:xfrm>
            <a:off x="9364663" y="3851275"/>
            <a:ext cx="1392237" cy="989013"/>
            <a:chOff x="9286278" y="1725515"/>
            <a:chExt cx="1392554" cy="989008"/>
          </a:xfrm>
        </p:grpSpPr>
        <p:grpSp>
          <p:nvGrpSpPr>
            <p:cNvPr id="3" name="组 6"/>
            <p:cNvGrpSpPr>
              <a:grpSpLocks/>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headEnd/>
                <a:tailEnd/>
              </a:ln>
            </p:spPr>
            <p:txBody>
              <a:bodyPr>
                <a:spAutoFit/>
              </a:bodyPr>
              <a:lstStyle/>
              <a:p>
                <a:pPr>
                  <a:buFontTx/>
                  <a:buNone/>
                  <a:defRPr/>
                </a:pPr>
                <a:r>
                  <a:rPr kumimoji="1" lang="en-US" altLang="zh-CN" sz="700" i="1" dirty="0">
                    <a:solidFill>
                      <a:prstClr val="white"/>
                    </a:solidFill>
                    <a:latin typeface="Arial" pitchFamily="34" charset="0"/>
                  </a:rPr>
                  <a:t>G143, B212</a:t>
                </a:r>
                <a:endParaRPr kumimoji="1" lang="zh-CN" altLang="en-US" sz="700" i="1">
                  <a:solidFill>
                    <a:prstClr val="white"/>
                  </a:solidFill>
                  <a:latin typeface="Arial" pitchFamily="34" charset="0"/>
                </a:endParaRPr>
              </a:p>
            </p:txBody>
          </p:sp>
        </p:grpSp>
        <p:grpSp>
          <p:nvGrpSpPr>
            <p:cNvPr id="5" name="组 9"/>
            <p:cNvGrpSpPr>
              <a:grpSpLocks/>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headEnd/>
                <a:tailEnd/>
              </a:ln>
            </p:spPr>
            <p:txBody>
              <a:bodyPr>
                <a:spAutoFit/>
              </a:bodyPr>
              <a:lstStyle/>
              <a:p>
                <a:pPr>
                  <a:buFontTx/>
                  <a:buNone/>
                  <a:defRPr/>
                </a:pPr>
                <a:r>
                  <a:rPr kumimoji="1" lang="en-US" altLang="zh-CN" sz="700" i="1" dirty="0">
                    <a:solidFill>
                      <a:prstClr val="white"/>
                    </a:solidFill>
                    <a:latin typeface="Arial" pitchFamily="34" charset="0"/>
                  </a:rPr>
                  <a:t>R140,G198, B62</a:t>
                </a:r>
                <a:endParaRPr kumimoji="1" lang="zh-CN" altLang="en-US" sz="700" i="1">
                  <a:solidFill>
                    <a:prstClr val="white"/>
                  </a:solidFill>
                  <a:latin typeface="Arial"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headEnd/>
              <a:tailEnd/>
            </a:ln>
          </p:spPr>
          <p:txBody>
            <a:bodyPr>
              <a:spAutoFit/>
            </a:bodyPr>
            <a:lstStyle/>
            <a:p>
              <a:pPr>
                <a:buFontTx/>
                <a:buNone/>
                <a:defRPr/>
              </a:pPr>
              <a:r>
                <a:rPr kumimoji="1" lang="en-US" altLang="zh-CN" sz="700" i="1" dirty="0">
                  <a:solidFill>
                    <a:prstClr val="white"/>
                  </a:solidFill>
                  <a:latin typeface="Arial" pitchFamily="34" charset="0"/>
                </a:rPr>
                <a:t>R90,G203, B245</a:t>
              </a:r>
              <a:endParaRPr kumimoji="1" lang="zh-CN" altLang="en-US" sz="700" i="1">
                <a:solidFill>
                  <a:prstClr val="white"/>
                </a:solidFill>
                <a:latin typeface="Arial"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itchFamily="34" charset="0"/>
                <a:cs typeface="Arial" pitchFamily="34" charset="0"/>
              </a:defRPr>
            </a:lvl1pPr>
          </a:lstStyle>
          <a:p>
            <a:pPr lvl="0"/>
            <a:r>
              <a:rPr lang="en-US" altLang="zh-CN" smtClean="0"/>
              <a:t>Click to edit Master title style</a:t>
            </a:r>
            <a:endParaRPr lang="en-US" altLang="zh-CN" dirty="0" smtClean="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ext uri="{91240B29-F687-4F45-9708-019B960494DF}"/>
            <a:ext uri="{FAA26D3D-D897-4be2-8F04-BA451C77F1D7}"/>
          </a:extLst>
        </p:spPr>
        <p:txBody>
          <a:bodyPr rtlCol="0">
            <a:normAutofit/>
          </a:bodyPr>
          <a:lstStyle>
            <a:lvl1pPr>
              <a:defRPr kumimoji="1" lang="zh-CN" altLang="en-US" sz="2000" dirty="0">
                <a:solidFill>
                  <a:schemeClr val="tx1">
                    <a:lumMod val="75000"/>
                    <a:lumOff val="25000"/>
                  </a:schemeClr>
                </a:solidFill>
                <a:latin typeface="Arial" pitchFamily="34" charset="0"/>
                <a:cs typeface="Arial" pitchFamily="34" charset="0"/>
              </a:defRPr>
            </a:lvl1pPr>
            <a:lvl2pPr>
              <a:defRPr kumimoji="1" lang="zh-CN" altLang="en-US" sz="1800" b="0" i="0" kern="1200" baseline="0" dirty="0">
                <a:solidFill>
                  <a:schemeClr val="tx1">
                    <a:lumMod val="75000"/>
                    <a:lumOff val="25000"/>
                  </a:schemeClr>
                </a:solidFill>
                <a:latin typeface="Arial" pitchFamily="34" charset="0"/>
                <a:ea typeface="微软雅黑"/>
                <a:cs typeface="Arial" pitchFamily="34" charset="0"/>
              </a:defRPr>
            </a:lvl2pPr>
            <a:lvl3pPr>
              <a:defRPr kumimoji="1" lang="zh-CN" altLang="en-US" sz="1600" b="0" i="0" kern="1200" dirty="0">
                <a:solidFill>
                  <a:schemeClr val="tx1">
                    <a:lumMod val="75000"/>
                    <a:lumOff val="25000"/>
                  </a:schemeClr>
                </a:solidFill>
                <a:latin typeface="Arial" pitchFamily="34" charset="0"/>
                <a:ea typeface="微软雅黑"/>
                <a:cs typeface="Arial" pitchFamily="34" charset="0"/>
              </a:defRPr>
            </a:lvl3pPr>
            <a:lvl4pPr>
              <a:defRPr kumimoji="1" lang="zh-CN" altLang="en-US" sz="1400" b="0" i="0" kern="1200" dirty="0">
                <a:solidFill>
                  <a:schemeClr val="tx1">
                    <a:lumMod val="75000"/>
                    <a:lumOff val="25000"/>
                  </a:schemeClr>
                </a:solidFill>
                <a:latin typeface="Arial" pitchFamily="34" charset="0"/>
                <a:ea typeface="微软雅黑"/>
                <a:cs typeface="Arial" pitchFamily="34" charset="0"/>
              </a:defRPr>
            </a:lvl4pPr>
            <a:lvl5pPr>
              <a:defRPr kumimoji="1" lang="zh-CN" altLang="en-US" sz="1200" b="0" i="0" kern="1200" dirty="0">
                <a:solidFill>
                  <a:schemeClr val="tx1">
                    <a:lumMod val="75000"/>
                    <a:lumOff val="25000"/>
                  </a:schemeClr>
                </a:solidFill>
                <a:latin typeface="Arial" pitchFamily="34" charset="0"/>
                <a:ea typeface="微软雅黑"/>
                <a:cs typeface="Arial" pitchFamily="34" charset="0"/>
              </a:defRPr>
            </a:lvl5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a:buFontTx/>
              <a:buNone/>
              <a:defRPr/>
            </a:pPr>
            <a:r>
              <a:rPr lang="en-US" sz="900" noProof="1">
                <a:solidFill>
                  <a:prstClr val="white"/>
                </a:solidFill>
                <a:latin typeface="Arial" pitchFamily="34" charset="0"/>
                <a:ea typeface="Heiti SC Light"/>
              </a:rPr>
              <a:t>T</a:t>
            </a:r>
            <a:r>
              <a:rPr lang="en-US" altLang="zh-CN" sz="900" noProof="1">
                <a:solidFill>
                  <a:prstClr val="white"/>
                </a:solidFill>
                <a:latin typeface="Arial" pitchFamily="34" charset="0"/>
                <a:ea typeface="Heiti SC Light"/>
              </a:rPr>
              <a:t>itle:</a:t>
            </a:r>
            <a:endParaRPr lang="en-US" altLang="ja-JP" sz="900" noProof="1">
              <a:solidFill>
                <a:prstClr val="white"/>
              </a:solidFill>
              <a:latin typeface="Arial" pitchFamily="34" charset="0"/>
              <a:ea typeface="Heiti SC Light"/>
            </a:endParaRPr>
          </a:p>
          <a:p>
            <a:pPr defTabSz="935038">
              <a:buFontTx/>
              <a:buNone/>
              <a:defRPr/>
            </a:pPr>
            <a:r>
              <a:rPr lang="en-US" altLang="zh-CN" sz="800" noProof="1">
                <a:solidFill>
                  <a:prstClr val="white"/>
                </a:solidFill>
                <a:latin typeface="Arial" pitchFamily="34" charset="0"/>
                <a:ea typeface="Heiti SC Light"/>
              </a:rPr>
              <a:t>Type</a:t>
            </a:r>
            <a:r>
              <a:rPr lang="en-US" altLang="ja-JP" sz="800" noProof="1">
                <a:solidFill>
                  <a:prstClr val="white"/>
                </a:solidFill>
                <a:latin typeface="Arial" pitchFamily="34" charset="0"/>
                <a:ea typeface="Heiti SC Light"/>
              </a:rPr>
              <a:t>: </a:t>
            </a:r>
            <a:r>
              <a:rPr lang="en-US" altLang="ja-JP" sz="800" noProof="1">
                <a:solidFill>
                  <a:prstClr val="white"/>
                </a:solidFill>
                <a:latin typeface="Arial" pitchFamily="34" charset="0"/>
                <a:ea typeface="MS PGothic" pitchFamily="34" charset="-128"/>
              </a:rPr>
              <a:t>Arial</a:t>
            </a:r>
            <a:endParaRPr lang="en-US" sz="800" dirty="0">
              <a:solidFill>
                <a:prstClr val="white"/>
              </a:solidFill>
              <a:latin typeface="Arial" pitchFamily="34" charset="0"/>
              <a:ea typeface="Heiti SC Light"/>
            </a:endParaRPr>
          </a:p>
          <a:p>
            <a:pPr defTabSz="935038">
              <a:buFontTx/>
              <a:buNone/>
              <a:defRPr/>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Heiti SC Light"/>
                <a:cs typeface="Heiti SC Light"/>
              </a:rPr>
              <a:t>22-24</a:t>
            </a:r>
            <a:r>
              <a:rPr lang="en-US" altLang="zh-CN" sz="800" noProof="1">
                <a:solidFill>
                  <a:prstClr val="white"/>
                </a:solidFill>
                <a:latin typeface="Arial" pitchFamily="34" charset="0"/>
                <a:ea typeface="Heiti SC Light"/>
                <a:cs typeface="Heiti SC Light"/>
              </a:rPr>
              <a:t>pt</a:t>
            </a:r>
            <a:endParaRPr lang="en-US" altLang="ja-JP" sz="800" noProof="1">
              <a:solidFill>
                <a:prstClr val="white"/>
              </a:solidFill>
              <a:latin typeface="Arial" pitchFamily="34" charset="0"/>
              <a:ea typeface="Heiti SC Light"/>
              <a:cs typeface="Heiti SC Light"/>
            </a:endParaRPr>
          </a:p>
          <a:p>
            <a:pPr defTabSz="935038">
              <a:buFontTx/>
              <a:buNone/>
              <a:defRPr/>
            </a:pPr>
            <a:r>
              <a:rPr lang="en-US" sz="800" noProof="1">
                <a:solidFill>
                  <a:prstClr val="white"/>
                </a:solidFill>
                <a:latin typeface="Arial" pitchFamily="34" charset="0"/>
                <a:ea typeface="Heiti SC Light"/>
                <a:cs typeface="Heiti SC Light"/>
              </a:rPr>
              <a:t>C</a:t>
            </a:r>
            <a:r>
              <a:rPr lang="en-US" altLang="zh-CN" sz="800" noProof="1">
                <a:solidFill>
                  <a:prstClr val="white"/>
                </a:solidFill>
                <a:latin typeface="Arial" pitchFamily="34" charset="0"/>
                <a:ea typeface="Heiti SC Light"/>
                <a:cs typeface="Heiti SC Light"/>
              </a:rPr>
              <a:t>olor</a:t>
            </a: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he ZTE blue</a:t>
            </a:r>
            <a:r>
              <a:rPr lang="en-US" altLang="ja-JP" sz="800" noProof="1">
                <a:solidFill>
                  <a:prstClr val="white"/>
                </a:solidFill>
                <a:latin typeface="Arial" pitchFamily="34" charset="0"/>
                <a:ea typeface="Heiti SC Light"/>
                <a:cs typeface="Heiti SC Light"/>
              </a:rPr>
              <a:t> </a:t>
            </a:r>
          </a:p>
          <a:p>
            <a:pPr defTabSz="935038">
              <a:buFontTx/>
              <a:buNone/>
              <a:defRPr/>
            </a:pPr>
            <a:endParaRPr lang="en-US" altLang="zh-CN" sz="900" noProof="1">
              <a:solidFill>
                <a:prstClr val="white"/>
              </a:solidFill>
              <a:latin typeface="Arial" pitchFamily="34" charset="0"/>
              <a:ea typeface="Heiti SC Light"/>
              <a:cs typeface="Heiti SC Light"/>
            </a:endParaRPr>
          </a:p>
          <a:p>
            <a:pPr defTabSz="935038">
              <a:buFontTx/>
              <a:buNone/>
              <a:defRPr/>
            </a:pPr>
            <a:r>
              <a:rPr lang="en-US" altLang="zh-CN" sz="900" noProof="1">
                <a:solidFill>
                  <a:prstClr val="white"/>
                </a:solidFill>
                <a:latin typeface="Arial" pitchFamily="34" charset="0"/>
                <a:ea typeface="Heiti SC Light"/>
                <a:cs typeface="Heiti SC Light"/>
              </a:rPr>
              <a:t>Subtitle:</a:t>
            </a:r>
            <a:endParaRPr lang="en-US" altLang="ja-JP" sz="900" noProof="1">
              <a:solidFill>
                <a:prstClr val="white"/>
              </a:solidFill>
              <a:latin typeface="Arial" pitchFamily="34" charset="0"/>
              <a:ea typeface="Heiti SC Light"/>
              <a:cs typeface="Heiti SC Light"/>
            </a:endParaRPr>
          </a:p>
          <a:p>
            <a:pPr defTabSz="935038">
              <a:buFontTx/>
              <a:buNone/>
              <a:defRPr/>
            </a:pP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ype: </a:t>
            </a:r>
            <a:r>
              <a:rPr lang="en-US" altLang="ja-JP" sz="800" noProof="1">
                <a:solidFill>
                  <a:prstClr val="white"/>
                </a:solidFill>
                <a:latin typeface="Arial" pitchFamily="34" charset="0"/>
                <a:ea typeface="MS PGothic" pitchFamily="34" charset="-128"/>
              </a:rPr>
              <a:t>Arial</a:t>
            </a:r>
            <a:endParaRPr lang="en-US" sz="800" dirty="0">
              <a:solidFill>
                <a:prstClr val="white"/>
              </a:solidFill>
              <a:latin typeface="Arial" pitchFamily="34" charset="0"/>
            </a:endParaRPr>
          </a:p>
          <a:p>
            <a:pPr defTabSz="935038">
              <a:buFontTx/>
              <a:buNone/>
              <a:defRPr/>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：14-</a:t>
            </a:r>
            <a:r>
              <a:rPr lang="en-US" altLang="ja-JP" sz="800" noProof="1">
                <a:solidFill>
                  <a:prstClr val="white"/>
                </a:solidFill>
                <a:latin typeface="Arial" pitchFamily="34" charset="0"/>
                <a:ea typeface="Heiti SC Light"/>
                <a:cs typeface="Heiti SC Light"/>
              </a:rPr>
              <a:t>18pt</a:t>
            </a:r>
          </a:p>
          <a:p>
            <a:pPr defTabSz="935038">
              <a:buFontTx/>
              <a:buNone/>
              <a:defRPr/>
            </a:pPr>
            <a:r>
              <a:rPr lang="en-US" sz="800" noProof="1">
                <a:solidFill>
                  <a:prstClr val="white"/>
                </a:solidFill>
                <a:latin typeface="Arial" pitchFamily="34" charset="0"/>
                <a:ea typeface="Heiti SC Light"/>
                <a:cs typeface="Heiti SC Light"/>
              </a:rPr>
              <a:t>Color: The </a:t>
            </a:r>
            <a:r>
              <a:rPr lang="en-US" altLang="zh-CN" sz="800" noProof="1">
                <a:solidFill>
                  <a:prstClr val="white"/>
                </a:solidFill>
                <a:latin typeface="Arial" pitchFamily="34" charset="0"/>
                <a:ea typeface="Heiti SC Light"/>
                <a:cs typeface="Heiti SC Light"/>
              </a:rPr>
              <a:t>ZTE green</a:t>
            </a:r>
            <a:endParaRPr lang="en-US" altLang="ja-JP" sz="800" noProof="1">
              <a:solidFill>
                <a:prstClr val="white"/>
              </a:solidFill>
              <a:latin typeface="Arial" pitchFamily="34" charset="0"/>
              <a:ea typeface="Heiti SC Light"/>
              <a:cs typeface="Heiti SC Light"/>
            </a:endParaRPr>
          </a:p>
        </p:txBody>
      </p:sp>
      <p:grpSp>
        <p:nvGrpSpPr>
          <p:cNvPr id="2" name="组 5"/>
          <p:cNvGrpSpPr>
            <a:grpSpLocks/>
          </p:cNvGrpSpPr>
          <p:nvPr/>
        </p:nvGrpSpPr>
        <p:grpSpPr bwMode="auto">
          <a:xfrm>
            <a:off x="9364663" y="3851275"/>
            <a:ext cx="1392237" cy="989013"/>
            <a:chOff x="9286278" y="1725515"/>
            <a:chExt cx="1392554" cy="989008"/>
          </a:xfrm>
        </p:grpSpPr>
        <p:grpSp>
          <p:nvGrpSpPr>
            <p:cNvPr id="3" name="组 6"/>
            <p:cNvGrpSpPr>
              <a:grpSpLocks/>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headEnd/>
                <a:tailEnd/>
              </a:ln>
            </p:spPr>
            <p:txBody>
              <a:bodyPr>
                <a:spAutoFit/>
              </a:bodyPr>
              <a:lstStyle/>
              <a:p>
                <a:pPr>
                  <a:buFontTx/>
                  <a:buNone/>
                  <a:defRPr/>
                </a:pPr>
                <a:r>
                  <a:rPr kumimoji="1" lang="en-US" altLang="zh-CN" sz="700" i="1" dirty="0">
                    <a:solidFill>
                      <a:prstClr val="white"/>
                    </a:solidFill>
                    <a:latin typeface="Arial" pitchFamily="34" charset="0"/>
                  </a:rPr>
                  <a:t>G143, B212</a:t>
                </a:r>
                <a:endParaRPr kumimoji="1" lang="zh-CN" altLang="en-US" sz="700" i="1">
                  <a:solidFill>
                    <a:prstClr val="white"/>
                  </a:solidFill>
                  <a:latin typeface="Arial" pitchFamily="34" charset="0"/>
                </a:endParaRPr>
              </a:p>
            </p:txBody>
          </p:sp>
        </p:grpSp>
        <p:grpSp>
          <p:nvGrpSpPr>
            <p:cNvPr id="5" name="组 9"/>
            <p:cNvGrpSpPr>
              <a:grpSpLocks/>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headEnd/>
                <a:tailEnd/>
              </a:ln>
            </p:spPr>
            <p:txBody>
              <a:bodyPr>
                <a:spAutoFit/>
              </a:bodyPr>
              <a:lstStyle/>
              <a:p>
                <a:pPr>
                  <a:buFontTx/>
                  <a:buNone/>
                  <a:defRPr/>
                </a:pPr>
                <a:r>
                  <a:rPr kumimoji="1" lang="en-US" altLang="zh-CN" sz="700" i="1" dirty="0">
                    <a:solidFill>
                      <a:prstClr val="white"/>
                    </a:solidFill>
                    <a:latin typeface="Arial" pitchFamily="34" charset="0"/>
                  </a:rPr>
                  <a:t>R140,G198, B62</a:t>
                </a:r>
                <a:endParaRPr kumimoji="1" lang="zh-CN" altLang="en-US" sz="700" i="1">
                  <a:solidFill>
                    <a:prstClr val="white"/>
                  </a:solidFill>
                  <a:latin typeface="Arial"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headEnd/>
              <a:tailEnd/>
            </a:ln>
          </p:spPr>
          <p:txBody>
            <a:bodyPr>
              <a:spAutoFit/>
            </a:bodyPr>
            <a:lstStyle/>
            <a:p>
              <a:pPr>
                <a:buFontTx/>
                <a:buNone/>
                <a:defRPr/>
              </a:pPr>
              <a:r>
                <a:rPr kumimoji="1" lang="en-US" altLang="zh-CN" sz="700" i="1" dirty="0">
                  <a:solidFill>
                    <a:prstClr val="white"/>
                  </a:solidFill>
                  <a:latin typeface="Arial" pitchFamily="34" charset="0"/>
                </a:rPr>
                <a:t>R90,G203, B245</a:t>
              </a:r>
              <a:endParaRPr kumimoji="1" lang="zh-CN" altLang="en-US" sz="700" i="1">
                <a:solidFill>
                  <a:prstClr val="white"/>
                </a:solidFill>
                <a:latin typeface="Arial"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pPr>
              <a:buFontTx/>
              <a:buNone/>
              <a:defRPr/>
            </a:pPr>
            <a:r>
              <a:rPr kumimoji="1" lang="en-US" sz="600" dirty="0">
                <a:solidFill>
                  <a:srgbClr val="7F7F7F"/>
                </a:solidFill>
                <a:latin typeface="Arial"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headEnd/>
            <a:tailEnd/>
          </a:ln>
        </p:spPr>
        <p:txBody>
          <a:bodyPr anchor="ctr"/>
          <a:lstStyle/>
          <a:p>
            <a:pPr>
              <a:buFontTx/>
              <a:buNone/>
              <a:defRPr/>
            </a:pPr>
            <a:fld id="{0171E16C-D319-4B78-8C6C-188CCEBE712C}" type="slidenum">
              <a:rPr lang="en-US" sz="800">
                <a:solidFill>
                  <a:srgbClr val="404040"/>
                </a:solidFill>
                <a:latin typeface="Arial" pitchFamily="34" charset="0"/>
              </a:rPr>
              <a:pPr>
                <a:buFontTx/>
                <a:buNone/>
                <a:defRPr/>
              </a:pPr>
              <a:t>‹#›</a:t>
            </a:fld>
            <a:endParaRPr lang="en-US" sz="800" dirty="0">
              <a:solidFill>
                <a:srgbClr val="404040"/>
              </a:solidFill>
              <a:latin typeface="Arial"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itchFamily="34" charset="0"/>
                <a:cs typeface="Arial" pitchFamily="34" charset="0"/>
              </a:defRPr>
            </a:lvl1pPr>
            <a:lvl2pPr>
              <a:defRPr kumimoji="1" lang="zh-CN" altLang="en-US" sz="1400" b="0" i="0" kern="1200" dirty="0" smtClean="0">
                <a:solidFill>
                  <a:schemeClr val="tx1">
                    <a:lumMod val="75000"/>
                    <a:lumOff val="25000"/>
                  </a:schemeClr>
                </a:solidFill>
                <a:latin typeface="Arial" pitchFamily="34" charset="0"/>
                <a:ea typeface="微软雅黑"/>
                <a:cs typeface="Arial" pitchFamily="34" charset="0"/>
              </a:defRPr>
            </a:lvl2pPr>
          </a:lstStyle>
          <a:p>
            <a:pPr lvl="0"/>
            <a:r>
              <a:rPr lang="en-US" altLang="zh-CN" smtClean="0"/>
              <a:t>Click to edit Master text styles</a:t>
            </a:r>
          </a:p>
          <a:p>
            <a:pPr lvl="1"/>
            <a:r>
              <a:rPr lang="en-US" altLang="zh-CN" smtClean="0"/>
              <a:t>Second level</a:t>
            </a: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itchFamily="34" charset="0"/>
                <a:cs typeface="Arial" pitchFamily="34" charset="0"/>
              </a:defRPr>
            </a:lvl1pPr>
          </a:lstStyle>
          <a:p>
            <a:pPr lvl="0"/>
            <a:r>
              <a:rPr lang="en-US" altLang="zh-CN" smtClean="0"/>
              <a:t>Click to edit Master title style</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pPr>
              <a:buFontTx/>
              <a:buNone/>
              <a:defRPr/>
            </a:pPr>
            <a:r>
              <a:rPr kumimoji="1" lang="en-US" sz="600" dirty="0">
                <a:solidFill>
                  <a:srgbClr val="7F7F7F"/>
                </a:solidFill>
                <a:latin typeface="Arial"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headEnd/>
            <a:tailEnd/>
          </a:ln>
        </p:spPr>
        <p:txBody>
          <a:bodyPr anchor="ctr"/>
          <a:lstStyle/>
          <a:p>
            <a:pPr>
              <a:buFontTx/>
              <a:buNone/>
              <a:defRPr/>
            </a:pPr>
            <a:fld id="{E3A4248D-4258-477A-87C5-B0F8E2C8548F}" type="slidenum">
              <a:rPr lang="en-US" sz="800">
                <a:solidFill>
                  <a:srgbClr val="404040"/>
                </a:solidFill>
                <a:latin typeface="Arial" pitchFamily="34" charset="0"/>
              </a:rPr>
              <a:pPr>
                <a:buFontTx/>
                <a:buNone/>
                <a:defRPr/>
              </a:pPr>
              <a:t>‹#›</a:t>
            </a:fld>
            <a:endParaRPr lang="en-US" sz="800" dirty="0">
              <a:solidFill>
                <a:srgbClr val="404040"/>
              </a:solidFill>
              <a:latin typeface="Arial"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a:buFontTx/>
              <a:buNone/>
              <a:defRPr/>
            </a:pPr>
            <a:r>
              <a:rPr lang="en-US" sz="900" noProof="1">
                <a:solidFill>
                  <a:prstClr val="white"/>
                </a:solidFill>
                <a:latin typeface="Arial" pitchFamily="34" charset="0"/>
                <a:ea typeface="Heiti SC Light"/>
              </a:rPr>
              <a:t>T</a:t>
            </a:r>
            <a:r>
              <a:rPr lang="en-US" altLang="zh-CN" sz="900" noProof="1">
                <a:solidFill>
                  <a:prstClr val="white"/>
                </a:solidFill>
                <a:latin typeface="Arial" pitchFamily="34" charset="0"/>
                <a:ea typeface="Heiti SC Light"/>
              </a:rPr>
              <a:t>itle:</a:t>
            </a:r>
            <a:endParaRPr lang="en-US" altLang="ja-JP" sz="900" noProof="1">
              <a:solidFill>
                <a:prstClr val="white"/>
              </a:solidFill>
              <a:latin typeface="Arial" pitchFamily="34" charset="0"/>
              <a:ea typeface="Heiti SC Light"/>
            </a:endParaRPr>
          </a:p>
          <a:p>
            <a:pPr defTabSz="935038">
              <a:buFontTx/>
              <a:buNone/>
              <a:defRPr/>
            </a:pPr>
            <a:r>
              <a:rPr lang="en-US" altLang="zh-CN" sz="800" noProof="1">
                <a:solidFill>
                  <a:prstClr val="white"/>
                </a:solidFill>
                <a:latin typeface="Arial" pitchFamily="34" charset="0"/>
                <a:ea typeface="Heiti SC Light"/>
              </a:rPr>
              <a:t>Type</a:t>
            </a:r>
            <a:r>
              <a:rPr lang="en-US" altLang="ja-JP" sz="800" noProof="1">
                <a:solidFill>
                  <a:prstClr val="white"/>
                </a:solidFill>
                <a:latin typeface="Arial" pitchFamily="34" charset="0"/>
                <a:ea typeface="Heiti SC Light"/>
              </a:rPr>
              <a:t>: </a:t>
            </a:r>
            <a:r>
              <a:rPr lang="en-US" altLang="ja-JP" sz="800" noProof="1">
                <a:solidFill>
                  <a:prstClr val="white"/>
                </a:solidFill>
                <a:latin typeface="Arial" pitchFamily="34" charset="0"/>
                <a:ea typeface="MS PGothic" pitchFamily="34" charset="-128"/>
              </a:rPr>
              <a:t>Arial</a:t>
            </a:r>
            <a:endParaRPr lang="en-US" sz="800" dirty="0">
              <a:solidFill>
                <a:prstClr val="white"/>
              </a:solidFill>
              <a:latin typeface="Arial" pitchFamily="34" charset="0"/>
              <a:ea typeface="Heiti SC Light"/>
            </a:endParaRPr>
          </a:p>
          <a:p>
            <a:pPr defTabSz="935038">
              <a:buFontTx/>
              <a:buNone/>
              <a:defRPr/>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Heiti SC Light"/>
                <a:cs typeface="Heiti SC Light"/>
              </a:rPr>
              <a:t>22-24</a:t>
            </a:r>
            <a:r>
              <a:rPr lang="en-US" altLang="zh-CN" sz="800" noProof="1">
                <a:solidFill>
                  <a:prstClr val="white"/>
                </a:solidFill>
                <a:latin typeface="Arial" pitchFamily="34" charset="0"/>
                <a:ea typeface="Heiti SC Light"/>
                <a:cs typeface="Heiti SC Light"/>
              </a:rPr>
              <a:t>pt</a:t>
            </a:r>
            <a:endParaRPr lang="en-US" altLang="ja-JP" sz="800" noProof="1">
              <a:solidFill>
                <a:prstClr val="white"/>
              </a:solidFill>
              <a:latin typeface="Arial" pitchFamily="34" charset="0"/>
              <a:ea typeface="Heiti SC Light"/>
              <a:cs typeface="Heiti SC Light"/>
            </a:endParaRPr>
          </a:p>
          <a:p>
            <a:pPr defTabSz="935038">
              <a:buFontTx/>
              <a:buNone/>
              <a:defRPr/>
            </a:pPr>
            <a:r>
              <a:rPr lang="en-US" sz="800" noProof="1">
                <a:solidFill>
                  <a:prstClr val="white"/>
                </a:solidFill>
                <a:latin typeface="Arial" pitchFamily="34" charset="0"/>
                <a:ea typeface="Heiti SC Light"/>
                <a:cs typeface="Heiti SC Light"/>
              </a:rPr>
              <a:t>C</a:t>
            </a:r>
            <a:r>
              <a:rPr lang="en-US" altLang="zh-CN" sz="800" noProof="1">
                <a:solidFill>
                  <a:prstClr val="white"/>
                </a:solidFill>
                <a:latin typeface="Arial" pitchFamily="34" charset="0"/>
                <a:ea typeface="Heiti SC Light"/>
                <a:cs typeface="Heiti SC Light"/>
              </a:rPr>
              <a:t>olor</a:t>
            </a: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he ZTE blue</a:t>
            </a:r>
            <a:r>
              <a:rPr lang="en-US" altLang="ja-JP" sz="800" noProof="1">
                <a:solidFill>
                  <a:prstClr val="white"/>
                </a:solidFill>
                <a:latin typeface="Arial" pitchFamily="34" charset="0"/>
                <a:ea typeface="Heiti SC Light"/>
                <a:cs typeface="Heiti SC Light"/>
              </a:rPr>
              <a:t> </a:t>
            </a:r>
          </a:p>
          <a:p>
            <a:pPr defTabSz="935038">
              <a:buFontTx/>
              <a:buNone/>
              <a:defRPr/>
            </a:pPr>
            <a:endParaRPr lang="en-US" altLang="zh-CN" sz="900" noProof="1">
              <a:solidFill>
                <a:prstClr val="white"/>
              </a:solidFill>
              <a:latin typeface="Arial" pitchFamily="34" charset="0"/>
              <a:ea typeface="Heiti SC Light"/>
              <a:cs typeface="Heiti SC Light"/>
            </a:endParaRPr>
          </a:p>
          <a:p>
            <a:pPr defTabSz="935038">
              <a:buFontTx/>
              <a:buNone/>
              <a:defRPr/>
            </a:pPr>
            <a:r>
              <a:rPr lang="en-US" altLang="zh-CN" sz="900" noProof="1">
                <a:solidFill>
                  <a:prstClr val="white"/>
                </a:solidFill>
                <a:latin typeface="Arial" pitchFamily="34" charset="0"/>
                <a:ea typeface="Heiti SC Light"/>
                <a:cs typeface="Heiti SC Light"/>
              </a:rPr>
              <a:t>Subtitle:</a:t>
            </a:r>
            <a:endParaRPr lang="en-US" altLang="ja-JP" sz="900" noProof="1">
              <a:solidFill>
                <a:prstClr val="white"/>
              </a:solidFill>
              <a:latin typeface="Arial" pitchFamily="34" charset="0"/>
              <a:ea typeface="Heiti SC Light"/>
              <a:cs typeface="Heiti SC Light"/>
            </a:endParaRPr>
          </a:p>
          <a:p>
            <a:pPr defTabSz="935038">
              <a:buFontTx/>
              <a:buNone/>
              <a:defRPr/>
            </a:pP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ype: </a:t>
            </a:r>
            <a:r>
              <a:rPr lang="en-US" altLang="ja-JP" sz="800" noProof="1">
                <a:solidFill>
                  <a:prstClr val="white"/>
                </a:solidFill>
                <a:latin typeface="Arial" pitchFamily="34" charset="0"/>
                <a:ea typeface="MS PGothic" pitchFamily="34" charset="-128"/>
              </a:rPr>
              <a:t>Arial</a:t>
            </a:r>
            <a:endParaRPr lang="en-US" sz="800" dirty="0">
              <a:solidFill>
                <a:prstClr val="white"/>
              </a:solidFill>
              <a:latin typeface="Arial" pitchFamily="34" charset="0"/>
            </a:endParaRPr>
          </a:p>
          <a:p>
            <a:pPr defTabSz="935038">
              <a:buFontTx/>
              <a:buNone/>
              <a:defRPr/>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：14-</a:t>
            </a:r>
            <a:r>
              <a:rPr lang="en-US" altLang="ja-JP" sz="800" noProof="1">
                <a:solidFill>
                  <a:prstClr val="white"/>
                </a:solidFill>
                <a:latin typeface="Arial" pitchFamily="34" charset="0"/>
                <a:ea typeface="Heiti SC Light"/>
                <a:cs typeface="Heiti SC Light"/>
              </a:rPr>
              <a:t>18pt</a:t>
            </a:r>
          </a:p>
          <a:p>
            <a:pPr defTabSz="935038">
              <a:buFontTx/>
              <a:buNone/>
              <a:defRPr/>
            </a:pPr>
            <a:r>
              <a:rPr lang="en-US" sz="800" noProof="1">
                <a:solidFill>
                  <a:prstClr val="white"/>
                </a:solidFill>
                <a:latin typeface="Arial" pitchFamily="34" charset="0"/>
                <a:ea typeface="Heiti SC Light"/>
                <a:cs typeface="Heiti SC Light"/>
              </a:rPr>
              <a:t>Color: The </a:t>
            </a:r>
            <a:r>
              <a:rPr lang="en-US" altLang="zh-CN" sz="800" noProof="1">
                <a:solidFill>
                  <a:prstClr val="white"/>
                </a:solidFill>
                <a:latin typeface="Arial" pitchFamily="34" charset="0"/>
                <a:ea typeface="Heiti SC Light"/>
                <a:cs typeface="Heiti SC Light"/>
              </a:rPr>
              <a:t>ZTE green</a:t>
            </a:r>
            <a:endParaRPr lang="en-US" altLang="ja-JP" sz="800" noProof="1">
              <a:solidFill>
                <a:prstClr val="white"/>
              </a:solidFill>
              <a:latin typeface="Arial" pitchFamily="34" charset="0"/>
              <a:ea typeface="Heiti SC Light"/>
              <a:cs typeface="Heiti SC Light"/>
            </a:endParaRPr>
          </a:p>
        </p:txBody>
      </p:sp>
      <p:grpSp>
        <p:nvGrpSpPr>
          <p:cNvPr id="2" name="组 5"/>
          <p:cNvGrpSpPr>
            <a:grpSpLocks/>
          </p:cNvGrpSpPr>
          <p:nvPr/>
        </p:nvGrpSpPr>
        <p:grpSpPr bwMode="auto">
          <a:xfrm>
            <a:off x="9364663" y="3851275"/>
            <a:ext cx="1392237" cy="989013"/>
            <a:chOff x="9286278" y="1725515"/>
            <a:chExt cx="1392554" cy="989008"/>
          </a:xfrm>
        </p:grpSpPr>
        <p:grpSp>
          <p:nvGrpSpPr>
            <p:cNvPr id="3" name="组 6"/>
            <p:cNvGrpSpPr>
              <a:grpSpLocks/>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headEnd/>
                <a:tailEnd/>
              </a:ln>
            </p:spPr>
            <p:txBody>
              <a:bodyPr>
                <a:spAutoFit/>
              </a:bodyPr>
              <a:lstStyle/>
              <a:p>
                <a:pPr>
                  <a:buFontTx/>
                  <a:buNone/>
                  <a:defRPr/>
                </a:pPr>
                <a:r>
                  <a:rPr kumimoji="1" lang="en-US" altLang="zh-CN" sz="700" i="1" dirty="0">
                    <a:solidFill>
                      <a:prstClr val="white"/>
                    </a:solidFill>
                    <a:latin typeface="Arial" pitchFamily="34" charset="0"/>
                  </a:rPr>
                  <a:t>G143, B212</a:t>
                </a:r>
                <a:endParaRPr kumimoji="1" lang="zh-CN" altLang="en-US" sz="700" i="1">
                  <a:solidFill>
                    <a:prstClr val="white"/>
                  </a:solidFill>
                  <a:latin typeface="Arial" pitchFamily="34" charset="0"/>
                </a:endParaRPr>
              </a:p>
            </p:txBody>
          </p:sp>
        </p:grpSp>
        <p:grpSp>
          <p:nvGrpSpPr>
            <p:cNvPr id="4" name="组 9"/>
            <p:cNvGrpSpPr>
              <a:grpSpLocks/>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headEnd/>
                <a:tailEnd/>
              </a:ln>
            </p:spPr>
            <p:txBody>
              <a:bodyPr>
                <a:spAutoFit/>
              </a:bodyPr>
              <a:lstStyle/>
              <a:p>
                <a:pPr>
                  <a:buFontTx/>
                  <a:buNone/>
                  <a:defRPr/>
                </a:pPr>
                <a:r>
                  <a:rPr kumimoji="1" lang="en-US" altLang="zh-CN" sz="700" i="1" dirty="0">
                    <a:solidFill>
                      <a:prstClr val="white"/>
                    </a:solidFill>
                    <a:latin typeface="Arial" pitchFamily="34" charset="0"/>
                  </a:rPr>
                  <a:t>R140,G198, B62</a:t>
                </a:r>
                <a:endParaRPr kumimoji="1" lang="zh-CN" altLang="en-US" sz="700" i="1">
                  <a:solidFill>
                    <a:prstClr val="white"/>
                  </a:solidFill>
                  <a:latin typeface="Arial"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headEnd/>
              <a:tailEnd/>
            </a:ln>
          </p:spPr>
          <p:txBody>
            <a:bodyPr>
              <a:spAutoFit/>
            </a:bodyPr>
            <a:lstStyle/>
            <a:p>
              <a:pPr>
                <a:buFontTx/>
                <a:buNone/>
                <a:defRPr/>
              </a:pPr>
              <a:r>
                <a:rPr kumimoji="1" lang="en-US" altLang="zh-CN" sz="700" i="1" dirty="0">
                  <a:solidFill>
                    <a:prstClr val="white"/>
                  </a:solidFill>
                  <a:latin typeface="Arial" pitchFamily="34" charset="0"/>
                </a:rPr>
                <a:t>R90,G203, B245</a:t>
              </a:r>
              <a:endParaRPr kumimoji="1" lang="zh-CN" altLang="en-US" sz="700" i="1">
                <a:solidFill>
                  <a:prstClr val="white"/>
                </a:solidFill>
                <a:latin typeface="Arial"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itchFamily="34" charset="0"/>
                <a:cs typeface="Arial" pitchFamily="34" charset="0"/>
              </a:defRPr>
            </a:lvl1pPr>
            <a:lvl2pPr>
              <a:defRPr kumimoji="1" lang="zh-CN" altLang="en-US" sz="1400" b="0" i="0" kern="1200" dirty="0" smtClean="0">
                <a:solidFill>
                  <a:schemeClr val="tx1">
                    <a:lumMod val="75000"/>
                    <a:lumOff val="25000"/>
                  </a:schemeClr>
                </a:solidFill>
                <a:latin typeface="Arial" pitchFamily="34" charset="0"/>
                <a:ea typeface="微软雅黑"/>
                <a:cs typeface="Arial" pitchFamily="34" charset="0"/>
              </a:defRPr>
            </a:lvl2pPr>
          </a:lstStyle>
          <a:p>
            <a:pPr lvl="0"/>
            <a:r>
              <a:rPr lang="en-US" altLang="zh-CN" smtClean="0"/>
              <a:t>Click to edit Master text styles</a:t>
            </a:r>
          </a:p>
          <a:p>
            <a:pPr lvl="1"/>
            <a:r>
              <a:rPr lang="en-US" altLang="zh-CN" smtClean="0"/>
              <a:t>Second level</a:t>
            </a:r>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itchFamily="34" charset="0"/>
                <a:cs typeface="Arial" pitchFamily="34" charset="0"/>
              </a:defRPr>
            </a:lvl1pPr>
            <a:lvl2pPr>
              <a:defRPr kumimoji="1" lang="zh-CN" altLang="en-US" sz="1400" b="0" i="0" kern="1200" dirty="0" smtClean="0">
                <a:solidFill>
                  <a:schemeClr val="tx1">
                    <a:lumMod val="75000"/>
                    <a:lumOff val="25000"/>
                  </a:schemeClr>
                </a:solidFill>
                <a:latin typeface="Arial" pitchFamily="34" charset="0"/>
                <a:ea typeface="微软雅黑"/>
                <a:cs typeface="Arial" pitchFamily="34" charset="0"/>
              </a:defRPr>
            </a:lvl2pPr>
          </a:lstStyle>
          <a:p>
            <a:pPr lvl="0"/>
            <a:r>
              <a:rPr lang="en-US" altLang="zh-CN" smtClean="0"/>
              <a:t>Click to edit Master text styles</a:t>
            </a:r>
          </a:p>
          <a:p>
            <a:pPr lvl="1"/>
            <a:r>
              <a:rPr lang="en-US" altLang="zh-CN" smtClean="0"/>
              <a:t>Second level</a:t>
            </a:r>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itchFamily="34" charset="0"/>
                <a:cs typeface="Arial" pitchFamily="34" charset="0"/>
              </a:defRPr>
            </a:lvl1pPr>
          </a:lstStyle>
          <a:p>
            <a:pPr lvl="0"/>
            <a:r>
              <a:rPr lang="en-US" altLang="zh-CN" smtClean="0"/>
              <a:t>Click to edit Master title style</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pPr>
              <a:buFontTx/>
              <a:buNone/>
              <a:defRPr/>
            </a:pPr>
            <a:r>
              <a:rPr kumimoji="1" lang="en-US" sz="600" dirty="0">
                <a:solidFill>
                  <a:srgbClr val="7F7F7F"/>
                </a:solidFill>
                <a:latin typeface="Arial"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headEnd/>
            <a:tailEnd/>
          </a:ln>
        </p:spPr>
        <p:txBody>
          <a:bodyPr anchor="ctr"/>
          <a:lstStyle/>
          <a:p>
            <a:pPr>
              <a:buFontTx/>
              <a:buNone/>
              <a:defRPr/>
            </a:pPr>
            <a:fld id="{4FA6C715-D7B3-448F-9209-5EEDBF7208EC}" type="slidenum">
              <a:rPr lang="en-US" sz="800">
                <a:solidFill>
                  <a:srgbClr val="404040"/>
                </a:solidFill>
                <a:latin typeface="Arial" pitchFamily="34" charset="0"/>
              </a:rPr>
              <a:pPr>
                <a:buFontTx/>
                <a:buNone/>
                <a:defRPr/>
              </a:pPr>
              <a:t>‹#›</a:t>
            </a:fld>
            <a:endParaRPr lang="en-US" sz="800" dirty="0">
              <a:solidFill>
                <a:srgbClr val="404040"/>
              </a:solidFill>
              <a:latin typeface="Arial"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a:buFontTx/>
              <a:buNone/>
              <a:defRPr/>
            </a:pPr>
            <a:r>
              <a:rPr lang="en-US" sz="900" noProof="1">
                <a:solidFill>
                  <a:prstClr val="white"/>
                </a:solidFill>
                <a:latin typeface="Arial" pitchFamily="34" charset="0"/>
                <a:ea typeface="Heiti SC Light"/>
              </a:rPr>
              <a:t>T</a:t>
            </a:r>
            <a:r>
              <a:rPr lang="en-US" altLang="zh-CN" sz="900" noProof="1">
                <a:solidFill>
                  <a:prstClr val="white"/>
                </a:solidFill>
                <a:latin typeface="Arial" pitchFamily="34" charset="0"/>
                <a:ea typeface="Heiti SC Light"/>
              </a:rPr>
              <a:t>itle:</a:t>
            </a:r>
            <a:endParaRPr lang="en-US" altLang="ja-JP" sz="900" noProof="1">
              <a:solidFill>
                <a:prstClr val="white"/>
              </a:solidFill>
              <a:latin typeface="Arial" pitchFamily="34" charset="0"/>
              <a:ea typeface="Heiti SC Light"/>
            </a:endParaRPr>
          </a:p>
          <a:p>
            <a:pPr defTabSz="935038">
              <a:buFontTx/>
              <a:buNone/>
              <a:defRPr/>
            </a:pPr>
            <a:r>
              <a:rPr lang="en-US" altLang="zh-CN" sz="800" noProof="1">
                <a:solidFill>
                  <a:prstClr val="white"/>
                </a:solidFill>
                <a:latin typeface="Arial" pitchFamily="34" charset="0"/>
                <a:ea typeface="Heiti SC Light"/>
              </a:rPr>
              <a:t>Type</a:t>
            </a:r>
            <a:r>
              <a:rPr lang="en-US" altLang="ja-JP" sz="800" noProof="1">
                <a:solidFill>
                  <a:prstClr val="white"/>
                </a:solidFill>
                <a:latin typeface="Arial" pitchFamily="34" charset="0"/>
                <a:ea typeface="Heiti SC Light"/>
              </a:rPr>
              <a:t>: </a:t>
            </a:r>
            <a:r>
              <a:rPr lang="en-US" altLang="ja-JP" sz="800" noProof="1">
                <a:solidFill>
                  <a:prstClr val="white"/>
                </a:solidFill>
                <a:latin typeface="Arial" pitchFamily="34" charset="0"/>
                <a:ea typeface="MS PGothic" pitchFamily="34" charset="-128"/>
              </a:rPr>
              <a:t>Arial</a:t>
            </a:r>
            <a:endParaRPr lang="en-US" sz="800" dirty="0">
              <a:solidFill>
                <a:prstClr val="white"/>
              </a:solidFill>
              <a:latin typeface="Arial" pitchFamily="34" charset="0"/>
              <a:ea typeface="Heiti SC Light"/>
            </a:endParaRPr>
          </a:p>
          <a:p>
            <a:pPr defTabSz="935038">
              <a:buFontTx/>
              <a:buNone/>
              <a:defRPr/>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Heiti SC Light"/>
                <a:cs typeface="Heiti SC Light"/>
              </a:rPr>
              <a:t>22-24</a:t>
            </a:r>
            <a:r>
              <a:rPr lang="en-US" altLang="zh-CN" sz="800" noProof="1">
                <a:solidFill>
                  <a:prstClr val="white"/>
                </a:solidFill>
                <a:latin typeface="Arial" pitchFamily="34" charset="0"/>
                <a:ea typeface="Heiti SC Light"/>
                <a:cs typeface="Heiti SC Light"/>
              </a:rPr>
              <a:t>pt</a:t>
            </a:r>
            <a:endParaRPr lang="en-US" altLang="ja-JP" sz="800" noProof="1">
              <a:solidFill>
                <a:prstClr val="white"/>
              </a:solidFill>
              <a:latin typeface="Arial" pitchFamily="34" charset="0"/>
              <a:ea typeface="Heiti SC Light"/>
              <a:cs typeface="Heiti SC Light"/>
            </a:endParaRPr>
          </a:p>
          <a:p>
            <a:pPr defTabSz="935038">
              <a:buFontTx/>
              <a:buNone/>
              <a:defRPr/>
            </a:pPr>
            <a:r>
              <a:rPr lang="en-US" sz="800" noProof="1">
                <a:solidFill>
                  <a:prstClr val="white"/>
                </a:solidFill>
                <a:latin typeface="Arial" pitchFamily="34" charset="0"/>
                <a:ea typeface="Heiti SC Light"/>
                <a:cs typeface="Heiti SC Light"/>
              </a:rPr>
              <a:t>C</a:t>
            </a:r>
            <a:r>
              <a:rPr lang="en-US" altLang="zh-CN" sz="800" noProof="1">
                <a:solidFill>
                  <a:prstClr val="white"/>
                </a:solidFill>
                <a:latin typeface="Arial" pitchFamily="34" charset="0"/>
                <a:ea typeface="Heiti SC Light"/>
                <a:cs typeface="Heiti SC Light"/>
              </a:rPr>
              <a:t>olor</a:t>
            </a: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he ZTE blue</a:t>
            </a:r>
            <a:r>
              <a:rPr lang="en-US" altLang="ja-JP" sz="800" noProof="1">
                <a:solidFill>
                  <a:prstClr val="white"/>
                </a:solidFill>
                <a:latin typeface="Arial" pitchFamily="34" charset="0"/>
                <a:ea typeface="Heiti SC Light"/>
                <a:cs typeface="Heiti SC Light"/>
              </a:rPr>
              <a:t> </a:t>
            </a:r>
          </a:p>
          <a:p>
            <a:pPr defTabSz="935038">
              <a:buFontTx/>
              <a:buNone/>
              <a:defRPr/>
            </a:pPr>
            <a:endParaRPr lang="en-US" altLang="zh-CN" sz="900" noProof="1">
              <a:solidFill>
                <a:prstClr val="white"/>
              </a:solidFill>
              <a:latin typeface="Arial" pitchFamily="34" charset="0"/>
              <a:ea typeface="Heiti SC Light"/>
              <a:cs typeface="Heiti SC Light"/>
            </a:endParaRPr>
          </a:p>
          <a:p>
            <a:pPr defTabSz="935038">
              <a:buFontTx/>
              <a:buNone/>
              <a:defRPr/>
            </a:pPr>
            <a:r>
              <a:rPr lang="en-US" altLang="zh-CN" sz="900" noProof="1">
                <a:solidFill>
                  <a:prstClr val="white"/>
                </a:solidFill>
                <a:latin typeface="Arial" pitchFamily="34" charset="0"/>
                <a:ea typeface="Heiti SC Light"/>
                <a:cs typeface="Heiti SC Light"/>
              </a:rPr>
              <a:t>Subtitle:</a:t>
            </a:r>
            <a:endParaRPr lang="en-US" altLang="ja-JP" sz="900" noProof="1">
              <a:solidFill>
                <a:prstClr val="white"/>
              </a:solidFill>
              <a:latin typeface="Arial" pitchFamily="34" charset="0"/>
              <a:ea typeface="Heiti SC Light"/>
              <a:cs typeface="Heiti SC Light"/>
            </a:endParaRPr>
          </a:p>
          <a:p>
            <a:pPr defTabSz="935038">
              <a:buFontTx/>
              <a:buNone/>
              <a:defRPr/>
            </a:pP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ype: </a:t>
            </a:r>
            <a:r>
              <a:rPr lang="en-US" altLang="ja-JP" sz="800" noProof="1">
                <a:solidFill>
                  <a:prstClr val="white"/>
                </a:solidFill>
                <a:latin typeface="Arial" pitchFamily="34" charset="0"/>
                <a:ea typeface="MS PGothic" pitchFamily="34" charset="-128"/>
              </a:rPr>
              <a:t>Arial</a:t>
            </a:r>
            <a:endParaRPr lang="en-US" sz="800" dirty="0">
              <a:solidFill>
                <a:prstClr val="white"/>
              </a:solidFill>
              <a:latin typeface="Arial" pitchFamily="34" charset="0"/>
            </a:endParaRPr>
          </a:p>
          <a:p>
            <a:pPr defTabSz="935038">
              <a:buFontTx/>
              <a:buNone/>
              <a:defRPr/>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：14-</a:t>
            </a:r>
            <a:r>
              <a:rPr lang="en-US" altLang="ja-JP" sz="800" noProof="1">
                <a:solidFill>
                  <a:prstClr val="white"/>
                </a:solidFill>
                <a:latin typeface="Arial" pitchFamily="34" charset="0"/>
                <a:ea typeface="Heiti SC Light"/>
                <a:cs typeface="Heiti SC Light"/>
              </a:rPr>
              <a:t>18pt</a:t>
            </a:r>
          </a:p>
          <a:p>
            <a:pPr defTabSz="935038">
              <a:buFontTx/>
              <a:buNone/>
              <a:defRPr/>
            </a:pPr>
            <a:r>
              <a:rPr lang="en-US" sz="800" noProof="1">
                <a:solidFill>
                  <a:prstClr val="white"/>
                </a:solidFill>
                <a:latin typeface="Arial" pitchFamily="34" charset="0"/>
                <a:ea typeface="Heiti SC Light"/>
                <a:cs typeface="Heiti SC Light"/>
              </a:rPr>
              <a:t>Color: The </a:t>
            </a:r>
            <a:r>
              <a:rPr lang="en-US" altLang="zh-CN" sz="800" noProof="1">
                <a:solidFill>
                  <a:prstClr val="white"/>
                </a:solidFill>
                <a:latin typeface="Arial" pitchFamily="34" charset="0"/>
                <a:ea typeface="Heiti SC Light"/>
                <a:cs typeface="Heiti SC Light"/>
              </a:rPr>
              <a:t>ZTE green</a:t>
            </a:r>
            <a:endParaRPr lang="en-US" altLang="ja-JP" sz="800" noProof="1">
              <a:solidFill>
                <a:prstClr val="white"/>
              </a:solidFill>
              <a:latin typeface="Arial" pitchFamily="34" charset="0"/>
              <a:ea typeface="Heiti SC Light"/>
              <a:cs typeface="Heiti SC Light"/>
            </a:endParaRPr>
          </a:p>
        </p:txBody>
      </p:sp>
      <p:grpSp>
        <p:nvGrpSpPr>
          <p:cNvPr id="2" name="组 5"/>
          <p:cNvGrpSpPr>
            <a:grpSpLocks/>
          </p:cNvGrpSpPr>
          <p:nvPr/>
        </p:nvGrpSpPr>
        <p:grpSpPr bwMode="auto">
          <a:xfrm>
            <a:off x="9364663" y="3851275"/>
            <a:ext cx="1392237" cy="989013"/>
            <a:chOff x="9286278" y="1725515"/>
            <a:chExt cx="1392554" cy="989008"/>
          </a:xfrm>
        </p:grpSpPr>
        <p:grpSp>
          <p:nvGrpSpPr>
            <p:cNvPr id="3" name="组 6"/>
            <p:cNvGrpSpPr>
              <a:grpSpLocks/>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headEnd/>
                <a:tailEnd/>
              </a:ln>
            </p:spPr>
            <p:txBody>
              <a:bodyPr>
                <a:spAutoFit/>
              </a:bodyPr>
              <a:lstStyle/>
              <a:p>
                <a:pPr>
                  <a:buFontTx/>
                  <a:buNone/>
                  <a:defRPr/>
                </a:pPr>
                <a:r>
                  <a:rPr kumimoji="1" lang="en-US" altLang="zh-CN" sz="700" i="1" dirty="0">
                    <a:solidFill>
                      <a:prstClr val="white"/>
                    </a:solidFill>
                    <a:latin typeface="Arial" pitchFamily="34" charset="0"/>
                  </a:rPr>
                  <a:t>G143, B212</a:t>
                </a:r>
                <a:endParaRPr kumimoji="1" lang="zh-CN" altLang="en-US" sz="700" i="1">
                  <a:solidFill>
                    <a:prstClr val="white"/>
                  </a:solidFill>
                  <a:latin typeface="Arial" pitchFamily="34" charset="0"/>
                </a:endParaRPr>
              </a:p>
            </p:txBody>
          </p:sp>
        </p:grpSp>
        <p:grpSp>
          <p:nvGrpSpPr>
            <p:cNvPr id="4" name="组 9"/>
            <p:cNvGrpSpPr>
              <a:grpSpLocks/>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headEnd/>
                <a:tailEnd/>
              </a:ln>
            </p:spPr>
            <p:txBody>
              <a:bodyPr>
                <a:spAutoFit/>
              </a:bodyPr>
              <a:lstStyle/>
              <a:p>
                <a:pPr>
                  <a:buFontTx/>
                  <a:buNone/>
                  <a:defRPr/>
                </a:pPr>
                <a:r>
                  <a:rPr kumimoji="1" lang="en-US" altLang="zh-CN" sz="700" i="1" dirty="0">
                    <a:solidFill>
                      <a:prstClr val="white"/>
                    </a:solidFill>
                    <a:latin typeface="Arial" pitchFamily="34" charset="0"/>
                  </a:rPr>
                  <a:t>R140,G198, B62</a:t>
                </a:r>
                <a:endParaRPr kumimoji="1" lang="zh-CN" altLang="en-US" sz="700" i="1">
                  <a:solidFill>
                    <a:prstClr val="white"/>
                  </a:solidFill>
                  <a:latin typeface="Arial"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headEnd/>
              <a:tailEnd/>
            </a:ln>
          </p:spPr>
          <p:txBody>
            <a:bodyPr>
              <a:spAutoFit/>
            </a:bodyPr>
            <a:lstStyle/>
            <a:p>
              <a:pPr>
                <a:buFontTx/>
                <a:buNone/>
                <a:defRPr/>
              </a:pPr>
              <a:r>
                <a:rPr kumimoji="1" lang="en-US" altLang="zh-CN" sz="700" i="1" dirty="0">
                  <a:solidFill>
                    <a:prstClr val="white"/>
                  </a:solidFill>
                  <a:latin typeface="Arial" pitchFamily="34" charset="0"/>
                </a:rPr>
                <a:t>R90,G203, B245</a:t>
              </a:r>
              <a:endParaRPr kumimoji="1" lang="zh-CN" altLang="en-US" sz="700" i="1">
                <a:solidFill>
                  <a:prstClr val="white"/>
                </a:solidFill>
                <a:latin typeface="Arial"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itchFamily="34" charset="0"/>
                <a:cs typeface="Arial" pitchFamily="34" charset="0"/>
              </a:defRPr>
            </a:lvl1pPr>
            <a:lvl2pPr>
              <a:defRPr kumimoji="1" lang="zh-CN" altLang="en-US" sz="1400" b="0" i="0" kern="1200" dirty="0" smtClean="0">
                <a:solidFill>
                  <a:schemeClr val="tx1">
                    <a:lumMod val="75000"/>
                    <a:lumOff val="25000"/>
                  </a:schemeClr>
                </a:solidFill>
                <a:latin typeface="Arial" pitchFamily="34" charset="0"/>
                <a:ea typeface="微软雅黑"/>
                <a:cs typeface="Arial" pitchFamily="34" charset="0"/>
              </a:defRPr>
            </a:lvl2pPr>
          </a:lstStyle>
          <a:p>
            <a:pPr lvl="0"/>
            <a:r>
              <a:rPr lang="en-US" altLang="zh-CN" smtClean="0"/>
              <a:t>Click to edit Master text styles</a:t>
            </a:r>
          </a:p>
          <a:p>
            <a:pPr lvl="1"/>
            <a:r>
              <a:rPr lang="en-US" altLang="zh-CN" smtClean="0"/>
              <a:t>Second level</a:t>
            </a:r>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itchFamily="34" charset="0"/>
                <a:cs typeface="Arial" pitchFamily="34" charset="0"/>
              </a:defRPr>
            </a:lvl1pPr>
            <a:lvl2pPr>
              <a:defRPr kumimoji="1" lang="zh-CN" altLang="en-US" sz="1400" b="0" i="0" kern="1200" dirty="0" smtClean="0">
                <a:solidFill>
                  <a:schemeClr val="tx1">
                    <a:lumMod val="75000"/>
                    <a:lumOff val="25000"/>
                  </a:schemeClr>
                </a:solidFill>
                <a:latin typeface="Arial" pitchFamily="34" charset="0"/>
                <a:ea typeface="微软雅黑"/>
                <a:cs typeface="Arial" pitchFamily="34" charset="0"/>
              </a:defRPr>
            </a:lvl2pPr>
          </a:lstStyle>
          <a:p>
            <a:pPr lvl="0"/>
            <a:r>
              <a:rPr lang="en-US" altLang="zh-CN" smtClean="0"/>
              <a:t>Click to edit Master text styles</a:t>
            </a:r>
          </a:p>
          <a:p>
            <a:pPr lvl="1"/>
            <a:r>
              <a:rPr lang="en-US" altLang="zh-CN" smtClean="0"/>
              <a:t>Second level</a:t>
            </a:r>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itchFamily="34" charset="0"/>
                <a:cs typeface="Arial" pitchFamily="34" charset="0"/>
              </a:defRPr>
            </a:lvl1pPr>
          </a:lstStyle>
          <a:p>
            <a:pPr lvl="0"/>
            <a:r>
              <a:rPr lang="en-US" altLang="zh-CN" smtClean="0"/>
              <a:t>Click to edit Master title style</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Box 5"/>
          <p:cNvSpPr txBox="1">
            <a:spLocks noChangeArrowheads="1"/>
          </p:cNvSpPr>
          <p:nvPr/>
        </p:nvSpPr>
        <p:spPr bwMode="auto">
          <a:xfrm>
            <a:off x="5848350" y="4454526"/>
            <a:ext cx="184702" cy="369316"/>
          </a:xfrm>
          <a:prstGeom prst="rect">
            <a:avLst/>
          </a:prstGeom>
          <a:noFill/>
          <a:ln w="9525">
            <a:noFill/>
            <a:miter lim="800000"/>
            <a:headEnd/>
            <a:tailEnd/>
          </a:ln>
        </p:spPr>
        <p:txBody>
          <a:bodyPr wrap="none" lIns="91426" tIns="45712" rIns="91426" bIns="45712">
            <a:spAutoFit/>
          </a:bodyPr>
          <a:lstStyle/>
          <a:p>
            <a:pPr defTabSz="457189">
              <a:buFontTx/>
              <a:buNone/>
              <a:defRPr/>
            </a:pPr>
            <a:endParaRPr lang="en-US" dirty="0">
              <a:solidFill>
                <a:prstClr val="black"/>
              </a:solidFill>
              <a:latin typeface="Arial" pitchFamily="34" charset="0"/>
            </a:endParaRPr>
          </a:p>
        </p:txBody>
      </p:sp>
      <p:sp>
        <p:nvSpPr>
          <p:cNvPr id="7" name="TextBox 6"/>
          <p:cNvSpPr txBox="1">
            <a:spLocks noChangeArrowheads="1"/>
          </p:cNvSpPr>
          <p:nvPr/>
        </p:nvSpPr>
        <p:spPr bwMode="auto">
          <a:xfrm>
            <a:off x="4814888" y="4170364"/>
            <a:ext cx="184702" cy="369316"/>
          </a:xfrm>
          <a:prstGeom prst="rect">
            <a:avLst/>
          </a:prstGeom>
          <a:noFill/>
          <a:ln w="9525">
            <a:noFill/>
            <a:miter lim="800000"/>
            <a:headEnd/>
            <a:tailEnd/>
          </a:ln>
        </p:spPr>
        <p:txBody>
          <a:bodyPr wrap="none" lIns="91426" tIns="45712" rIns="91426" bIns="45712">
            <a:spAutoFit/>
          </a:bodyPr>
          <a:lstStyle/>
          <a:p>
            <a:pPr defTabSz="457189">
              <a:buFontTx/>
              <a:buNone/>
              <a:defRPr/>
            </a:pPr>
            <a:endParaRPr lang="en-US" dirty="0">
              <a:solidFill>
                <a:prstClr val="black"/>
              </a:solidFill>
              <a:latin typeface="Arial" pitchFamily="34" charset="0"/>
            </a:endParaRPr>
          </a:p>
        </p:txBody>
      </p:sp>
      <p:sp>
        <p:nvSpPr>
          <p:cNvPr id="10" name="TextBox 9"/>
          <p:cNvSpPr txBox="1">
            <a:spLocks noChangeArrowheads="1"/>
          </p:cNvSpPr>
          <p:nvPr/>
        </p:nvSpPr>
        <p:spPr bwMode="auto">
          <a:xfrm>
            <a:off x="4037014" y="3638550"/>
            <a:ext cx="184702" cy="369316"/>
          </a:xfrm>
          <a:prstGeom prst="rect">
            <a:avLst/>
          </a:prstGeom>
          <a:noFill/>
          <a:ln w="9525">
            <a:noFill/>
            <a:miter lim="800000"/>
            <a:headEnd/>
            <a:tailEnd/>
          </a:ln>
        </p:spPr>
        <p:txBody>
          <a:bodyPr wrap="none" lIns="91426" tIns="45712" rIns="91426" bIns="45712">
            <a:spAutoFit/>
          </a:bodyPr>
          <a:lstStyle/>
          <a:p>
            <a:pPr defTabSz="457189">
              <a:buFontTx/>
              <a:buNone/>
              <a:defRPr/>
            </a:pPr>
            <a:endParaRPr lang="en-US" dirty="0">
              <a:solidFill>
                <a:prstClr val="black"/>
              </a:solidFill>
              <a:latin typeface="Arial" pitchFamily="34" charset="0"/>
            </a:endParaRPr>
          </a:p>
        </p:txBody>
      </p:sp>
      <p:sp>
        <p:nvSpPr>
          <p:cNvPr id="20" name="TextBox 18"/>
          <p:cNvSpPr txBox="1">
            <a:spLocks noChangeArrowheads="1"/>
          </p:cNvSpPr>
          <p:nvPr/>
        </p:nvSpPr>
        <p:spPr bwMode="auto">
          <a:xfrm>
            <a:off x="8153400" y="1016000"/>
            <a:ext cx="914400" cy="914400"/>
          </a:xfrm>
          <a:prstGeom prst="rect">
            <a:avLst/>
          </a:prstGeom>
          <a:noFill/>
          <a:ln w="9525">
            <a:noFill/>
            <a:miter lim="800000"/>
            <a:headEnd/>
            <a:tailEnd/>
          </a:ln>
        </p:spPr>
        <p:txBody>
          <a:bodyPr wrap="none" lIns="0" tIns="0" rIns="0" bIns="0"/>
          <a:lstStyle/>
          <a:p>
            <a:pPr defTabSz="457189">
              <a:buFontTx/>
              <a:buNone/>
              <a:defRPr/>
            </a:pPr>
            <a:endParaRPr kumimoji="1" lang="en-US" dirty="0">
              <a:solidFill>
                <a:prstClr val="black"/>
              </a:solidFill>
              <a:latin typeface="Arial" pitchFamily="34" charset="0"/>
            </a:endParaRPr>
          </a:p>
        </p:txBody>
      </p:sp>
      <p:sp>
        <p:nvSpPr>
          <p:cNvPr id="21" name="TextBox 19"/>
          <p:cNvSpPr txBox="1">
            <a:spLocks noChangeArrowheads="1"/>
          </p:cNvSpPr>
          <p:nvPr/>
        </p:nvSpPr>
        <p:spPr bwMode="auto">
          <a:xfrm>
            <a:off x="4864101" y="3378200"/>
            <a:ext cx="914400" cy="914400"/>
          </a:xfrm>
          <a:prstGeom prst="rect">
            <a:avLst/>
          </a:prstGeom>
          <a:noFill/>
          <a:ln w="9525">
            <a:noFill/>
            <a:miter lim="800000"/>
            <a:headEnd/>
            <a:tailEnd/>
          </a:ln>
        </p:spPr>
        <p:txBody>
          <a:bodyPr wrap="none" lIns="0" tIns="0" rIns="0" bIns="0"/>
          <a:lstStyle/>
          <a:p>
            <a:pPr defTabSz="457189">
              <a:buFontTx/>
              <a:buNone/>
              <a:defRPr/>
            </a:pPr>
            <a:endParaRPr kumimoji="1" lang="en-US" dirty="0">
              <a:solidFill>
                <a:prstClr val="black"/>
              </a:solidFill>
              <a:latin typeface="Arial"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4" y="454026"/>
            <a:ext cx="1208087" cy="790575"/>
          </a:xfrm>
          <a:prstGeom prst="rect">
            <a:avLst/>
          </a:prstGeom>
          <a:noFill/>
          <a:ln w="9525">
            <a:noFill/>
            <a:miter lim="800000"/>
            <a:headEnd/>
            <a:tailEnd/>
          </a:ln>
        </p:spPr>
      </p:pic>
      <p:sp>
        <p:nvSpPr>
          <p:cNvPr id="9" name="副标题 2"/>
          <p:cNvSpPr>
            <a:spLocks noGrp="1"/>
          </p:cNvSpPr>
          <p:nvPr>
            <p:ph type="subTitle" idx="1"/>
          </p:nvPr>
        </p:nvSpPr>
        <p:spPr>
          <a:xfrm>
            <a:off x="524819" y="2342357"/>
            <a:ext cx="6480000" cy="756000"/>
          </a:xfrm>
        </p:spPr>
        <p:txBody>
          <a:bodyPr lIns="71989" tIns="35994" rIns="71989" bIns="35994" anchor="ctr" anchorCtr="0">
            <a:normAutofit/>
          </a:bodyPr>
          <a:lstStyle>
            <a:lvl1pPr marL="0" indent="0" algn="l">
              <a:lnSpc>
                <a:spcPct val="100000"/>
              </a:lnSpc>
              <a:buNone/>
              <a:defRPr kumimoji="1" lang="zh-CN" altLang="en-US" sz="2100" b="0" i="0" kern="1200" dirty="0">
                <a:solidFill>
                  <a:srgbClr val="B6E51F"/>
                </a:solidFill>
                <a:latin typeface="+mj-lt"/>
                <a:ea typeface="微软雅黑"/>
                <a:cs typeface="Arial" pitchFamily="34" charset="0"/>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pPr lvl="0"/>
            <a:r>
              <a:rPr lang="zh-CN" altLang="en-US" smtClean="0"/>
              <a:t>单击此处编辑母版副标题样式</a:t>
            </a:r>
            <a:endParaRPr lang="en-US" dirty="0"/>
          </a:p>
        </p:txBody>
      </p:sp>
      <p:sp>
        <p:nvSpPr>
          <p:cNvPr id="8" name="标题 1"/>
          <p:cNvSpPr>
            <a:spLocks noGrp="1"/>
          </p:cNvSpPr>
          <p:nvPr>
            <p:ph type="ctrTitle"/>
          </p:nvPr>
        </p:nvSpPr>
        <p:spPr>
          <a:xfrm>
            <a:off x="524819" y="1345688"/>
            <a:ext cx="6480000" cy="936000"/>
          </a:xfrm>
        </p:spPr>
        <p:txBody>
          <a:bodyPr lIns="71989" tIns="35994" rIns="71989" bIns="35994" anchor="ctr" anchorCtr="0">
            <a:noAutofit/>
          </a:bodyPr>
          <a:lstStyle>
            <a:lvl1pPr algn="l">
              <a:defRPr kumimoji="1" lang="zh-CN" altLang="en-US" sz="3300" b="1" i="0" kern="1200" dirty="0">
                <a:solidFill>
                  <a:schemeClr val="bg1"/>
                </a:solidFill>
                <a:latin typeface="+mj-lt"/>
                <a:ea typeface="微软雅黑"/>
                <a:cs typeface="Arial" pitchFamily="34" charset="0"/>
              </a:defRPr>
            </a:lvl1pPr>
          </a:lstStyle>
          <a:p>
            <a:pPr lvl="0"/>
            <a:r>
              <a:rPr lang="zh-CN" altLang="en-US" smtClean="0"/>
              <a:t>单击此处编辑母版标题样式</a:t>
            </a:r>
            <a:endParaRPr lang="en-US" dirty="0"/>
          </a:p>
        </p:txBody>
      </p:sp>
      <p:sp>
        <p:nvSpPr>
          <p:cNvPr id="23" name="Rectangle 8"/>
          <p:cNvSpPr>
            <a:spLocks noChangeArrowheads="1"/>
          </p:cNvSpPr>
          <p:nvPr userDrawn="1"/>
        </p:nvSpPr>
        <p:spPr bwMode="auto">
          <a:xfrm>
            <a:off x="9208037" y="699000"/>
            <a:ext cx="1360488" cy="12936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7983" tIns="0" rIns="93427" bIns="46717" anchor="t" anchorCtr="0">
            <a:spAutoFit/>
          </a:bodyPr>
          <a:lstStyle/>
          <a:p>
            <a:pPr defTabSz="935015">
              <a:buFontTx/>
              <a:buNone/>
            </a:pPr>
            <a:r>
              <a:rPr sz="900" b="1" i="1" noProof="1">
                <a:solidFill>
                  <a:prstClr val="white"/>
                </a:solidFill>
                <a:latin typeface="Calibri"/>
                <a:ea typeface="黑体" charset="0"/>
                <a:cs typeface="Arial"/>
              </a:rPr>
              <a:t>T</a:t>
            </a:r>
            <a:r>
              <a:rPr altLang="zh-CN" sz="900" b="1" i="1" noProof="1">
                <a:solidFill>
                  <a:prstClr val="white"/>
                </a:solidFill>
                <a:latin typeface="Calibri"/>
                <a:ea typeface="黑体" charset="0"/>
                <a:cs typeface="Arial"/>
              </a:rPr>
              <a:t>itle:</a:t>
            </a:r>
            <a:endParaRPr altLang="ja-JP" sz="900" b="1" i="1" noProof="1">
              <a:solidFill>
                <a:prstClr val="white"/>
              </a:solidFill>
              <a:latin typeface="Calibri"/>
              <a:ea typeface="黑体" charset="0"/>
              <a:cs typeface="Arial"/>
            </a:endParaRPr>
          </a:p>
          <a:p>
            <a:pPr defTabSz="935015">
              <a:buFontTx/>
              <a:buNone/>
            </a:pPr>
            <a:r>
              <a:rPr altLang="zh-CN" sz="900" i="1" noProof="1">
                <a:solidFill>
                  <a:prstClr val="white"/>
                </a:solidFill>
                <a:latin typeface="Calibri"/>
                <a:ea typeface="宋体" charset="0"/>
                <a:cs typeface="Arial"/>
              </a:rPr>
              <a:t>Type</a:t>
            </a:r>
            <a:r>
              <a:rPr altLang="ja-JP" sz="900" i="1" noProof="1">
                <a:solidFill>
                  <a:prstClr val="white"/>
                </a:solidFill>
                <a:latin typeface="Calibri"/>
                <a:ea typeface="宋体" charset="0"/>
                <a:cs typeface="Arial"/>
              </a:rPr>
              <a:t>: </a:t>
            </a:r>
            <a:r>
              <a:rPr lang="en-US" altLang="ja-JP" sz="900" i="1" noProof="1" smtClean="0">
                <a:solidFill>
                  <a:prstClr val="white"/>
                </a:solidFill>
                <a:latin typeface="Calibri"/>
                <a:ea typeface="宋体" charset="0"/>
                <a:cs typeface="Arial"/>
              </a:rPr>
              <a:t>   Calibri </a:t>
            </a:r>
            <a:r>
              <a:rPr lang="en-US" altLang="zh-CN" sz="900" i="1" noProof="1" smtClean="0">
                <a:solidFill>
                  <a:prstClr val="white"/>
                </a:solidFill>
                <a:latin typeface="Calibri"/>
                <a:ea typeface="宋体" charset="0"/>
                <a:cs typeface="Arial"/>
              </a:rPr>
              <a:t>b</a:t>
            </a:r>
            <a:r>
              <a:rPr lang="en-US" altLang="ja-JP" sz="900" i="1" noProof="1" smtClean="0">
                <a:solidFill>
                  <a:prstClr val="white"/>
                </a:solidFill>
                <a:latin typeface="Calibri"/>
                <a:ea typeface="宋体" charset="0"/>
                <a:cs typeface="Arial"/>
              </a:rPr>
              <a:t>old</a:t>
            </a:r>
            <a:endParaRPr altLang="ja-JP" sz="900" i="1" noProof="1">
              <a:solidFill>
                <a:prstClr val="white"/>
              </a:solidFill>
              <a:latin typeface="Calibri"/>
              <a:ea typeface="宋体" charset="0"/>
              <a:cs typeface="Arial"/>
            </a:endParaRPr>
          </a:p>
          <a:p>
            <a:pPr defTabSz="935015">
              <a:buFontTx/>
              <a:buNone/>
            </a:pPr>
            <a:r>
              <a:rPr sz="900" i="1" noProof="1" smtClean="0">
                <a:solidFill>
                  <a:prstClr val="white"/>
                </a:solidFill>
                <a:latin typeface="Calibri"/>
                <a:ea typeface="宋体" charset="0"/>
                <a:cs typeface="Arial"/>
              </a:rPr>
              <a:t>S</a:t>
            </a:r>
            <a:r>
              <a:rPr altLang="zh-CN" sz="900" i="1" noProof="1" smtClean="0">
                <a:solidFill>
                  <a:prstClr val="white"/>
                </a:solidFill>
                <a:latin typeface="Calibri"/>
                <a:ea typeface="宋体" charset="0"/>
                <a:cs typeface="Arial"/>
              </a:rPr>
              <a:t>ize</a:t>
            </a:r>
            <a:r>
              <a:rPr lang="en-US" altLang="zh-CN" sz="900" i="1" noProof="1" smtClean="0">
                <a:solidFill>
                  <a:prstClr val="white"/>
                </a:solidFill>
                <a:latin typeface="Calibri"/>
                <a:ea typeface="宋体" charset="0"/>
                <a:cs typeface="Arial"/>
              </a:rPr>
              <a:t>:     </a:t>
            </a:r>
            <a:r>
              <a:rPr lang="en-US" sz="900" i="1" noProof="1" smtClean="0">
                <a:solidFill>
                  <a:prstClr val="white"/>
                </a:solidFill>
                <a:latin typeface="Calibri"/>
                <a:ea typeface="宋体" charset="0"/>
                <a:cs typeface="Arial"/>
              </a:rPr>
              <a:t>40</a:t>
            </a:r>
            <a:r>
              <a:rPr altLang="ja-JP" sz="900" i="1" noProof="1" smtClean="0">
                <a:solidFill>
                  <a:prstClr val="white"/>
                </a:solidFill>
                <a:latin typeface="Calibri"/>
                <a:ea typeface="宋体" charset="0"/>
                <a:cs typeface="Arial"/>
              </a:rPr>
              <a:t>-</a:t>
            </a:r>
            <a:r>
              <a:rPr lang="en-US" altLang="ja-JP" sz="900" i="1" noProof="1" smtClean="0">
                <a:solidFill>
                  <a:prstClr val="white"/>
                </a:solidFill>
                <a:latin typeface="Calibri"/>
                <a:ea typeface="宋体" charset="0"/>
                <a:cs typeface="Arial"/>
              </a:rPr>
              <a:t>54 </a:t>
            </a:r>
            <a:r>
              <a:rPr altLang="ja-JP" sz="900" i="1" noProof="1" smtClean="0">
                <a:solidFill>
                  <a:prstClr val="white"/>
                </a:solidFill>
                <a:latin typeface="Calibri"/>
                <a:ea typeface="宋体" charset="0"/>
                <a:cs typeface="Arial"/>
              </a:rPr>
              <a:t>pt</a:t>
            </a:r>
            <a:endParaRPr altLang="ja-JP" sz="900" i="1" noProof="1">
              <a:solidFill>
                <a:prstClr val="white"/>
              </a:solidFill>
              <a:latin typeface="Calibri"/>
              <a:ea typeface="宋体" charset="0"/>
              <a:cs typeface="Arial"/>
            </a:endParaRPr>
          </a:p>
          <a:p>
            <a:pPr defTabSz="935015">
              <a:buFontTx/>
              <a:buNone/>
            </a:pPr>
            <a:r>
              <a:rPr sz="900" i="1" noProof="1" smtClean="0">
                <a:solidFill>
                  <a:prstClr val="white"/>
                </a:solidFill>
                <a:latin typeface="Calibri"/>
                <a:ea typeface="宋体" charset="0"/>
                <a:cs typeface="Arial"/>
              </a:rPr>
              <a:t>C</a:t>
            </a:r>
            <a:r>
              <a:rPr altLang="zh-CN" sz="900" i="1" noProof="1" smtClean="0">
                <a:solidFill>
                  <a:prstClr val="white"/>
                </a:solidFill>
                <a:latin typeface="Calibri"/>
                <a:ea typeface="宋体" charset="0"/>
                <a:cs typeface="Arial"/>
              </a:rPr>
              <a:t>olor</a:t>
            </a:r>
            <a:r>
              <a:rPr lang="en-US" altLang="zh-CN" sz="900" i="1" noProof="1" smtClean="0">
                <a:solidFill>
                  <a:prstClr val="white"/>
                </a:solidFill>
                <a:latin typeface="Calibri"/>
                <a:ea typeface="宋体" charset="0"/>
                <a:cs typeface="Arial"/>
              </a:rPr>
              <a:t>:  White</a:t>
            </a:r>
            <a:r>
              <a:rPr altLang="ja-JP" sz="900" i="1" noProof="1" smtClean="0">
                <a:solidFill>
                  <a:prstClr val="white"/>
                </a:solidFill>
                <a:latin typeface="Calibri"/>
                <a:ea typeface="宋体" charset="0"/>
                <a:cs typeface="Arial"/>
              </a:rPr>
              <a:t> </a:t>
            </a:r>
            <a:endParaRPr altLang="ja-JP" sz="900" i="1" noProof="1">
              <a:solidFill>
                <a:prstClr val="white"/>
              </a:solidFill>
              <a:latin typeface="Calibri"/>
              <a:ea typeface="宋体" charset="0"/>
              <a:cs typeface="Arial"/>
            </a:endParaRPr>
          </a:p>
          <a:p>
            <a:pPr defTabSz="935015">
              <a:buFontTx/>
              <a:buNone/>
            </a:pPr>
            <a:endParaRPr lang="en-US" altLang="zh-CN" sz="900" b="1" i="1" noProof="1" smtClean="0">
              <a:solidFill>
                <a:prstClr val="white"/>
              </a:solidFill>
              <a:latin typeface="Calibri"/>
              <a:ea typeface="宋体" charset="0"/>
              <a:cs typeface="Arial"/>
            </a:endParaRPr>
          </a:p>
          <a:p>
            <a:pPr defTabSz="935015">
              <a:buFontTx/>
              <a:buNone/>
            </a:pPr>
            <a:r>
              <a:rPr altLang="zh-CN" sz="900" b="1" i="1" noProof="1" smtClean="0">
                <a:solidFill>
                  <a:prstClr val="white"/>
                </a:solidFill>
                <a:latin typeface="Calibri"/>
                <a:ea typeface="宋体" charset="0"/>
                <a:cs typeface="Arial"/>
              </a:rPr>
              <a:t>Subtitle</a:t>
            </a:r>
            <a:r>
              <a:rPr altLang="zh-CN" sz="900" b="1" i="1" noProof="1">
                <a:solidFill>
                  <a:prstClr val="white"/>
                </a:solidFill>
                <a:latin typeface="Calibri"/>
                <a:ea typeface="宋体" charset="0"/>
                <a:cs typeface="Arial"/>
              </a:rPr>
              <a:t>:</a:t>
            </a:r>
            <a:endParaRPr altLang="ja-JP" sz="900" b="1" i="1" noProof="1">
              <a:solidFill>
                <a:prstClr val="white"/>
              </a:solidFill>
              <a:latin typeface="Calibri"/>
              <a:ea typeface="宋体" charset="0"/>
              <a:cs typeface="Arial"/>
            </a:endParaRPr>
          </a:p>
          <a:p>
            <a:pPr defTabSz="935015">
              <a:buFontTx/>
              <a:buNone/>
            </a:pPr>
            <a:r>
              <a:rPr sz="900" i="1" noProof="1" smtClean="0">
                <a:solidFill>
                  <a:prstClr val="white"/>
                </a:solidFill>
                <a:latin typeface="Calibri"/>
                <a:ea typeface="宋体" charset="0"/>
                <a:cs typeface="Arial"/>
              </a:rPr>
              <a:t>T</a:t>
            </a:r>
            <a:r>
              <a:rPr altLang="zh-CN" sz="900" i="1" noProof="1" smtClean="0">
                <a:solidFill>
                  <a:prstClr val="white"/>
                </a:solidFill>
                <a:latin typeface="Calibri"/>
                <a:ea typeface="宋体" charset="0"/>
                <a:cs typeface="Arial"/>
              </a:rPr>
              <a:t>ype</a:t>
            </a:r>
            <a:r>
              <a:rPr lang="en-US" altLang="zh-CN" sz="900" i="1" noProof="1" smtClean="0">
                <a:solidFill>
                  <a:prstClr val="white"/>
                </a:solidFill>
                <a:latin typeface="Calibri"/>
                <a:ea typeface="宋体" charset="0"/>
                <a:cs typeface="Arial"/>
              </a:rPr>
              <a:t>:   </a:t>
            </a:r>
            <a:r>
              <a:rPr lang="en-US" altLang="ja-JP" sz="900" i="1" noProof="1" smtClean="0">
                <a:solidFill>
                  <a:prstClr val="white"/>
                </a:solidFill>
                <a:latin typeface="Calibri"/>
                <a:ea typeface="宋体" charset="0"/>
                <a:cs typeface="Arial"/>
              </a:rPr>
              <a:t>Calibri </a:t>
            </a:r>
            <a:r>
              <a:rPr lang="en-US" altLang="zh-CN" sz="900" i="1" noProof="1" smtClean="0">
                <a:solidFill>
                  <a:prstClr val="white"/>
                </a:solidFill>
                <a:latin typeface="Calibri"/>
                <a:ea typeface="宋体" charset="0"/>
                <a:cs typeface="Arial"/>
              </a:rPr>
              <a:t>b</a:t>
            </a:r>
            <a:r>
              <a:rPr lang="en-US" altLang="ja-JP" sz="900" i="1" noProof="1" smtClean="0">
                <a:solidFill>
                  <a:prstClr val="white"/>
                </a:solidFill>
                <a:latin typeface="Calibri"/>
                <a:ea typeface="宋体" charset="0"/>
                <a:cs typeface="Arial"/>
              </a:rPr>
              <a:t>old</a:t>
            </a:r>
            <a:endParaRPr altLang="ja-JP" sz="900" i="1" noProof="1">
              <a:solidFill>
                <a:prstClr val="white"/>
              </a:solidFill>
              <a:latin typeface="Calibri"/>
              <a:ea typeface="宋体" charset="0"/>
              <a:cs typeface="Arial"/>
            </a:endParaRPr>
          </a:p>
          <a:p>
            <a:pPr defTabSz="935015">
              <a:buFontTx/>
              <a:buNone/>
            </a:pPr>
            <a:r>
              <a:rPr sz="900" i="1" noProof="1" smtClean="0">
                <a:solidFill>
                  <a:prstClr val="white"/>
                </a:solidFill>
                <a:latin typeface="Calibri"/>
                <a:ea typeface="宋体" charset="0"/>
                <a:cs typeface="Arial"/>
              </a:rPr>
              <a:t>S</a:t>
            </a:r>
            <a:r>
              <a:rPr altLang="zh-CN" sz="900" i="1" noProof="1" smtClean="0">
                <a:solidFill>
                  <a:prstClr val="white"/>
                </a:solidFill>
                <a:latin typeface="Calibri"/>
                <a:ea typeface="宋体" charset="0"/>
                <a:cs typeface="Arial"/>
              </a:rPr>
              <a:t>ize</a:t>
            </a:r>
            <a:r>
              <a:rPr lang="en-US" altLang="zh-CN" sz="900" i="1" noProof="1" smtClean="0">
                <a:solidFill>
                  <a:prstClr val="white"/>
                </a:solidFill>
                <a:latin typeface="Calibri"/>
                <a:ea typeface="宋体" charset="0"/>
                <a:cs typeface="Arial"/>
              </a:rPr>
              <a:t>:     </a:t>
            </a:r>
            <a:r>
              <a:rPr altLang="ja-JP" sz="900" i="1" noProof="1" smtClean="0">
                <a:solidFill>
                  <a:prstClr val="white"/>
                </a:solidFill>
                <a:latin typeface="Calibri"/>
                <a:ea typeface="宋体" charset="0"/>
                <a:cs typeface="Arial"/>
              </a:rPr>
              <a:t>2</a:t>
            </a:r>
            <a:r>
              <a:rPr lang="en-US" altLang="ja-JP" sz="900" i="1" noProof="1" smtClean="0">
                <a:solidFill>
                  <a:prstClr val="white"/>
                </a:solidFill>
                <a:latin typeface="Calibri"/>
                <a:ea typeface="宋体" charset="0"/>
                <a:cs typeface="Arial"/>
              </a:rPr>
              <a:t>8-36 </a:t>
            </a:r>
            <a:r>
              <a:rPr altLang="ja-JP" sz="900" i="1" noProof="1" smtClean="0">
                <a:solidFill>
                  <a:prstClr val="white"/>
                </a:solidFill>
                <a:latin typeface="Calibri"/>
                <a:ea typeface="宋体" charset="0"/>
                <a:cs typeface="Arial"/>
              </a:rPr>
              <a:t>pt</a:t>
            </a:r>
            <a:endParaRPr altLang="ja-JP" sz="900" i="1" noProof="1">
              <a:solidFill>
                <a:prstClr val="white"/>
              </a:solidFill>
              <a:latin typeface="Calibri"/>
              <a:ea typeface="宋体" charset="0"/>
              <a:cs typeface="Arial"/>
            </a:endParaRPr>
          </a:p>
          <a:p>
            <a:pPr defTabSz="935015">
              <a:buFontTx/>
              <a:buNone/>
            </a:pPr>
            <a:r>
              <a:rPr lang="en-US" sz="900" i="1" noProof="1" smtClean="0">
                <a:solidFill>
                  <a:prstClr val="white"/>
                </a:solidFill>
                <a:latin typeface="Calibri"/>
                <a:ea typeface="宋体" charset="0"/>
                <a:cs typeface="Arial"/>
              </a:rPr>
              <a:t>Color:  ZTE Green</a:t>
            </a:r>
            <a:endParaRPr altLang="ja-JP" sz="900" i="1" noProof="1">
              <a:solidFill>
                <a:prstClr val="white"/>
              </a:solidFill>
              <a:latin typeface="Calibri"/>
              <a:ea typeface="宋体" charset="0"/>
              <a:cs typeface="Arial"/>
            </a:endParaRPr>
          </a:p>
        </p:txBody>
      </p:sp>
      <p:sp>
        <p:nvSpPr>
          <p:cNvPr id="24" name="TextBox 23"/>
          <p:cNvSpPr txBox="1"/>
          <p:nvPr userDrawn="1"/>
        </p:nvSpPr>
        <p:spPr>
          <a:xfrm>
            <a:off x="9203970" y="2443070"/>
            <a:ext cx="1638975" cy="324172"/>
          </a:xfrm>
          <a:prstGeom prst="rect">
            <a:avLst/>
          </a:prstGeom>
          <a:noFill/>
          <a:ln>
            <a:noFill/>
          </a:ln>
        </p:spPr>
        <p:txBody>
          <a:bodyPr wrap="square" lIns="107983" tIns="0" rIns="93427" bIns="46717" anchor="t" anchorCtr="0">
            <a:spAutoFit/>
          </a:bodyPr>
          <a:lstStyle/>
          <a:p>
            <a:pPr defTabSz="935015">
              <a:buFontTx/>
              <a:buNone/>
            </a:pPr>
            <a:r>
              <a:rPr lang="en-US" altLang="zh-CN" sz="900" i="1" noProof="1" smtClean="0">
                <a:solidFill>
                  <a:prstClr val="white"/>
                </a:solidFill>
                <a:latin typeface="Calibri"/>
                <a:ea typeface="微软雅黑" pitchFamily="34" charset="-122"/>
                <a:cs typeface="Arial"/>
              </a:rPr>
              <a:t>ZTE Blue</a:t>
            </a:r>
          </a:p>
          <a:p>
            <a:pPr defTabSz="935015">
              <a:buFontTx/>
              <a:buNone/>
            </a:pPr>
            <a:r>
              <a:rPr lang="en-US" altLang="zh-CN" sz="900" i="1" noProof="1" smtClean="0">
                <a:solidFill>
                  <a:prstClr val="white"/>
                </a:solidFill>
                <a:latin typeface="Calibri"/>
                <a:ea typeface="微软雅黑" pitchFamily="34" charset="-122"/>
                <a:cs typeface="Arial"/>
              </a:rPr>
              <a:t>[R0-G142-B211]</a:t>
            </a:r>
            <a:endParaRPr lang="zh-CN" altLang="en-US" sz="900" i="1" noProof="1">
              <a:solidFill>
                <a:prstClr val="white"/>
              </a:solidFill>
              <a:latin typeface="Calibri"/>
              <a:ea typeface="微软雅黑" pitchFamily="34" charset="-122"/>
              <a:cs typeface="Arial"/>
            </a:endParaRPr>
          </a:p>
        </p:txBody>
      </p:sp>
      <p:sp>
        <p:nvSpPr>
          <p:cNvPr id="25" name="矩形 24"/>
          <p:cNvSpPr/>
          <p:nvPr userDrawn="1"/>
        </p:nvSpPr>
        <p:spPr>
          <a:xfrm>
            <a:off x="9303109" y="2764911"/>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189">
              <a:buFontTx/>
              <a:buNone/>
            </a:pPr>
            <a:endParaRPr lang="zh-CN" altLang="en-US">
              <a:solidFill>
                <a:prstClr val="white"/>
              </a:solidFill>
            </a:endParaRPr>
          </a:p>
        </p:txBody>
      </p:sp>
      <p:sp>
        <p:nvSpPr>
          <p:cNvPr id="26" name="矩形 25"/>
          <p:cNvSpPr/>
          <p:nvPr userDrawn="1"/>
        </p:nvSpPr>
        <p:spPr>
          <a:xfrm>
            <a:off x="9303109" y="3628825"/>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189">
              <a:buFontTx/>
              <a:buNone/>
            </a:pPr>
            <a:endParaRPr lang="zh-CN" altLang="en-US">
              <a:solidFill>
                <a:prstClr val="white"/>
              </a:solidFill>
            </a:endParaRPr>
          </a:p>
        </p:txBody>
      </p:sp>
      <p:sp>
        <p:nvSpPr>
          <p:cNvPr id="27" name="TextBox 26"/>
          <p:cNvSpPr txBox="1"/>
          <p:nvPr userDrawn="1"/>
        </p:nvSpPr>
        <p:spPr>
          <a:xfrm>
            <a:off x="9203970" y="3307730"/>
            <a:ext cx="1638975" cy="324172"/>
          </a:xfrm>
          <a:prstGeom prst="rect">
            <a:avLst/>
          </a:prstGeom>
          <a:noFill/>
          <a:ln>
            <a:noFill/>
          </a:ln>
        </p:spPr>
        <p:txBody>
          <a:bodyPr wrap="square" lIns="107983" tIns="0" rIns="93427" bIns="46717" anchor="t" anchorCtr="0">
            <a:spAutoFit/>
          </a:bodyPr>
          <a:lstStyle/>
          <a:p>
            <a:pPr defTabSz="935015">
              <a:buFontTx/>
              <a:buNone/>
            </a:pPr>
            <a:r>
              <a:rPr lang="en-US" altLang="zh-CN" sz="900" i="1" noProof="1" smtClean="0">
                <a:solidFill>
                  <a:prstClr val="white"/>
                </a:solidFill>
                <a:latin typeface="Calibri"/>
                <a:ea typeface="微软雅黑" pitchFamily="34" charset="-122"/>
                <a:cs typeface="Arial"/>
              </a:rPr>
              <a:t>ZTE Gray</a:t>
            </a:r>
          </a:p>
          <a:p>
            <a:pPr defTabSz="935015">
              <a:buFontTx/>
              <a:buNone/>
            </a:pPr>
            <a:r>
              <a:rPr lang="en-US" altLang="zh-CN" sz="900" i="1" noProof="1" smtClean="0">
                <a:solidFill>
                  <a:prstClr val="white"/>
                </a:solidFill>
                <a:latin typeface="Calibri"/>
                <a:ea typeface="微软雅黑" pitchFamily="34" charset="-122"/>
                <a:cs typeface="Arial"/>
              </a:rPr>
              <a:t>[R87-G87-B87]</a:t>
            </a:r>
            <a:endParaRPr lang="zh-CN" altLang="en-US" sz="900" i="1" noProof="1">
              <a:solidFill>
                <a:prstClr val="white"/>
              </a:solidFill>
              <a:latin typeface="Calibri"/>
              <a:ea typeface="微软雅黑" pitchFamily="34" charset="-122"/>
              <a:cs typeface="Arial"/>
            </a:endParaRPr>
          </a:p>
        </p:txBody>
      </p:sp>
      <p:sp>
        <p:nvSpPr>
          <p:cNvPr id="28" name="矩形 27"/>
          <p:cNvSpPr/>
          <p:nvPr userDrawn="1"/>
        </p:nvSpPr>
        <p:spPr>
          <a:xfrm>
            <a:off x="9303109" y="4494016"/>
            <a:ext cx="769045" cy="464127"/>
          </a:xfrm>
          <a:prstGeom prst="rect">
            <a:avLst/>
          </a:prstGeom>
          <a:solidFill>
            <a:srgbClr val="B6E51F"/>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189">
              <a:buFontTx/>
              <a:buNone/>
            </a:pPr>
            <a:endParaRPr lang="zh-CN" altLang="en-US">
              <a:solidFill>
                <a:prstClr val="white"/>
              </a:solidFill>
            </a:endParaRPr>
          </a:p>
        </p:txBody>
      </p:sp>
      <p:sp>
        <p:nvSpPr>
          <p:cNvPr id="29" name="TextBox 28"/>
          <p:cNvSpPr txBox="1"/>
          <p:nvPr userDrawn="1"/>
        </p:nvSpPr>
        <p:spPr>
          <a:xfrm>
            <a:off x="9203970" y="4172922"/>
            <a:ext cx="1638975" cy="324172"/>
          </a:xfrm>
          <a:prstGeom prst="rect">
            <a:avLst/>
          </a:prstGeom>
          <a:noFill/>
          <a:ln>
            <a:noFill/>
          </a:ln>
        </p:spPr>
        <p:txBody>
          <a:bodyPr wrap="square" lIns="107983" tIns="0" rIns="93427" bIns="46717" anchor="t" anchorCtr="0">
            <a:spAutoFit/>
          </a:bodyPr>
          <a:lstStyle/>
          <a:p>
            <a:pPr defTabSz="935015">
              <a:buFontTx/>
              <a:buNone/>
            </a:pPr>
            <a:r>
              <a:rPr lang="en-US" altLang="zh-CN" sz="900" i="1" noProof="1" smtClean="0">
                <a:solidFill>
                  <a:prstClr val="white"/>
                </a:solidFill>
                <a:latin typeface="Calibri"/>
                <a:ea typeface="微软雅黑" pitchFamily="34" charset="-122"/>
                <a:cs typeface="Arial"/>
              </a:rPr>
              <a:t>ZTE Green</a:t>
            </a:r>
          </a:p>
          <a:p>
            <a:pPr defTabSz="935015">
              <a:buFontTx/>
              <a:buNone/>
            </a:pPr>
            <a:r>
              <a:rPr lang="en-US" altLang="zh-CN" sz="900" i="1" noProof="1" smtClean="0">
                <a:solidFill>
                  <a:prstClr val="white"/>
                </a:solidFill>
                <a:latin typeface="Calibri"/>
                <a:ea typeface="微软雅黑" pitchFamily="34" charset="-122"/>
                <a:cs typeface="Arial"/>
              </a:rPr>
              <a:t>[R182-G229-B31]</a:t>
            </a:r>
            <a:endParaRPr lang="zh-CN" altLang="en-US" sz="900" i="1" noProof="1">
              <a:solidFill>
                <a:prstClr val="white"/>
              </a:solidFill>
              <a:latin typeface="Calibri"/>
              <a:ea typeface="微软雅黑" pitchFamily="34" charset="-122"/>
              <a:cs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目录">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17" name="Picture 2" descr="D:\A1-办公助手\A3-企业标识\公司新Logo\logo &amp;slogan PNG透底图\ZTE_logo&amp;slogan_EN.png"/>
          <p:cNvPicPr>
            <a:picLocks noChangeAspect="1" noChangeArrowheads="1"/>
          </p:cNvPicPr>
          <p:nvPr userDrawn="1"/>
        </p:nvPicPr>
        <p:blipFill>
          <a:blip r:embed="rId3" cstate="print"/>
          <a:srcRect l="21782" t="12136" r="19563" b="36963"/>
          <a:stretch>
            <a:fillRect/>
          </a:stretch>
        </p:blipFill>
        <p:spPr bwMode="auto">
          <a:xfrm>
            <a:off x="8035011" y="199796"/>
            <a:ext cx="962807" cy="590471"/>
          </a:xfrm>
          <a:prstGeom prst="rect">
            <a:avLst/>
          </a:prstGeom>
          <a:noFill/>
        </p:spPr>
      </p:pic>
      <p:sp>
        <p:nvSpPr>
          <p:cNvPr id="18" name="Rectangle 2"/>
          <p:cNvSpPr txBox="1">
            <a:spLocks noChangeArrowheads="1"/>
          </p:cNvSpPr>
          <p:nvPr userDrawn="1"/>
        </p:nvSpPr>
        <p:spPr>
          <a:xfrm>
            <a:off x="1014169" y="346533"/>
            <a:ext cx="2250716" cy="996507"/>
          </a:xfrm>
          <a:prstGeom prst="rect">
            <a:avLst/>
          </a:prstGeom>
          <a:noFill/>
        </p:spPr>
        <p:txBody>
          <a:bodyPr vert="horz" wrap="square" lIns="53993" tIns="40807" rIns="53993" bIns="40807" rtlCol="0" anchor="ctr" anchorCtr="0">
            <a:spAutoFit/>
          </a:bodyPr>
          <a:lstStyle/>
          <a:p>
            <a:pPr indent="-403622" algn="ctr" defTabSz="342900" fontAlgn="auto">
              <a:lnSpc>
                <a:spcPct val="180000"/>
              </a:lnSpc>
              <a:spcBef>
                <a:spcPts val="0"/>
              </a:spcBef>
              <a:spcAft>
                <a:spcPts val="0"/>
              </a:spcAft>
              <a:buClr>
                <a:srgbClr val="0066FF"/>
              </a:buClr>
              <a:buSzPct val="100000"/>
              <a:buFont typeface="Wingdings" pitchFamily="2" charset="2"/>
              <a:buNone/>
              <a:defRPr/>
            </a:pPr>
            <a:r>
              <a:rPr lang="en-US" altLang="zh-CN" sz="3300" i="1" dirty="0" smtClean="0">
                <a:solidFill>
                  <a:srgbClr val="4E4E4E"/>
                </a:solidFill>
                <a:latin typeface="Calibri"/>
                <a:ea typeface="微软雅黑" pitchFamily="34" charset="-122"/>
              </a:rPr>
              <a:t>Agenda</a:t>
            </a:r>
            <a:endParaRPr lang="zh-CN" altLang="en-US" sz="3300" i="1" dirty="0" smtClean="0">
              <a:solidFill>
                <a:srgbClr val="4E4E4E"/>
              </a:solidFill>
              <a:latin typeface="Calibri"/>
              <a:ea typeface="微软雅黑" pitchFamily="34" charset="-122"/>
            </a:endParaRPr>
          </a:p>
        </p:txBody>
      </p:sp>
      <p:cxnSp>
        <p:nvCxnSpPr>
          <p:cNvPr id="19" name="直接连接符 18"/>
          <p:cNvCxnSpPr/>
          <p:nvPr userDrawn="1"/>
        </p:nvCxnSpPr>
        <p:spPr>
          <a:xfrm>
            <a:off x="1227110" y="1069626"/>
            <a:ext cx="2037775" cy="0"/>
          </a:xfrm>
          <a:prstGeom prst="line">
            <a:avLst/>
          </a:prstGeom>
          <a:ln w="12700">
            <a:gradFill flip="none" rotWithShape="1">
              <a:gsLst>
                <a:gs pos="0">
                  <a:srgbClr val="4E4E4E"/>
                </a:gs>
                <a:gs pos="50000">
                  <a:schemeClr val="bg1">
                    <a:lumMod val="65000"/>
                  </a:schemeClr>
                </a:gs>
                <a:gs pos="100000">
                  <a:schemeClr val="bg1">
                    <a:lumMod val="95000"/>
                  </a:schemeClr>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20" name="Rectangle 8"/>
          <p:cNvSpPr>
            <a:spLocks noChangeArrowheads="1"/>
          </p:cNvSpPr>
          <p:nvPr userDrawn="1"/>
        </p:nvSpPr>
        <p:spPr bwMode="auto">
          <a:xfrm>
            <a:off x="9179478" y="1735826"/>
            <a:ext cx="1360488" cy="4626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7983" tIns="0" rIns="93427" bIns="46717" anchor="t" anchorCtr="0">
            <a:spAutoFit/>
          </a:bodyPr>
          <a:lstStyle/>
          <a:p>
            <a:pPr defTabSz="935015">
              <a:buFontTx/>
              <a:buNone/>
            </a:pPr>
            <a:r>
              <a:rPr lang="en-US" sz="900" b="1" i="1" noProof="1" smtClean="0">
                <a:solidFill>
                  <a:prstClr val="white"/>
                </a:solidFill>
                <a:latin typeface="Calibri"/>
                <a:ea typeface="黑体" charset="0"/>
                <a:cs typeface="Arial"/>
              </a:rPr>
              <a:t>Chapter </a:t>
            </a:r>
            <a:r>
              <a:rPr sz="900" b="1" i="1" noProof="1" smtClean="0">
                <a:solidFill>
                  <a:prstClr val="white"/>
                </a:solidFill>
                <a:latin typeface="Calibri"/>
                <a:ea typeface="黑体" charset="0"/>
                <a:cs typeface="Arial"/>
              </a:rPr>
              <a:t>T</a:t>
            </a:r>
            <a:r>
              <a:rPr altLang="zh-CN" sz="900" b="1" i="1" noProof="1" smtClean="0">
                <a:solidFill>
                  <a:prstClr val="white"/>
                </a:solidFill>
                <a:latin typeface="Calibri"/>
                <a:ea typeface="黑体" charset="0"/>
                <a:cs typeface="Arial"/>
              </a:rPr>
              <a:t>itle</a:t>
            </a:r>
            <a:r>
              <a:rPr altLang="zh-CN" sz="900" b="1" i="1" noProof="1">
                <a:solidFill>
                  <a:prstClr val="white"/>
                </a:solidFill>
                <a:latin typeface="Calibri"/>
                <a:ea typeface="黑体" charset="0"/>
                <a:cs typeface="Arial"/>
              </a:rPr>
              <a:t>:</a:t>
            </a:r>
            <a:endParaRPr altLang="ja-JP" sz="900" b="1" i="1" noProof="1">
              <a:solidFill>
                <a:prstClr val="white"/>
              </a:solidFill>
              <a:latin typeface="Calibri"/>
              <a:ea typeface="黑体" charset="0"/>
              <a:cs typeface="Arial"/>
            </a:endParaRPr>
          </a:p>
          <a:p>
            <a:pPr defTabSz="935015">
              <a:buFontTx/>
              <a:buNone/>
            </a:pPr>
            <a:r>
              <a:rPr altLang="zh-CN" sz="900" i="1" noProof="1">
                <a:solidFill>
                  <a:prstClr val="white"/>
                </a:solidFill>
                <a:latin typeface="Calibri"/>
                <a:ea typeface="宋体" charset="0"/>
                <a:cs typeface="Arial"/>
              </a:rPr>
              <a:t>Type</a:t>
            </a:r>
            <a:r>
              <a:rPr altLang="ja-JP" sz="900" i="1" noProof="1">
                <a:solidFill>
                  <a:prstClr val="white"/>
                </a:solidFill>
                <a:latin typeface="Calibri"/>
                <a:ea typeface="宋体" charset="0"/>
                <a:cs typeface="Arial"/>
              </a:rPr>
              <a:t>: </a:t>
            </a:r>
            <a:r>
              <a:rPr lang="en-US" altLang="ja-JP" sz="900" i="1" noProof="1" smtClean="0">
                <a:solidFill>
                  <a:prstClr val="white"/>
                </a:solidFill>
                <a:latin typeface="Calibri"/>
                <a:ea typeface="宋体" charset="0"/>
                <a:cs typeface="Arial"/>
              </a:rPr>
              <a:t>   Calibri </a:t>
            </a:r>
            <a:r>
              <a:rPr lang="en-US" altLang="zh-CN" sz="900" i="1" noProof="1" smtClean="0">
                <a:solidFill>
                  <a:prstClr val="white"/>
                </a:solidFill>
                <a:latin typeface="Calibri"/>
                <a:ea typeface="宋体" charset="0"/>
                <a:cs typeface="Arial"/>
              </a:rPr>
              <a:t>b</a:t>
            </a:r>
            <a:r>
              <a:rPr lang="en-US" altLang="ja-JP" sz="900" i="1" noProof="1" smtClean="0">
                <a:solidFill>
                  <a:prstClr val="white"/>
                </a:solidFill>
                <a:latin typeface="Calibri"/>
                <a:ea typeface="宋体" charset="0"/>
                <a:cs typeface="Arial"/>
              </a:rPr>
              <a:t>old</a:t>
            </a:r>
          </a:p>
          <a:p>
            <a:pPr defTabSz="935015">
              <a:buFontTx/>
              <a:buNone/>
            </a:pPr>
            <a:r>
              <a:rPr sz="900" i="1" noProof="1" smtClean="0">
                <a:solidFill>
                  <a:prstClr val="white"/>
                </a:solidFill>
                <a:latin typeface="Calibri"/>
                <a:ea typeface="宋体" charset="0"/>
                <a:cs typeface="Arial"/>
              </a:rPr>
              <a:t>S</a:t>
            </a:r>
            <a:r>
              <a:rPr altLang="zh-CN" sz="900" i="1" noProof="1" smtClean="0">
                <a:solidFill>
                  <a:prstClr val="white"/>
                </a:solidFill>
                <a:latin typeface="Calibri"/>
                <a:ea typeface="宋体" charset="0"/>
                <a:cs typeface="Arial"/>
              </a:rPr>
              <a:t>ize</a:t>
            </a:r>
            <a:r>
              <a:rPr lang="en-US" altLang="zh-CN" sz="900" i="1" noProof="1" smtClean="0">
                <a:solidFill>
                  <a:prstClr val="white"/>
                </a:solidFill>
                <a:latin typeface="Calibri"/>
                <a:ea typeface="宋体" charset="0"/>
                <a:cs typeface="Arial"/>
              </a:rPr>
              <a:t>:     </a:t>
            </a:r>
            <a:r>
              <a:rPr altLang="ja-JP" sz="900" i="1" noProof="1" smtClean="0">
                <a:solidFill>
                  <a:prstClr val="white"/>
                </a:solidFill>
                <a:latin typeface="Calibri"/>
                <a:ea typeface="宋体" charset="0"/>
                <a:cs typeface="Arial"/>
              </a:rPr>
              <a:t>3</a:t>
            </a:r>
            <a:r>
              <a:rPr lang="en-US" altLang="ja-JP" sz="900" i="1" noProof="1" smtClean="0">
                <a:solidFill>
                  <a:prstClr val="white"/>
                </a:solidFill>
                <a:latin typeface="Calibri"/>
                <a:ea typeface="宋体" charset="0"/>
                <a:cs typeface="Arial"/>
              </a:rPr>
              <a:t>6</a:t>
            </a:r>
            <a:r>
              <a:rPr altLang="ja-JP" sz="900" i="1" noProof="1" smtClean="0">
                <a:solidFill>
                  <a:prstClr val="white"/>
                </a:solidFill>
                <a:latin typeface="Calibri"/>
                <a:ea typeface="宋体" charset="0"/>
                <a:cs typeface="Arial"/>
              </a:rPr>
              <a:t>-</a:t>
            </a:r>
            <a:r>
              <a:rPr lang="en-US" altLang="ja-JP" sz="900" i="1" noProof="1" smtClean="0">
                <a:solidFill>
                  <a:prstClr val="white"/>
                </a:solidFill>
                <a:latin typeface="Calibri"/>
                <a:ea typeface="宋体" charset="0"/>
                <a:cs typeface="Arial"/>
              </a:rPr>
              <a:t>40 </a:t>
            </a:r>
            <a:r>
              <a:rPr altLang="ja-JP" sz="900" i="1" noProof="1" smtClean="0">
                <a:solidFill>
                  <a:prstClr val="white"/>
                </a:solidFill>
                <a:latin typeface="Calibri"/>
                <a:ea typeface="宋体" charset="0"/>
                <a:cs typeface="Arial"/>
              </a:rPr>
              <a:t>pt</a:t>
            </a:r>
            <a:endParaRPr altLang="ja-JP" sz="900" i="1" noProof="1">
              <a:solidFill>
                <a:prstClr val="white"/>
              </a:solidFill>
              <a:latin typeface="Calibri"/>
              <a:ea typeface="宋体" charset="0"/>
              <a:cs typeface="Arial"/>
            </a:endParaRPr>
          </a:p>
        </p:txBody>
      </p:sp>
      <p:sp>
        <p:nvSpPr>
          <p:cNvPr id="21" name="TextBox 20"/>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5015">
              <a:buFontTx/>
              <a:buNone/>
            </a:pPr>
            <a:r>
              <a:rPr lang="en-US" altLang="zh-CN" sz="900" i="1" noProof="1" smtClean="0">
                <a:solidFill>
                  <a:prstClr val="white"/>
                </a:solidFill>
                <a:latin typeface="Calibri"/>
                <a:ea typeface="微软雅黑" pitchFamily="34" charset="-122"/>
                <a:cs typeface="Arial"/>
              </a:rPr>
              <a:t>ZTE Blue</a:t>
            </a:r>
          </a:p>
          <a:p>
            <a:pPr defTabSz="935015">
              <a:buFontTx/>
              <a:buNone/>
            </a:pPr>
            <a:r>
              <a:rPr lang="en-US" altLang="zh-CN" sz="900" i="1" noProof="1" smtClean="0">
                <a:solidFill>
                  <a:prstClr val="white"/>
                </a:solidFill>
                <a:latin typeface="Calibri"/>
                <a:ea typeface="微软雅黑" pitchFamily="34" charset="-122"/>
                <a:cs typeface="Arial"/>
              </a:rPr>
              <a:t>[R0-G142-B211]</a:t>
            </a:r>
            <a:endParaRPr lang="zh-CN" altLang="en-US" sz="900" i="1" noProof="1">
              <a:solidFill>
                <a:prstClr val="white"/>
              </a:solidFill>
              <a:latin typeface="Calibri"/>
              <a:ea typeface="微软雅黑" pitchFamily="34" charset="-122"/>
              <a:cs typeface="Arial"/>
            </a:endParaRPr>
          </a:p>
        </p:txBody>
      </p:sp>
      <p:sp>
        <p:nvSpPr>
          <p:cNvPr id="22" name="矩形 21"/>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189">
              <a:buFontTx/>
              <a:buNone/>
            </a:pPr>
            <a:endParaRPr lang="zh-CN" altLang="en-US">
              <a:solidFill>
                <a:prstClr val="white"/>
              </a:solidFill>
            </a:endParaRPr>
          </a:p>
        </p:txBody>
      </p:sp>
      <p:sp>
        <p:nvSpPr>
          <p:cNvPr id="23" name="矩形 22"/>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189">
              <a:buFontTx/>
              <a:buNone/>
            </a:pPr>
            <a:endParaRPr lang="zh-CN" altLang="en-US">
              <a:solidFill>
                <a:prstClr val="white"/>
              </a:solidFill>
            </a:endParaRPr>
          </a:p>
        </p:txBody>
      </p:sp>
      <p:sp>
        <p:nvSpPr>
          <p:cNvPr id="25" name="TextBox 24"/>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5015">
              <a:buFontTx/>
              <a:buNone/>
            </a:pPr>
            <a:r>
              <a:rPr lang="en-US" altLang="zh-CN" sz="900" i="1" noProof="1" smtClean="0">
                <a:solidFill>
                  <a:prstClr val="white"/>
                </a:solidFill>
                <a:latin typeface="Calibri"/>
                <a:ea typeface="微软雅黑" pitchFamily="34" charset="-122"/>
                <a:cs typeface="Arial"/>
              </a:rPr>
              <a:t>ZTE Green</a:t>
            </a:r>
          </a:p>
          <a:p>
            <a:pPr defTabSz="935015">
              <a:buFontTx/>
              <a:buNone/>
            </a:pPr>
            <a:r>
              <a:rPr lang="en-US" altLang="zh-CN" sz="900" i="1" noProof="1" smtClean="0">
                <a:solidFill>
                  <a:prstClr val="white"/>
                </a:solidFill>
                <a:latin typeface="Calibri"/>
                <a:ea typeface="微软雅黑" pitchFamily="34" charset="-122"/>
                <a:cs typeface="Arial"/>
              </a:rPr>
              <a:t>[R140-G198-B62]</a:t>
            </a:r>
            <a:endParaRPr lang="zh-CN" altLang="en-US" sz="900" i="1" noProof="1">
              <a:solidFill>
                <a:prstClr val="white"/>
              </a:solidFill>
              <a:latin typeface="Calibri"/>
              <a:ea typeface="微软雅黑" pitchFamily="34" charset="-122"/>
              <a:cs typeface="Arial"/>
            </a:endParaRPr>
          </a:p>
        </p:txBody>
      </p:sp>
      <p:sp>
        <p:nvSpPr>
          <p:cNvPr id="26" name="矩形 25"/>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189">
              <a:buFontTx/>
              <a:buNone/>
            </a:pPr>
            <a:endParaRPr lang="zh-CN" altLang="en-US">
              <a:solidFill>
                <a:prstClr val="white"/>
              </a:solidFill>
            </a:endParaRPr>
          </a:p>
        </p:txBody>
      </p:sp>
      <p:sp>
        <p:nvSpPr>
          <p:cNvPr id="27" name="TextBox 26"/>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5015">
              <a:buFontTx/>
              <a:buNone/>
            </a:pPr>
            <a:r>
              <a:rPr lang="en-US" altLang="zh-CN" sz="900" i="1" noProof="1" smtClean="0">
                <a:solidFill>
                  <a:prstClr val="white"/>
                </a:solidFill>
                <a:latin typeface="Calibri"/>
                <a:ea typeface="微软雅黑" pitchFamily="34" charset="-122"/>
                <a:cs typeface="Arial"/>
              </a:rPr>
              <a:t>ZTE Gray</a:t>
            </a:r>
          </a:p>
          <a:p>
            <a:pPr defTabSz="935015">
              <a:buFontTx/>
              <a:buNone/>
            </a:pPr>
            <a:r>
              <a:rPr lang="en-US" altLang="zh-CN" sz="900" i="1" noProof="1" smtClean="0">
                <a:solidFill>
                  <a:prstClr val="white"/>
                </a:solidFill>
                <a:latin typeface="Calibri"/>
                <a:ea typeface="微软雅黑" pitchFamily="34" charset="-122"/>
                <a:cs typeface="Arial"/>
              </a:rPr>
              <a:t>[R87-G87-B87]</a:t>
            </a:r>
            <a:endParaRPr lang="zh-CN" altLang="en-US" sz="900" i="1" noProof="1">
              <a:solidFill>
                <a:prstClr val="white"/>
              </a:solidFill>
              <a:latin typeface="Calibri"/>
              <a:ea typeface="微软雅黑" pitchFamily="34" charset="-122"/>
              <a:cs typeface="Aria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pPr defTabSz="457189">
              <a:buFontTx/>
              <a:buNone/>
              <a:defRPr/>
            </a:pPr>
            <a:r>
              <a:rPr kumimoji="1" lang="en-US" sz="600" dirty="0">
                <a:solidFill>
                  <a:srgbClr val="7F7F7F"/>
                </a:solidFill>
                <a:latin typeface="Arial" pitchFamily="34" charset="0"/>
              </a:rPr>
              <a:t>© ZTE Corporation. All rights reserved</a:t>
            </a:r>
          </a:p>
        </p:txBody>
      </p:sp>
      <p:sp>
        <p:nvSpPr>
          <p:cNvPr id="16" name="Slide Number Placeholder 5"/>
          <p:cNvSpPr>
            <a:spLocks noGrp="1"/>
          </p:cNvSpPr>
          <p:nvPr/>
        </p:nvSpPr>
        <p:spPr bwMode="auto">
          <a:xfrm>
            <a:off x="119865" y="4908922"/>
            <a:ext cx="419100" cy="293687"/>
          </a:xfrm>
          <a:prstGeom prst="rect">
            <a:avLst/>
          </a:prstGeom>
          <a:noFill/>
          <a:ln w="9525">
            <a:noFill/>
            <a:miter lim="800000"/>
            <a:headEnd/>
            <a:tailEnd/>
          </a:ln>
        </p:spPr>
        <p:txBody>
          <a:bodyPr lIns="91426" tIns="45712" rIns="91426" bIns="45712" anchor="ctr"/>
          <a:lstStyle/>
          <a:p>
            <a:pPr algn="ctr" defTabSz="457189">
              <a:buFontTx/>
              <a:buNone/>
              <a:defRPr/>
            </a:pPr>
            <a:fld id="{0171E16C-D319-4B78-8C6C-188CCEBE712C}" type="slidenum">
              <a:rPr lang="en-US" sz="800">
                <a:solidFill>
                  <a:srgbClr val="404040"/>
                </a:solidFill>
                <a:latin typeface="Arial" pitchFamily="34" charset="0"/>
              </a:rPr>
              <a:pPr algn="ctr" defTabSz="457189">
                <a:buFontTx/>
                <a:buNone/>
                <a:defRPr/>
              </a:pPr>
              <a:t>‹#›</a:t>
            </a:fld>
            <a:endParaRPr lang="en-US" sz="800" dirty="0">
              <a:solidFill>
                <a:srgbClr val="404040"/>
              </a:solidFill>
              <a:latin typeface="Arial" pitchFamily="34" charset="0"/>
            </a:endParaRPr>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5015">
              <a:buFontTx/>
              <a:buNone/>
            </a:pPr>
            <a:r>
              <a:rPr lang="en-US" altLang="zh-CN" sz="900" i="1" noProof="1" smtClean="0">
                <a:solidFill>
                  <a:prstClr val="white"/>
                </a:solidFill>
                <a:latin typeface="Calibri"/>
                <a:ea typeface="微软雅黑" pitchFamily="34" charset="-122"/>
                <a:cs typeface="Arial"/>
              </a:rPr>
              <a:t>ZTE Blue</a:t>
            </a:r>
          </a:p>
          <a:p>
            <a:pPr defTabSz="935015">
              <a:buFontTx/>
              <a:buNone/>
            </a:pPr>
            <a:r>
              <a:rPr lang="en-US" altLang="zh-CN" sz="900" i="1" noProof="1" smtClean="0">
                <a:solidFill>
                  <a:prstClr val="white"/>
                </a:solidFill>
                <a:latin typeface="Calibri"/>
                <a:ea typeface="微软雅黑" pitchFamily="34" charset="-122"/>
                <a:cs typeface="Arial"/>
              </a:rPr>
              <a:t>[R0-G142-B211]</a:t>
            </a:r>
            <a:endParaRPr lang="zh-CN" altLang="en-US" sz="900" i="1" noProof="1">
              <a:solidFill>
                <a:prstClr val="white"/>
              </a:solidFill>
              <a:latin typeface="Calibri"/>
              <a:ea typeface="微软雅黑" pitchFamily="34" charset="-122"/>
              <a:cs typeface="Arial"/>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189">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189">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5015">
              <a:buFontTx/>
              <a:buNone/>
            </a:pPr>
            <a:r>
              <a:rPr lang="en-US" altLang="zh-CN" sz="900" i="1" noProof="1" smtClean="0">
                <a:solidFill>
                  <a:prstClr val="white"/>
                </a:solidFill>
                <a:latin typeface="Calibri"/>
                <a:ea typeface="微软雅黑" pitchFamily="34" charset="-122"/>
                <a:cs typeface="Arial"/>
              </a:rPr>
              <a:t>ZTE Green</a:t>
            </a:r>
          </a:p>
          <a:p>
            <a:pPr defTabSz="935015">
              <a:buFontTx/>
              <a:buNone/>
            </a:pPr>
            <a:r>
              <a:rPr lang="en-US" altLang="zh-CN" sz="900" i="1" noProof="1" smtClean="0">
                <a:solidFill>
                  <a:prstClr val="white"/>
                </a:solidFill>
                <a:latin typeface="Calibri"/>
                <a:ea typeface="微软雅黑" pitchFamily="34" charset="-122"/>
                <a:cs typeface="Arial"/>
              </a:rPr>
              <a:t>[R140-G198-B62]</a:t>
            </a:r>
            <a:endParaRPr lang="zh-CN" altLang="en-US" sz="900" i="1" noProof="1">
              <a:solidFill>
                <a:prstClr val="white"/>
              </a:solidFill>
              <a:latin typeface="Calibri"/>
              <a:ea typeface="微软雅黑" pitchFamily="34" charset="-122"/>
              <a:cs typeface="Arial"/>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189">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5015">
              <a:buFontTx/>
              <a:buNone/>
            </a:pPr>
            <a:r>
              <a:rPr lang="en-US" altLang="zh-CN" sz="900" i="1" noProof="1" smtClean="0">
                <a:solidFill>
                  <a:prstClr val="white"/>
                </a:solidFill>
                <a:latin typeface="Calibri"/>
                <a:ea typeface="微软雅黑" pitchFamily="34" charset="-122"/>
                <a:cs typeface="Arial"/>
              </a:rPr>
              <a:t>ZTE Gray</a:t>
            </a:r>
          </a:p>
          <a:p>
            <a:pPr defTabSz="935015">
              <a:buFontTx/>
              <a:buNone/>
            </a:pPr>
            <a:r>
              <a:rPr lang="en-US" altLang="zh-CN" sz="900" i="1" noProof="1" smtClean="0">
                <a:solidFill>
                  <a:prstClr val="white"/>
                </a:solidFill>
                <a:latin typeface="Calibri"/>
                <a:ea typeface="微软雅黑" pitchFamily="34" charset="-122"/>
                <a:cs typeface="Arial"/>
              </a:rPr>
              <a:t>[R87-G87-B87]</a:t>
            </a:r>
            <a:endParaRPr lang="zh-CN" altLang="en-US" sz="900" i="1" noProof="1">
              <a:solidFill>
                <a:prstClr val="white"/>
              </a:solidFill>
              <a:latin typeface="Calibri"/>
              <a:ea typeface="微软雅黑" pitchFamily="34" charset="-122"/>
              <a:cs typeface="Arial"/>
            </a:endParaRPr>
          </a:p>
        </p:txBody>
      </p:sp>
      <p:sp>
        <p:nvSpPr>
          <p:cNvPr id="23" name="Rectangle 8"/>
          <p:cNvSpPr>
            <a:spLocks noChangeArrowheads="1"/>
          </p:cNvSpPr>
          <p:nvPr userDrawn="1"/>
        </p:nvSpPr>
        <p:spPr bwMode="auto">
          <a:xfrm>
            <a:off x="9156666" y="1047261"/>
            <a:ext cx="1360488" cy="12936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7983" tIns="0" rIns="93427" bIns="46717" anchor="t" anchorCtr="0">
            <a:spAutoFit/>
          </a:bodyPr>
          <a:lstStyle/>
          <a:p>
            <a:pPr defTabSz="935015">
              <a:buFontTx/>
              <a:buNone/>
            </a:pPr>
            <a:r>
              <a:rPr sz="900" b="1" i="1" noProof="1">
                <a:solidFill>
                  <a:prstClr val="white"/>
                </a:solidFill>
                <a:latin typeface="Calibri"/>
                <a:ea typeface="黑体" charset="0"/>
                <a:cs typeface="Arial"/>
              </a:rPr>
              <a:t>T</a:t>
            </a:r>
            <a:r>
              <a:rPr altLang="zh-CN" sz="900" b="1" i="1" noProof="1">
                <a:solidFill>
                  <a:prstClr val="white"/>
                </a:solidFill>
                <a:latin typeface="Calibri"/>
                <a:ea typeface="黑体" charset="0"/>
                <a:cs typeface="Arial"/>
              </a:rPr>
              <a:t>itle:</a:t>
            </a:r>
            <a:endParaRPr altLang="ja-JP" sz="900" b="1" i="1" noProof="1">
              <a:solidFill>
                <a:prstClr val="white"/>
              </a:solidFill>
              <a:latin typeface="Calibri"/>
              <a:ea typeface="黑体" charset="0"/>
              <a:cs typeface="Arial"/>
            </a:endParaRPr>
          </a:p>
          <a:p>
            <a:pPr defTabSz="935015">
              <a:buFontTx/>
              <a:buNone/>
            </a:pPr>
            <a:r>
              <a:rPr altLang="zh-CN" sz="900" i="1" noProof="1" smtClean="0">
                <a:solidFill>
                  <a:prstClr val="white"/>
                </a:solidFill>
                <a:latin typeface="Calibri"/>
                <a:ea typeface="宋体" charset="0"/>
                <a:cs typeface="Arial"/>
              </a:rPr>
              <a:t>Type</a:t>
            </a:r>
            <a:r>
              <a:rPr altLang="ja-JP" sz="900" i="1" noProof="1" smtClean="0">
                <a:solidFill>
                  <a:prstClr val="white"/>
                </a:solidFill>
                <a:latin typeface="Calibri"/>
                <a:ea typeface="宋体" charset="0"/>
                <a:cs typeface="Arial"/>
              </a:rPr>
              <a:t>:</a:t>
            </a:r>
            <a:r>
              <a:rPr lang="en-US" altLang="ja-JP" sz="900" i="1" noProof="1" smtClean="0">
                <a:solidFill>
                  <a:prstClr val="white"/>
                </a:solidFill>
                <a:latin typeface="Calibri"/>
                <a:ea typeface="宋体" charset="0"/>
                <a:cs typeface="Arial"/>
              </a:rPr>
              <a:t>    Calibri </a:t>
            </a:r>
            <a:r>
              <a:rPr lang="en-US" altLang="zh-CN" sz="900" i="1" noProof="1" smtClean="0">
                <a:solidFill>
                  <a:prstClr val="white"/>
                </a:solidFill>
                <a:latin typeface="Calibri"/>
                <a:ea typeface="宋体" charset="0"/>
                <a:cs typeface="Arial"/>
              </a:rPr>
              <a:t>b</a:t>
            </a:r>
            <a:r>
              <a:rPr lang="en-US" altLang="ja-JP" sz="900" i="1" noProof="1" smtClean="0">
                <a:solidFill>
                  <a:prstClr val="white"/>
                </a:solidFill>
                <a:latin typeface="Calibri"/>
                <a:ea typeface="宋体" charset="0"/>
                <a:cs typeface="Arial"/>
              </a:rPr>
              <a:t>old</a:t>
            </a:r>
          </a:p>
          <a:p>
            <a:pPr defTabSz="935015">
              <a:buFontTx/>
              <a:buNone/>
            </a:pPr>
            <a:r>
              <a:rPr sz="900" i="1" noProof="1" smtClean="0">
                <a:solidFill>
                  <a:prstClr val="white"/>
                </a:solidFill>
                <a:latin typeface="Calibri"/>
                <a:ea typeface="宋体" charset="0"/>
                <a:cs typeface="Arial"/>
              </a:rPr>
              <a:t>S</a:t>
            </a:r>
            <a:r>
              <a:rPr altLang="zh-CN" sz="900" i="1" noProof="1" smtClean="0">
                <a:solidFill>
                  <a:prstClr val="white"/>
                </a:solidFill>
                <a:latin typeface="Calibri"/>
                <a:ea typeface="宋体" charset="0"/>
                <a:cs typeface="Arial"/>
              </a:rPr>
              <a:t>ize</a:t>
            </a:r>
            <a:r>
              <a:rPr lang="en-US" altLang="zh-CN" sz="900" i="1" noProof="1" smtClean="0">
                <a:solidFill>
                  <a:prstClr val="white"/>
                </a:solidFill>
                <a:latin typeface="Calibri"/>
                <a:ea typeface="宋体" charset="0"/>
                <a:cs typeface="Arial"/>
              </a:rPr>
              <a:t>:     </a:t>
            </a:r>
            <a:r>
              <a:rPr altLang="ja-JP" sz="900" i="1" noProof="1" smtClean="0">
                <a:solidFill>
                  <a:prstClr val="white"/>
                </a:solidFill>
                <a:latin typeface="Calibri"/>
                <a:ea typeface="宋体" charset="0"/>
                <a:cs typeface="Arial"/>
              </a:rPr>
              <a:t>3</a:t>
            </a:r>
            <a:r>
              <a:rPr lang="en-US" altLang="ja-JP" sz="900" i="1" noProof="1" smtClean="0">
                <a:solidFill>
                  <a:prstClr val="white"/>
                </a:solidFill>
                <a:latin typeface="Calibri"/>
                <a:ea typeface="宋体" charset="0"/>
                <a:cs typeface="Arial"/>
              </a:rPr>
              <a:t>6</a:t>
            </a:r>
            <a:r>
              <a:rPr altLang="ja-JP" sz="900" i="1" noProof="1" smtClean="0">
                <a:solidFill>
                  <a:prstClr val="white"/>
                </a:solidFill>
                <a:latin typeface="Calibri"/>
                <a:ea typeface="宋体" charset="0"/>
                <a:cs typeface="Arial"/>
              </a:rPr>
              <a:t>-</a:t>
            </a:r>
            <a:r>
              <a:rPr lang="en-US" altLang="ja-JP" sz="900" i="1" noProof="1" smtClean="0">
                <a:solidFill>
                  <a:prstClr val="white"/>
                </a:solidFill>
                <a:latin typeface="Calibri"/>
                <a:ea typeface="宋体" charset="0"/>
                <a:cs typeface="Arial"/>
              </a:rPr>
              <a:t>44 </a:t>
            </a:r>
            <a:r>
              <a:rPr altLang="ja-JP" sz="900" i="1" noProof="1" smtClean="0">
                <a:solidFill>
                  <a:prstClr val="white"/>
                </a:solidFill>
                <a:latin typeface="Calibri"/>
                <a:ea typeface="宋体" charset="0"/>
                <a:cs typeface="Arial"/>
              </a:rPr>
              <a:t>pt</a:t>
            </a:r>
            <a:endParaRPr altLang="ja-JP" sz="900" i="1" noProof="1">
              <a:solidFill>
                <a:prstClr val="white"/>
              </a:solidFill>
              <a:latin typeface="Calibri"/>
              <a:ea typeface="宋体" charset="0"/>
              <a:cs typeface="Arial"/>
            </a:endParaRPr>
          </a:p>
          <a:p>
            <a:pPr defTabSz="935015">
              <a:buFontTx/>
              <a:buNone/>
            </a:pPr>
            <a:r>
              <a:rPr sz="900" i="1" noProof="1" smtClean="0">
                <a:solidFill>
                  <a:prstClr val="white"/>
                </a:solidFill>
                <a:latin typeface="Calibri"/>
                <a:ea typeface="宋体" charset="0"/>
                <a:cs typeface="Arial"/>
              </a:rPr>
              <a:t>C</a:t>
            </a:r>
            <a:r>
              <a:rPr altLang="zh-CN" sz="900" i="1" noProof="1" smtClean="0">
                <a:solidFill>
                  <a:prstClr val="white"/>
                </a:solidFill>
                <a:latin typeface="Calibri"/>
                <a:ea typeface="宋体" charset="0"/>
                <a:cs typeface="Arial"/>
              </a:rPr>
              <a:t>olor</a:t>
            </a:r>
            <a:r>
              <a:rPr lang="en-US" altLang="zh-CN" sz="900" i="1" noProof="1" smtClean="0">
                <a:solidFill>
                  <a:prstClr val="white"/>
                </a:solidFill>
                <a:latin typeface="Calibri"/>
                <a:ea typeface="宋体" charset="0"/>
                <a:cs typeface="Arial"/>
              </a:rPr>
              <a:t>:  ZTE B</a:t>
            </a:r>
            <a:r>
              <a:rPr altLang="zh-CN" sz="900" i="1" noProof="1" smtClean="0">
                <a:solidFill>
                  <a:prstClr val="white"/>
                </a:solidFill>
                <a:latin typeface="Calibri"/>
                <a:ea typeface="宋体" charset="0"/>
                <a:cs typeface="Arial"/>
              </a:rPr>
              <a:t>lue</a:t>
            </a:r>
            <a:r>
              <a:rPr altLang="ja-JP" sz="900" i="1" noProof="1" smtClean="0">
                <a:solidFill>
                  <a:prstClr val="white"/>
                </a:solidFill>
                <a:latin typeface="Calibri"/>
                <a:ea typeface="宋体" charset="0"/>
                <a:cs typeface="Arial"/>
              </a:rPr>
              <a:t> </a:t>
            </a:r>
            <a:endParaRPr altLang="ja-JP" sz="900" i="1" noProof="1">
              <a:solidFill>
                <a:prstClr val="white"/>
              </a:solidFill>
              <a:latin typeface="Calibri"/>
              <a:ea typeface="宋体" charset="0"/>
              <a:cs typeface="Arial"/>
            </a:endParaRPr>
          </a:p>
          <a:p>
            <a:pPr defTabSz="935015">
              <a:buFontTx/>
              <a:buNone/>
            </a:pPr>
            <a:endParaRPr lang="en-US" altLang="zh-CN" sz="900" i="1" noProof="1" smtClean="0">
              <a:solidFill>
                <a:prstClr val="white"/>
              </a:solidFill>
              <a:latin typeface="Calibri"/>
              <a:ea typeface="宋体" charset="0"/>
              <a:cs typeface="Arial"/>
            </a:endParaRPr>
          </a:p>
          <a:p>
            <a:pPr defTabSz="935015">
              <a:buFontTx/>
              <a:buNone/>
            </a:pPr>
            <a:r>
              <a:rPr altLang="zh-CN" sz="900" b="1" i="1" noProof="1" smtClean="0">
                <a:solidFill>
                  <a:prstClr val="white"/>
                </a:solidFill>
                <a:latin typeface="Calibri"/>
                <a:ea typeface="宋体" charset="0"/>
                <a:cs typeface="Arial"/>
              </a:rPr>
              <a:t>Text</a:t>
            </a:r>
            <a:r>
              <a:rPr lang="en-US" altLang="zh-CN" sz="900" b="1" i="1" noProof="1" smtClean="0">
                <a:solidFill>
                  <a:prstClr val="white"/>
                </a:solidFill>
                <a:latin typeface="Calibri"/>
                <a:ea typeface="宋体" charset="0"/>
                <a:cs typeface="Arial"/>
              </a:rPr>
              <a:t> </a:t>
            </a:r>
            <a:r>
              <a:rPr altLang="ja-JP" sz="900" b="1" i="1" noProof="1" smtClean="0">
                <a:solidFill>
                  <a:prstClr val="white"/>
                </a:solidFill>
                <a:latin typeface="Calibri"/>
                <a:ea typeface="黑体" charset="0"/>
                <a:cs typeface="Arial"/>
              </a:rPr>
              <a:t>(</a:t>
            </a:r>
            <a:r>
              <a:rPr lang="en-US" altLang="ja-JP" sz="900" b="1" i="1" noProof="1" smtClean="0">
                <a:solidFill>
                  <a:prstClr val="white"/>
                </a:solidFill>
                <a:latin typeface="Calibri"/>
                <a:ea typeface="黑体" charset="0"/>
                <a:cs typeface="Arial"/>
              </a:rPr>
              <a:t>1</a:t>
            </a:r>
            <a:r>
              <a:rPr altLang="ja-JP" sz="900" b="1" i="1" noProof="1" smtClean="0">
                <a:solidFill>
                  <a:prstClr val="white"/>
                </a:solidFill>
                <a:latin typeface="Calibri"/>
                <a:ea typeface="黑体" charset="0"/>
                <a:cs typeface="Arial"/>
              </a:rPr>
              <a:t>-</a:t>
            </a:r>
            <a:r>
              <a:rPr lang="en-US" altLang="ja-JP" sz="900" b="1" i="1" noProof="1" smtClean="0">
                <a:solidFill>
                  <a:prstClr val="white"/>
                </a:solidFill>
                <a:latin typeface="Calibri"/>
                <a:ea typeface="黑体" charset="0"/>
                <a:cs typeface="Arial"/>
              </a:rPr>
              <a:t>3</a:t>
            </a:r>
            <a:r>
              <a:rPr altLang="zh-CN" sz="900" b="1" i="1" noProof="1" smtClean="0">
                <a:solidFill>
                  <a:prstClr val="white"/>
                </a:solidFill>
                <a:latin typeface="Calibri"/>
                <a:ea typeface="宋体" charset="0"/>
                <a:cs typeface="Arial"/>
              </a:rPr>
              <a:t> Level</a:t>
            </a:r>
            <a:r>
              <a:rPr altLang="ja-JP" sz="900" b="1" i="1" noProof="1" smtClean="0">
                <a:solidFill>
                  <a:prstClr val="white"/>
                </a:solidFill>
                <a:latin typeface="Calibri"/>
                <a:ea typeface="黑体" charset="0"/>
                <a:cs typeface="Arial"/>
              </a:rPr>
              <a:t>)</a:t>
            </a:r>
            <a:r>
              <a:rPr lang="en-US" altLang="ja-JP" sz="900" b="1" i="1" noProof="1" smtClean="0">
                <a:solidFill>
                  <a:prstClr val="white"/>
                </a:solidFill>
                <a:latin typeface="Calibri"/>
                <a:ea typeface="黑体" charset="0"/>
                <a:cs typeface="Arial"/>
              </a:rPr>
              <a:t>:</a:t>
            </a:r>
            <a:endParaRPr altLang="ja-JP" sz="900" b="1" i="1" noProof="1" smtClean="0">
              <a:solidFill>
                <a:prstClr val="white"/>
              </a:solidFill>
              <a:latin typeface="Calibri"/>
              <a:ea typeface="黑体" charset="0"/>
              <a:cs typeface="Arial"/>
            </a:endParaRPr>
          </a:p>
          <a:p>
            <a:pPr defTabSz="935015">
              <a:buFontTx/>
              <a:buNone/>
            </a:pPr>
            <a:r>
              <a:rPr altLang="zh-CN" sz="900" i="1" noProof="1" smtClean="0">
                <a:solidFill>
                  <a:prstClr val="white"/>
                </a:solidFill>
                <a:latin typeface="Calibri"/>
                <a:ea typeface="宋体" charset="0"/>
                <a:cs typeface="Arial"/>
              </a:rPr>
              <a:t>Type</a:t>
            </a:r>
            <a:r>
              <a:rPr lang="en-US" altLang="zh-CN" sz="900" i="1" noProof="1" smtClean="0">
                <a:solidFill>
                  <a:prstClr val="white"/>
                </a:solidFill>
                <a:latin typeface="Calibri"/>
                <a:ea typeface="宋体" charset="0"/>
                <a:cs typeface="Arial"/>
              </a:rPr>
              <a:t>:    </a:t>
            </a:r>
            <a:r>
              <a:rPr lang="en-US" sz="900" i="1" noProof="1" smtClean="0">
                <a:solidFill>
                  <a:prstClr val="white"/>
                </a:solidFill>
                <a:latin typeface="Calibri"/>
                <a:ea typeface="宋体" charset="0"/>
                <a:cs typeface="Arial"/>
              </a:rPr>
              <a:t>Calibri</a:t>
            </a:r>
            <a:endParaRPr altLang="ja-JP" sz="900" i="1" noProof="1" smtClean="0">
              <a:solidFill>
                <a:prstClr val="white"/>
              </a:solidFill>
              <a:latin typeface="Calibri"/>
              <a:ea typeface="宋体" charset="0"/>
              <a:cs typeface="Arial"/>
            </a:endParaRPr>
          </a:p>
          <a:p>
            <a:pPr defTabSz="935015">
              <a:buFontTx/>
              <a:buNone/>
            </a:pPr>
            <a:r>
              <a:rPr altLang="zh-CN" sz="900" i="1" noProof="1" smtClean="0">
                <a:solidFill>
                  <a:prstClr val="white"/>
                </a:solidFill>
                <a:latin typeface="Calibri"/>
                <a:ea typeface="宋体" charset="0"/>
                <a:cs typeface="Arial"/>
              </a:rPr>
              <a:t>Size</a:t>
            </a:r>
            <a:r>
              <a:rPr lang="en-US" altLang="zh-CN" sz="900" i="1" noProof="1" smtClean="0">
                <a:solidFill>
                  <a:prstClr val="white"/>
                </a:solidFill>
                <a:latin typeface="Calibri"/>
                <a:ea typeface="宋体" charset="0"/>
                <a:cs typeface="Arial"/>
              </a:rPr>
              <a:t>:     </a:t>
            </a:r>
            <a:r>
              <a:rPr lang="en-US" sz="900" i="1" noProof="1" smtClean="0">
                <a:solidFill>
                  <a:prstClr val="white"/>
                </a:solidFill>
                <a:latin typeface="Calibri"/>
                <a:ea typeface="宋体" charset="0"/>
                <a:cs typeface="Arial"/>
              </a:rPr>
              <a:t>20-28 </a:t>
            </a:r>
            <a:r>
              <a:rPr altLang="ja-JP" sz="900" i="1" noProof="1" smtClean="0">
                <a:solidFill>
                  <a:prstClr val="white"/>
                </a:solidFill>
                <a:latin typeface="Calibri"/>
                <a:ea typeface="宋体" charset="0"/>
                <a:cs typeface="Arial"/>
              </a:rPr>
              <a:t>pt</a:t>
            </a:r>
          </a:p>
          <a:p>
            <a:pPr defTabSz="935015">
              <a:buFontTx/>
              <a:buNone/>
            </a:pPr>
            <a:r>
              <a:rPr altLang="zh-CN" sz="900" i="1" noProof="1" smtClean="0">
                <a:solidFill>
                  <a:prstClr val="white"/>
                </a:solidFill>
                <a:latin typeface="Calibri"/>
                <a:ea typeface="宋体" charset="0"/>
                <a:cs typeface="Arial"/>
              </a:rPr>
              <a:t>Color</a:t>
            </a:r>
            <a:r>
              <a:rPr lang="en-US" altLang="zh-CN" sz="900" i="1" noProof="1" smtClean="0">
                <a:solidFill>
                  <a:prstClr val="white"/>
                </a:solidFill>
                <a:latin typeface="Calibri"/>
                <a:ea typeface="宋体" charset="0"/>
                <a:cs typeface="Arial"/>
              </a:rPr>
              <a:t>:  </a:t>
            </a:r>
            <a:r>
              <a:rPr altLang="zh-CN" sz="900" i="1" noProof="1" smtClean="0">
                <a:solidFill>
                  <a:prstClr val="white"/>
                </a:solidFill>
                <a:latin typeface="Calibri"/>
                <a:ea typeface="宋体" charset="0"/>
                <a:cs typeface="Arial"/>
              </a:rPr>
              <a:t>Black</a:t>
            </a:r>
            <a:endParaRPr altLang="ja-JP" sz="900" i="1" noProof="1">
              <a:solidFill>
                <a:prstClr val="white"/>
              </a:solidFill>
              <a:latin typeface="Calibri"/>
              <a:ea typeface="宋体" charset="0"/>
              <a:cs typeface="Arial"/>
            </a:endParaRPr>
          </a:p>
        </p:txBody>
      </p:sp>
      <p:sp>
        <p:nvSpPr>
          <p:cNvPr id="24" name="矩形 23"/>
          <p:cNvSpPr/>
          <p:nvPr userDrawn="1"/>
        </p:nvSpPr>
        <p:spPr>
          <a:xfrm>
            <a:off x="0" y="1685983"/>
            <a:ext cx="9144000" cy="2966260"/>
          </a:xfrm>
          <a:prstGeom prst="rect">
            <a:avLst/>
          </a:prstGeom>
          <a:solidFill>
            <a:srgbClr val="FCFCFC"/>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defTabSz="914378">
              <a:buFontTx/>
              <a:buNone/>
            </a:pPr>
            <a:endParaRPr lang="zh-CN" altLang="en-US" dirty="0">
              <a:solidFill>
                <a:prstClr val="white"/>
              </a:solidFill>
            </a:endParaRPr>
          </a:p>
        </p:txBody>
      </p:sp>
      <p:pic>
        <p:nvPicPr>
          <p:cNvPr id="25" name="图片 24" descr="personal-leadership2.jpg"/>
          <p:cNvPicPr>
            <a:picLocks noChangeAspect="1"/>
          </p:cNvPicPr>
          <p:nvPr userDrawn="1"/>
        </p:nvPicPr>
        <p:blipFill>
          <a:blip r:embed="rId3" cstate="print">
            <a:clrChange>
              <a:clrFrom>
                <a:srgbClr val="FFFFFF"/>
              </a:clrFrom>
              <a:clrTo>
                <a:srgbClr val="FFFFFF">
                  <a:alpha val="0"/>
                </a:srgbClr>
              </a:clrTo>
            </a:clrChange>
          </a:blip>
          <a:stretch>
            <a:fillRect/>
          </a:stretch>
        </p:blipFill>
        <p:spPr>
          <a:xfrm>
            <a:off x="733181" y="2490400"/>
            <a:ext cx="1357918" cy="1357426"/>
          </a:xfrm>
          <a:prstGeom prst="rect">
            <a:avLst/>
          </a:prstGeom>
        </p:spPr>
      </p:pic>
      <p:sp>
        <p:nvSpPr>
          <p:cNvPr id="26" name="矩形 25"/>
          <p:cNvSpPr/>
          <p:nvPr userDrawn="1"/>
        </p:nvSpPr>
        <p:spPr>
          <a:xfrm>
            <a:off x="1312644" y="436021"/>
            <a:ext cx="778455" cy="1079870"/>
          </a:xfrm>
          <a:prstGeom prst="rect">
            <a:avLst/>
          </a:prstGeom>
          <a:noFill/>
          <a:ln w="28575">
            <a:gradFill flip="none" rotWithShape="1">
              <a:gsLst>
                <a:gs pos="0">
                  <a:schemeClr val="bg1">
                    <a:lumMod val="50000"/>
                  </a:schemeClr>
                </a:gs>
                <a:gs pos="50000">
                  <a:schemeClr val="bg1">
                    <a:lumMod val="85000"/>
                  </a:schemeClr>
                </a:gs>
                <a:gs pos="100000">
                  <a:schemeClr val="bg1"/>
                </a:gs>
              </a:gsLst>
              <a:lin ang="2700000" scaled="1"/>
              <a:tileRect/>
            </a:grad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189">
              <a:buFontTx/>
              <a:buNone/>
            </a:pPr>
            <a:endParaRPr lang="zh-CN" altLang="en-US">
              <a:solidFill>
                <a:prstClr val="white"/>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pPr defTabSz="457189">
              <a:buFontTx/>
              <a:buNone/>
              <a:defRPr/>
            </a:pPr>
            <a:r>
              <a:rPr kumimoji="1" lang="en-US" sz="600" dirty="0">
                <a:solidFill>
                  <a:srgbClr val="7F7F7F"/>
                </a:solidFill>
                <a:latin typeface="Arial" pitchFamily="34" charset="0"/>
              </a:rPr>
              <a:t>© ZTE Corporation. All rights reserved</a:t>
            </a:r>
          </a:p>
        </p:txBody>
      </p:sp>
      <p:sp>
        <p:nvSpPr>
          <p:cNvPr id="16" name="Slide Number Placeholder 5"/>
          <p:cNvSpPr>
            <a:spLocks noGrp="1"/>
          </p:cNvSpPr>
          <p:nvPr/>
        </p:nvSpPr>
        <p:spPr bwMode="auto">
          <a:xfrm>
            <a:off x="119865" y="4908922"/>
            <a:ext cx="419100" cy="293687"/>
          </a:xfrm>
          <a:prstGeom prst="rect">
            <a:avLst/>
          </a:prstGeom>
          <a:noFill/>
          <a:ln w="9525">
            <a:noFill/>
            <a:miter lim="800000"/>
            <a:headEnd/>
            <a:tailEnd/>
          </a:ln>
        </p:spPr>
        <p:txBody>
          <a:bodyPr lIns="91426" tIns="45712" rIns="91426" bIns="45712" anchor="ctr"/>
          <a:lstStyle/>
          <a:p>
            <a:pPr algn="ctr" defTabSz="457189">
              <a:buFontTx/>
              <a:buNone/>
              <a:defRPr/>
            </a:pPr>
            <a:fld id="{0171E16C-D319-4B78-8C6C-188CCEBE712C}" type="slidenum">
              <a:rPr lang="en-US" sz="800">
                <a:solidFill>
                  <a:srgbClr val="404040"/>
                </a:solidFill>
                <a:latin typeface="Arial" pitchFamily="34" charset="0"/>
              </a:rPr>
              <a:pPr algn="ctr" defTabSz="457189">
                <a:buFontTx/>
                <a:buNone/>
                <a:defRPr/>
              </a:pPr>
              <a:t>‹#›</a:t>
            </a:fld>
            <a:endParaRPr lang="en-US" sz="800" dirty="0">
              <a:solidFill>
                <a:srgbClr val="404040"/>
              </a:solidFill>
              <a:latin typeface="Arial"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16" indent="-201216">
              <a:lnSpc>
                <a:spcPct val="150000"/>
              </a:lnSpc>
              <a:spcBef>
                <a:spcPts val="0"/>
              </a:spcBef>
              <a:buClr>
                <a:srgbClr val="008ED3"/>
              </a:buClr>
              <a:buSzPct val="80000"/>
              <a:buFont typeface="Wingdings" pitchFamily="2" charset="2"/>
              <a:buChar char="n"/>
              <a:defRPr kumimoji="1" lang="zh-CN" altLang="en-US" sz="1800" baseline="0" dirty="0" smtClean="0">
                <a:solidFill>
                  <a:schemeClr val="tx1">
                    <a:lumMod val="75000"/>
                    <a:lumOff val="25000"/>
                  </a:schemeClr>
                </a:solidFill>
                <a:latin typeface="Arial" pitchFamily="34" charset="0"/>
                <a:cs typeface="Arial" pitchFamily="34" charset="0"/>
              </a:defRPr>
            </a:lvl1pPr>
            <a:lvl2pPr marL="402431" indent="-201216">
              <a:lnSpc>
                <a:spcPct val="150000"/>
              </a:lnSpc>
              <a:spcBef>
                <a:spcPts val="0"/>
              </a:spcBef>
              <a:buClr>
                <a:srgbClr val="008ED3"/>
              </a:buClr>
              <a:buSzPct val="80000"/>
              <a:buFont typeface="Wingdings" pitchFamily="2" charset="2"/>
              <a:buChar char="u"/>
              <a:defRPr kumimoji="1" lang="zh-CN" altLang="en-US" sz="1500" b="0" i="0" kern="1200" dirty="0" smtClean="0">
                <a:solidFill>
                  <a:schemeClr val="tx1">
                    <a:lumMod val="75000"/>
                    <a:lumOff val="25000"/>
                  </a:schemeClr>
                </a:solidFill>
                <a:latin typeface="Arial" pitchFamily="34" charset="0"/>
                <a:ea typeface="微软雅黑"/>
                <a:cs typeface="Arial" pitchFamily="34" charset="0"/>
              </a:defRPr>
            </a:lvl2pPr>
            <a:lvl3pPr marL="602456" indent="-200025">
              <a:lnSpc>
                <a:spcPct val="150000"/>
              </a:lnSpc>
              <a:spcBef>
                <a:spcPts val="0"/>
              </a:spcBef>
              <a:buClr>
                <a:srgbClr val="008ED3"/>
              </a:buClr>
              <a:buSzPct val="80000"/>
              <a:buFont typeface="Wingdings" pitchFamily="2" charset="2"/>
              <a:buChar char="l"/>
              <a:defRPr sz="1500"/>
            </a:lvl3pPr>
          </a:lstStyle>
          <a:p>
            <a:pPr lvl="0"/>
            <a:r>
              <a:rPr lang="zh-CN" altLang="en-US" smtClean="0"/>
              <a:t>单击此处编辑母版文本样式</a:t>
            </a:r>
          </a:p>
          <a:p>
            <a:pPr lvl="1"/>
            <a:r>
              <a:rPr lang="zh-CN" altLang="en-US" smtClean="0"/>
              <a:t>第二级</a:t>
            </a:r>
          </a:p>
          <a:p>
            <a:pPr lvl="2"/>
            <a:r>
              <a:rPr lang="zh-CN" altLang="en-US" smtClean="0"/>
              <a:t>第三级</a:t>
            </a:r>
          </a:p>
        </p:txBody>
      </p:sp>
      <p:sp>
        <p:nvSpPr>
          <p:cNvPr id="33" name="标题 13"/>
          <p:cNvSpPr>
            <a:spLocks noGrp="1"/>
          </p:cNvSpPr>
          <p:nvPr>
            <p:ph type="title"/>
          </p:nvPr>
        </p:nvSpPr>
        <p:spPr>
          <a:xfrm>
            <a:off x="178995" y="179307"/>
            <a:ext cx="8965005" cy="723727"/>
          </a:xfrm>
        </p:spPr>
        <p:txBody>
          <a:bodyPr lIns="53993" tIns="26996" rIns="53993" bIns="26996" rtlCol="0" anchor="ctr" anchorCtr="0">
            <a:noAutofit/>
          </a:bodyPr>
          <a:lstStyle>
            <a:lvl1pPr>
              <a:defRPr lang="zh-CN" altLang="en-US" sz="2700" b="1" dirty="0">
                <a:solidFill>
                  <a:srgbClr val="008FD4"/>
                </a:solidFill>
                <a:latin typeface="+mj-lt"/>
                <a:cs typeface="Arial" pitchFamily="34" charset="0"/>
              </a:defRPr>
            </a:lvl1pPr>
          </a:lstStyle>
          <a:p>
            <a:pPr lvl="0"/>
            <a:r>
              <a:rPr lang="zh-CN" altLang="en-US" smtClean="0"/>
              <a:t>单击此处编辑母版标题样式</a:t>
            </a:r>
            <a:endParaRPr lang="zh-CN" altLang="en-US" dirty="0"/>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5015">
              <a:buFontTx/>
              <a:buNone/>
            </a:pPr>
            <a:r>
              <a:rPr lang="en-US" altLang="zh-CN" sz="900" i="1" noProof="1" smtClean="0">
                <a:solidFill>
                  <a:prstClr val="white"/>
                </a:solidFill>
                <a:latin typeface="Calibri"/>
                <a:ea typeface="微软雅黑" pitchFamily="34" charset="-122"/>
                <a:cs typeface="Arial"/>
              </a:rPr>
              <a:t>ZTE Blue</a:t>
            </a:r>
          </a:p>
          <a:p>
            <a:pPr defTabSz="935015">
              <a:buFontTx/>
              <a:buNone/>
            </a:pPr>
            <a:r>
              <a:rPr lang="en-US" altLang="zh-CN" sz="900" i="1" noProof="1" smtClean="0">
                <a:solidFill>
                  <a:prstClr val="white"/>
                </a:solidFill>
                <a:latin typeface="Calibri"/>
                <a:ea typeface="微软雅黑" pitchFamily="34" charset="-122"/>
                <a:cs typeface="Arial"/>
              </a:rPr>
              <a:t>[R0-G142-B211]</a:t>
            </a:r>
            <a:endParaRPr lang="zh-CN" altLang="en-US" sz="900" i="1" noProof="1">
              <a:solidFill>
                <a:prstClr val="white"/>
              </a:solidFill>
              <a:latin typeface="Calibri"/>
              <a:ea typeface="微软雅黑" pitchFamily="34" charset="-122"/>
              <a:cs typeface="Arial"/>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189">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189">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5015">
              <a:buFontTx/>
              <a:buNone/>
            </a:pPr>
            <a:r>
              <a:rPr lang="en-US" altLang="zh-CN" sz="900" i="1" noProof="1" smtClean="0">
                <a:solidFill>
                  <a:prstClr val="white"/>
                </a:solidFill>
                <a:latin typeface="Calibri"/>
                <a:ea typeface="微软雅黑" pitchFamily="34" charset="-122"/>
                <a:cs typeface="Arial"/>
              </a:rPr>
              <a:t>ZTE Green</a:t>
            </a:r>
          </a:p>
          <a:p>
            <a:pPr defTabSz="935015">
              <a:buFontTx/>
              <a:buNone/>
            </a:pPr>
            <a:r>
              <a:rPr lang="en-US" altLang="zh-CN" sz="900" i="1" noProof="1" smtClean="0">
                <a:solidFill>
                  <a:prstClr val="white"/>
                </a:solidFill>
                <a:latin typeface="Calibri"/>
                <a:ea typeface="微软雅黑" pitchFamily="34" charset="-122"/>
                <a:cs typeface="Arial"/>
              </a:rPr>
              <a:t>[R140-G198-B62]</a:t>
            </a:r>
            <a:endParaRPr lang="zh-CN" altLang="en-US" sz="900" i="1" noProof="1">
              <a:solidFill>
                <a:prstClr val="white"/>
              </a:solidFill>
              <a:latin typeface="Calibri"/>
              <a:ea typeface="微软雅黑" pitchFamily="34" charset="-122"/>
              <a:cs typeface="Arial"/>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189">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5015">
              <a:buFontTx/>
              <a:buNone/>
            </a:pPr>
            <a:r>
              <a:rPr lang="en-US" altLang="zh-CN" sz="900" i="1" noProof="1" smtClean="0">
                <a:solidFill>
                  <a:prstClr val="white"/>
                </a:solidFill>
                <a:latin typeface="Calibri"/>
                <a:ea typeface="微软雅黑" pitchFamily="34" charset="-122"/>
                <a:cs typeface="Arial"/>
              </a:rPr>
              <a:t>ZTE Gray</a:t>
            </a:r>
          </a:p>
          <a:p>
            <a:pPr defTabSz="935015">
              <a:buFontTx/>
              <a:buNone/>
            </a:pPr>
            <a:r>
              <a:rPr lang="en-US" altLang="zh-CN" sz="900" i="1" noProof="1" smtClean="0">
                <a:solidFill>
                  <a:prstClr val="white"/>
                </a:solidFill>
                <a:latin typeface="Calibri"/>
                <a:ea typeface="微软雅黑" pitchFamily="34" charset="-122"/>
                <a:cs typeface="Arial"/>
              </a:rPr>
              <a:t>[R87-G87-B87]</a:t>
            </a:r>
            <a:endParaRPr lang="zh-CN" altLang="en-US" sz="900" i="1" noProof="1">
              <a:solidFill>
                <a:prstClr val="white"/>
              </a:solidFill>
              <a:latin typeface="Calibri"/>
              <a:ea typeface="微软雅黑" pitchFamily="34" charset="-122"/>
              <a:cs typeface="Arial"/>
            </a:endParaRPr>
          </a:p>
        </p:txBody>
      </p:sp>
      <p:sp>
        <p:nvSpPr>
          <p:cNvPr id="23" name="Rectangle 8"/>
          <p:cNvSpPr>
            <a:spLocks noChangeArrowheads="1"/>
          </p:cNvSpPr>
          <p:nvPr userDrawn="1"/>
        </p:nvSpPr>
        <p:spPr bwMode="auto">
          <a:xfrm>
            <a:off x="9156666" y="1047261"/>
            <a:ext cx="1360488" cy="12936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7983" tIns="0" rIns="93427" bIns="46717" anchor="t" anchorCtr="0">
            <a:spAutoFit/>
          </a:bodyPr>
          <a:lstStyle/>
          <a:p>
            <a:pPr defTabSz="935015">
              <a:buFontTx/>
              <a:buNone/>
            </a:pPr>
            <a:r>
              <a:rPr sz="900" b="1" i="1" noProof="1">
                <a:solidFill>
                  <a:prstClr val="white"/>
                </a:solidFill>
                <a:latin typeface="Calibri"/>
                <a:ea typeface="黑体" charset="0"/>
                <a:cs typeface="Arial"/>
              </a:rPr>
              <a:t>T</a:t>
            </a:r>
            <a:r>
              <a:rPr altLang="zh-CN" sz="900" b="1" i="1" noProof="1">
                <a:solidFill>
                  <a:prstClr val="white"/>
                </a:solidFill>
                <a:latin typeface="Calibri"/>
                <a:ea typeface="黑体" charset="0"/>
                <a:cs typeface="Arial"/>
              </a:rPr>
              <a:t>itle:</a:t>
            </a:r>
            <a:endParaRPr altLang="ja-JP" sz="900" b="1" i="1" noProof="1">
              <a:solidFill>
                <a:prstClr val="white"/>
              </a:solidFill>
              <a:latin typeface="Calibri"/>
              <a:ea typeface="黑体" charset="0"/>
              <a:cs typeface="Arial"/>
            </a:endParaRPr>
          </a:p>
          <a:p>
            <a:pPr defTabSz="935015">
              <a:buFontTx/>
              <a:buNone/>
            </a:pPr>
            <a:r>
              <a:rPr altLang="zh-CN" sz="900" i="1" noProof="1" smtClean="0">
                <a:solidFill>
                  <a:prstClr val="white"/>
                </a:solidFill>
                <a:latin typeface="Calibri"/>
                <a:ea typeface="宋体" charset="0"/>
                <a:cs typeface="Arial"/>
              </a:rPr>
              <a:t>Type</a:t>
            </a:r>
            <a:r>
              <a:rPr altLang="ja-JP" sz="900" i="1" noProof="1" smtClean="0">
                <a:solidFill>
                  <a:prstClr val="white"/>
                </a:solidFill>
                <a:latin typeface="Calibri"/>
                <a:ea typeface="宋体" charset="0"/>
                <a:cs typeface="Arial"/>
              </a:rPr>
              <a:t>:</a:t>
            </a:r>
            <a:r>
              <a:rPr lang="en-US" altLang="ja-JP" sz="900" i="1" noProof="1" smtClean="0">
                <a:solidFill>
                  <a:prstClr val="white"/>
                </a:solidFill>
                <a:latin typeface="Calibri"/>
                <a:ea typeface="宋体" charset="0"/>
                <a:cs typeface="Arial"/>
              </a:rPr>
              <a:t>    Calibri </a:t>
            </a:r>
            <a:r>
              <a:rPr lang="en-US" altLang="zh-CN" sz="900" i="1" noProof="1" smtClean="0">
                <a:solidFill>
                  <a:prstClr val="white"/>
                </a:solidFill>
                <a:latin typeface="Calibri"/>
                <a:ea typeface="宋体" charset="0"/>
                <a:cs typeface="Arial"/>
              </a:rPr>
              <a:t>b</a:t>
            </a:r>
            <a:r>
              <a:rPr lang="en-US" altLang="ja-JP" sz="900" i="1" noProof="1" smtClean="0">
                <a:solidFill>
                  <a:prstClr val="white"/>
                </a:solidFill>
                <a:latin typeface="Calibri"/>
                <a:ea typeface="宋体" charset="0"/>
                <a:cs typeface="Arial"/>
              </a:rPr>
              <a:t>old</a:t>
            </a:r>
          </a:p>
          <a:p>
            <a:pPr defTabSz="935015">
              <a:buFontTx/>
              <a:buNone/>
            </a:pPr>
            <a:r>
              <a:rPr sz="900" i="1" noProof="1" smtClean="0">
                <a:solidFill>
                  <a:prstClr val="white"/>
                </a:solidFill>
                <a:latin typeface="Calibri"/>
                <a:ea typeface="宋体" charset="0"/>
                <a:cs typeface="Arial"/>
              </a:rPr>
              <a:t>S</a:t>
            </a:r>
            <a:r>
              <a:rPr altLang="zh-CN" sz="900" i="1" noProof="1" smtClean="0">
                <a:solidFill>
                  <a:prstClr val="white"/>
                </a:solidFill>
                <a:latin typeface="Calibri"/>
                <a:ea typeface="宋体" charset="0"/>
                <a:cs typeface="Arial"/>
              </a:rPr>
              <a:t>ize</a:t>
            </a:r>
            <a:r>
              <a:rPr lang="en-US" altLang="zh-CN" sz="900" i="1" noProof="1" smtClean="0">
                <a:solidFill>
                  <a:prstClr val="white"/>
                </a:solidFill>
                <a:latin typeface="Calibri"/>
                <a:ea typeface="宋体" charset="0"/>
                <a:cs typeface="Arial"/>
              </a:rPr>
              <a:t>:     </a:t>
            </a:r>
            <a:r>
              <a:rPr altLang="ja-JP" sz="900" i="1" noProof="1" smtClean="0">
                <a:solidFill>
                  <a:prstClr val="white"/>
                </a:solidFill>
                <a:latin typeface="Calibri"/>
                <a:ea typeface="宋体" charset="0"/>
                <a:cs typeface="Arial"/>
              </a:rPr>
              <a:t>3</a:t>
            </a:r>
            <a:r>
              <a:rPr lang="en-US" altLang="ja-JP" sz="900" i="1" noProof="1" smtClean="0">
                <a:solidFill>
                  <a:prstClr val="white"/>
                </a:solidFill>
                <a:latin typeface="Calibri"/>
                <a:ea typeface="宋体" charset="0"/>
                <a:cs typeface="Arial"/>
              </a:rPr>
              <a:t>2</a:t>
            </a:r>
            <a:r>
              <a:rPr altLang="ja-JP" sz="900" i="1" noProof="1" smtClean="0">
                <a:solidFill>
                  <a:prstClr val="white"/>
                </a:solidFill>
                <a:latin typeface="Calibri"/>
                <a:ea typeface="宋体" charset="0"/>
                <a:cs typeface="Arial"/>
              </a:rPr>
              <a:t>-</a:t>
            </a:r>
            <a:r>
              <a:rPr lang="en-US" altLang="ja-JP" sz="900" i="1" noProof="1" smtClean="0">
                <a:solidFill>
                  <a:prstClr val="white"/>
                </a:solidFill>
                <a:latin typeface="Calibri"/>
                <a:ea typeface="宋体" charset="0"/>
                <a:cs typeface="Arial"/>
              </a:rPr>
              <a:t>40 </a:t>
            </a:r>
            <a:r>
              <a:rPr altLang="ja-JP" sz="900" i="1" noProof="1" smtClean="0">
                <a:solidFill>
                  <a:prstClr val="white"/>
                </a:solidFill>
                <a:latin typeface="Calibri"/>
                <a:ea typeface="宋体" charset="0"/>
                <a:cs typeface="Arial"/>
              </a:rPr>
              <a:t>pt</a:t>
            </a:r>
            <a:endParaRPr altLang="ja-JP" sz="900" i="1" noProof="1">
              <a:solidFill>
                <a:prstClr val="white"/>
              </a:solidFill>
              <a:latin typeface="Calibri"/>
              <a:ea typeface="宋体" charset="0"/>
              <a:cs typeface="Arial"/>
            </a:endParaRPr>
          </a:p>
          <a:p>
            <a:pPr defTabSz="935015">
              <a:buFontTx/>
              <a:buNone/>
            </a:pPr>
            <a:r>
              <a:rPr sz="900" i="1" noProof="1" smtClean="0">
                <a:solidFill>
                  <a:prstClr val="white"/>
                </a:solidFill>
                <a:latin typeface="Calibri"/>
                <a:ea typeface="宋体" charset="0"/>
                <a:cs typeface="Arial"/>
              </a:rPr>
              <a:t>C</a:t>
            </a:r>
            <a:r>
              <a:rPr altLang="zh-CN" sz="900" i="1" noProof="1" smtClean="0">
                <a:solidFill>
                  <a:prstClr val="white"/>
                </a:solidFill>
                <a:latin typeface="Calibri"/>
                <a:ea typeface="宋体" charset="0"/>
                <a:cs typeface="Arial"/>
              </a:rPr>
              <a:t>olor</a:t>
            </a:r>
            <a:r>
              <a:rPr lang="en-US" altLang="zh-CN" sz="900" i="1" noProof="1" smtClean="0">
                <a:solidFill>
                  <a:prstClr val="white"/>
                </a:solidFill>
                <a:latin typeface="Calibri"/>
                <a:ea typeface="宋体" charset="0"/>
                <a:cs typeface="Arial"/>
              </a:rPr>
              <a:t>:  ZTE B</a:t>
            </a:r>
            <a:r>
              <a:rPr altLang="zh-CN" sz="900" i="1" noProof="1" smtClean="0">
                <a:solidFill>
                  <a:prstClr val="white"/>
                </a:solidFill>
                <a:latin typeface="Calibri"/>
                <a:ea typeface="宋体" charset="0"/>
                <a:cs typeface="Arial"/>
              </a:rPr>
              <a:t>lue</a:t>
            </a:r>
            <a:r>
              <a:rPr altLang="ja-JP" sz="900" i="1" noProof="1" smtClean="0">
                <a:solidFill>
                  <a:prstClr val="white"/>
                </a:solidFill>
                <a:latin typeface="Calibri"/>
                <a:ea typeface="宋体" charset="0"/>
                <a:cs typeface="Arial"/>
              </a:rPr>
              <a:t> </a:t>
            </a:r>
            <a:endParaRPr altLang="ja-JP" sz="900" i="1" noProof="1">
              <a:solidFill>
                <a:prstClr val="white"/>
              </a:solidFill>
              <a:latin typeface="Calibri"/>
              <a:ea typeface="宋体" charset="0"/>
              <a:cs typeface="Arial"/>
            </a:endParaRPr>
          </a:p>
          <a:p>
            <a:pPr defTabSz="935015">
              <a:buFontTx/>
              <a:buNone/>
            </a:pPr>
            <a:endParaRPr lang="en-US" altLang="zh-CN" sz="900" i="1" noProof="1" smtClean="0">
              <a:solidFill>
                <a:prstClr val="white"/>
              </a:solidFill>
              <a:latin typeface="Calibri"/>
              <a:ea typeface="宋体" charset="0"/>
              <a:cs typeface="Arial"/>
            </a:endParaRPr>
          </a:p>
          <a:p>
            <a:pPr defTabSz="935015">
              <a:buFontTx/>
              <a:buNone/>
            </a:pPr>
            <a:r>
              <a:rPr altLang="zh-CN" sz="900" b="1" i="1" noProof="1" smtClean="0">
                <a:solidFill>
                  <a:prstClr val="white"/>
                </a:solidFill>
                <a:latin typeface="Calibri"/>
                <a:ea typeface="宋体" charset="0"/>
                <a:cs typeface="Arial"/>
              </a:rPr>
              <a:t>Text</a:t>
            </a:r>
            <a:r>
              <a:rPr lang="en-US" altLang="zh-CN" sz="900" b="1" i="1" noProof="1" smtClean="0">
                <a:solidFill>
                  <a:prstClr val="white"/>
                </a:solidFill>
                <a:latin typeface="Calibri"/>
                <a:ea typeface="宋体" charset="0"/>
                <a:cs typeface="Arial"/>
              </a:rPr>
              <a:t> </a:t>
            </a:r>
            <a:r>
              <a:rPr altLang="ja-JP" sz="900" b="1" i="1" noProof="1" smtClean="0">
                <a:solidFill>
                  <a:prstClr val="white"/>
                </a:solidFill>
                <a:latin typeface="Calibri"/>
                <a:ea typeface="黑体" charset="0"/>
                <a:cs typeface="Arial"/>
              </a:rPr>
              <a:t>(</a:t>
            </a:r>
            <a:r>
              <a:rPr lang="en-US" altLang="ja-JP" sz="900" b="1" i="1" noProof="1" smtClean="0">
                <a:solidFill>
                  <a:prstClr val="white"/>
                </a:solidFill>
                <a:latin typeface="Calibri"/>
                <a:ea typeface="黑体" charset="0"/>
                <a:cs typeface="Arial"/>
              </a:rPr>
              <a:t>1</a:t>
            </a:r>
            <a:r>
              <a:rPr altLang="ja-JP" sz="900" b="1" i="1" noProof="1" smtClean="0">
                <a:solidFill>
                  <a:prstClr val="white"/>
                </a:solidFill>
                <a:latin typeface="Calibri"/>
                <a:ea typeface="黑体" charset="0"/>
                <a:cs typeface="Arial"/>
              </a:rPr>
              <a:t>-</a:t>
            </a:r>
            <a:r>
              <a:rPr lang="en-US" altLang="ja-JP" sz="900" b="1" i="1" noProof="1" smtClean="0">
                <a:solidFill>
                  <a:prstClr val="white"/>
                </a:solidFill>
                <a:latin typeface="Calibri"/>
                <a:ea typeface="黑体" charset="0"/>
                <a:cs typeface="Arial"/>
              </a:rPr>
              <a:t>3</a:t>
            </a:r>
            <a:r>
              <a:rPr altLang="zh-CN" sz="900" b="1" i="1" noProof="1" smtClean="0">
                <a:solidFill>
                  <a:prstClr val="white"/>
                </a:solidFill>
                <a:latin typeface="Calibri"/>
                <a:ea typeface="宋体" charset="0"/>
                <a:cs typeface="Arial"/>
              </a:rPr>
              <a:t> Level</a:t>
            </a:r>
            <a:r>
              <a:rPr altLang="ja-JP" sz="900" b="1" i="1" noProof="1" smtClean="0">
                <a:solidFill>
                  <a:prstClr val="white"/>
                </a:solidFill>
                <a:latin typeface="Calibri"/>
                <a:ea typeface="黑体" charset="0"/>
                <a:cs typeface="Arial"/>
              </a:rPr>
              <a:t>)</a:t>
            </a:r>
            <a:r>
              <a:rPr lang="en-US" altLang="ja-JP" sz="900" b="1" i="1" noProof="1" smtClean="0">
                <a:solidFill>
                  <a:prstClr val="white"/>
                </a:solidFill>
                <a:latin typeface="Calibri"/>
                <a:ea typeface="黑体" charset="0"/>
                <a:cs typeface="Arial"/>
              </a:rPr>
              <a:t>:</a:t>
            </a:r>
            <a:endParaRPr altLang="ja-JP" sz="900" b="1" i="1" noProof="1" smtClean="0">
              <a:solidFill>
                <a:prstClr val="white"/>
              </a:solidFill>
              <a:latin typeface="Calibri"/>
              <a:ea typeface="黑体" charset="0"/>
              <a:cs typeface="Arial"/>
            </a:endParaRPr>
          </a:p>
          <a:p>
            <a:pPr defTabSz="935015">
              <a:buFontTx/>
              <a:buNone/>
            </a:pPr>
            <a:r>
              <a:rPr altLang="zh-CN" sz="900" i="1" noProof="1" smtClean="0">
                <a:solidFill>
                  <a:prstClr val="white"/>
                </a:solidFill>
                <a:latin typeface="Calibri"/>
                <a:ea typeface="宋体" charset="0"/>
                <a:cs typeface="Arial"/>
              </a:rPr>
              <a:t>Type</a:t>
            </a:r>
            <a:r>
              <a:rPr lang="en-US" altLang="zh-CN" sz="900" i="1" noProof="1" smtClean="0">
                <a:solidFill>
                  <a:prstClr val="white"/>
                </a:solidFill>
                <a:latin typeface="Calibri"/>
                <a:ea typeface="宋体" charset="0"/>
                <a:cs typeface="Arial"/>
              </a:rPr>
              <a:t>:    </a:t>
            </a:r>
            <a:r>
              <a:rPr lang="en-US" sz="900" i="1" noProof="1" smtClean="0">
                <a:solidFill>
                  <a:prstClr val="white"/>
                </a:solidFill>
                <a:latin typeface="Calibri"/>
                <a:ea typeface="宋体" charset="0"/>
                <a:cs typeface="Arial"/>
              </a:rPr>
              <a:t>Calibri</a:t>
            </a:r>
            <a:endParaRPr altLang="ja-JP" sz="900" i="1" noProof="1" smtClean="0">
              <a:solidFill>
                <a:prstClr val="white"/>
              </a:solidFill>
              <a:latin typeface="Calibri"/>
              <a:ea typeface="宋体" charset="0"/>
              <a:cs typeface="Arial"/>
            </a:endParaRPr>
          </a:p>
          <a:p>
            <a:pPr defTabSz="935015">
              <a:buFontTx/>
              <a:buNone/>
            </a:pPr>
            <a:r>
              <a:rPr altLang="zh-CN" sz="900" i="1" noProof="1" smtClean="0">
                <a:solidFill>
                  <a:prstClr val="white"/>
                </a:solidFill>
                <a:latin typeface="Calibri"/>
                <a:ea typeface="宋体" charset="0"/>
                <a:cs typeface="Arial"/>
              </a:rPr>
              <a:t>Size</a:t>
            </a:r>
            <a:r>
              <a:rPr lang="en-US" altLang="zh-CN" sz="900" i="1" noProof="1" smtClean="0">
                <a:solidFill>
                  <a:prstClr val="white"/>
                </a:solidFill>
                <a:latin typeface="Calibri"/>
                <a:ea typeface="宋体" charset="0"/>
                <a:cs typeface="Arial"/>
              </a:rPr>
              <a:t>:     </a:t>
            </a:r>
            <a:r>
              <a:rPr lang="en-US" sz="900" i="1" noProof="1" smtClean="0">
                <a:solidFill>
                  <a:prstClr val="white"/>
                </a:solidFill>
                <a:latin typeface="Calibri"/>
                <a:ea typeface="宋体" charset="0"/>
                <a:cs typeface="Arial"/>
              </a:rPr>
              <a:t>20-28 </a:t>
            </a:r>
            <a:r>
              <a:rPr altLang="ja-JP" sz="900" i="1" noProof="1" smtClean="0">
                <a:solidFill>
                  <a:prstClr val="white"/>
                </a:solidFill>
                <a:latin typeface="Calibri"/>
                <a:ea typeface="宋体" charset="0"/>
                <a:cs typeface="Arial"/>
              </a:rPr>
              <a:t>pt</a:t>
            </a:r>
          </a:p>
          <a:p>
            <a:pPr defTabSz="935015">
              <a:buFontTx/>
              <a:buNone/>
            </a:pPr>
            <a:r>
              <a:rPr altLang="zh-CN" sz="900" i="1" noProof="1" smtClean="0">
                <a:solidFill>
                  <a:prstClr val="white"/>
                </a:solidFill>
                <a:latin typeface="Calibri"/>
                <a:ea typeface="宋体" charset="0"/>
                <a:cs typeface="Arial"/>
              </a:rPr>
              <a:t>Color</a:t>
            </a:r>
            <a:r>
              <a:rPr lang="en-US" altLang="zh-CN" sz="900" i="1" noProof="1" smtClean="0">
                <a:solidFill>
                  <a:prstClr val="white"/>
                </a:solidFill>
                <a:latin typeface="Calibri"/>
                <a:ea typeface="宋体" charset="0"/>
                <a:cs typeface="Arial"/>
              </a:rPr>
              <a:t>:  </a:t>
            </a:r>
            <a:r>
              <a:rPr altLang="zh-CN" sz="900" i="1" noProof="1" smtClean="0">
                <a:solidFill>
                  <a:prstClr val="white"/>
                </a:solidFill>
                <a:latin typeface="Calibri"/>
                <a:ea typeface="宋体" charset="0"/>
                <a:cs typeface="Arial"/>
              </a:rPr>
              <a:t>Black</a:t>
            </a:r>
            <a:endParaRPr altLang="ja-JP" sz="900" i="1" noProof="1">
              <a:solidFill>
                <a:prstClr val="white"/>
              </a:solidFill>
              <a:latin typeface="Calibri"/>
              <a:ea typeface="宋体" charset="0"/>
              <a:cs typeface="Aria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TextBox 3"/>
          <p:cNvSpPr txBox="1"/>
          <p:nvPr userDrawn="1"/>
        </p:nvSpPr>
        <p:spPr>
          <a:xfrm>
            <a:off x="2175925" y="1217599"/>
            <a:ext cx="4777574" cy="1193961"/>
          </a:xfrm>
          <a:prstGeom prst="rect">
            <a:avLst/>
          </a:prstGeom>
        </p:spPr>
        <p:txBody>
          <a:bodyPr vert="horz" wrap="none" lIns="53993" tIns="26996" rIns="53993" bIns="26996" rtlCol="0" anchor="ctr" anchorCtr="0">
            <a:noAutofit/>
          </a:bodyPr>
          <a:lstStyle/>
          <a:p>
            <a:pPr algn="ctr" defTabSz="457189">
              <a:buFontTx/>
              <a:buNone/>
              <a:defRPr/>
            </a:pPr>
            <a:r>
              <a:rPr lang="en-US" altLang="zh-CN" sz="5400" dirty="0" smtClean="0">
                <a:solidFill>
                  <a:prstClr val="white">
                    <a:lumMod val="95000"/>
                  </a:prstClr>
                </a:solidFill>
                <a:latin typeface="Impact" pitchFamily="34" charset="0"/>
                <a:cs typeface="+mn-cs"/>
              </a:rPr>
              <a:t>Thank you!</a:t>
            </a:r>
            <a:endParaRPr kumimoji="1" lang="zh-CN" altLang="en-US" sz="5400" dirty="0" smtClean="0">
              <a:solidFill>
                <a:prstClr val="white">
                  <a:lumMod val="95000"/>
                </a:prstClr>
              </a:solidFill>
              <a:cs typeface="+mn-cs"/>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文本占位符 2"/>
          <p:cNvSpPr>
            <a:spLocks noGrp="1"/>
          </p:cNvSpPr>
          <p:nvPr>
            <p:ph idx="1"/>
          </p:nvPr>
        </p:nvSpPr>
        <p:spPr>
          <a:xfrm>
            <a:off x="231979" y="1200152"/>
            <a:ext cx="8229600" cy="3394472"/>
          </a:xfrm>
          <a:prstGeom prst="rect">
            <a:avLst/>
          </a:prstGeom>
        </p:spPr>
        <p:txBody>
          <a:bodyPr vert="horz" lIns="91426" tIns="45712" rIns="91426" bIns="45712" rtlCol="0">
            <a:normAutofit/>
          </a:bodyPr>
          <a:lstStyle>
            <a:lvl1pPr marL="266700" indent="-266700">
              <a:buClr>
                <a:srgbClr val="004EA2"/>
              </a:buClr>
              <a:defRPr sz="2100"/>
            </a:lvl1pPr>
            <a:lvl2pPr marL="542925" indent="-276225">
              <a:buClr>
                <a:srgbClr val="004EA2"/>
              </a:buClr>
              <a:defRPr sz="1800"/>
            </a:lvl2pPr>
            <a:lvl3pPr marL="808435" indent="-265510">
              <a:buClr>
                <a:srgbClr val="004EA2"/>
              </a:buClr>
              <a:defRPr sz="1800"/>
            </a:lvl3pPr>
            <a:lvl4pPr marL="1075135" indent="-266700">
              <a:buClr>
                <a:srgbClr val="004EA2"/>
              </a:buClr>
              <a:defRPr sz="1800"/>
            </a:lvl4pPr>
            <a:lvl5pPr marL="1340644" indent="-265510">
              <a:buClr>
                <a:srgbClr val="004EA2"/>
              </a:buClr>
              <a:defRPr sz="1800"/>
            </a:lvl5pPr>
          </a:lstStyle>
          <a:p>
            <a:pPr lvl="0"/>
            <a:r>
              <a:rPr kumimoji="1" lang="zh-CN" altLang="en-US" dirty="0" smtClean="0"/>
              <a:t>单击此处编辑母版文本样式</a:t>
            </a:r>
          </a:p>
          <a:p>
            <a:pPr lvl="1"/>
            <a:r>
              <a:rPr kumimoji="1" lang="zh-CN" altLang="en-US" dirty="0" smtClean="0"/>
              <a:t>二级</a:t>
            </a:r>
          </a:p>
          <a:p>
            <a:pPr lvl="2"/>
            <a:r>
              <a:rPr kumimoji="1" lang="zh-CN" altLang="en-US" dirty="0" smtClean="0"/>
              <a:t>三级</a:t>
            </a:r>
          </a:p>
          <a:p>
            <a:pPr lvl="3"/>
            <a:r>
              <a:rPr kumimoji="1" lang="zh-CN" altLang="en-US" dirty="0" smtClean="0"/>
              <a:t>四级</a:t>
            </a:r>
          </a:p>
          <a:p>
            <a:pPr lvl="4"/>
            <a:r>
              <a:rPr kumimoji="1" lang="zh-CN" altLang="en-US" dirty="0" smtClean="0"/>
              <a:t>五级</a:t>
            </a:r>
            <a:endParaRPr kumimoji="1" lang="zh-CN" altLang="en-US" dirty="0"/>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kumimoji="1" lang="zh-CN" altLang="en-US" dirty="0" smtClean="0"/>
              <a:t>单击此处编辑母版标题样式</a:t>
            </a:r>
            <a:endParaRPr kumimoji="1" lang="zh-CN" altLang="en-US" dirty="0"/>
          </a:p>
        </p:txBody>
      </p:sp>
      <p:sp>
        <p:nvSpPr>
          <p:cNvPr id="23" name="Rectangle 8"/>
          <p:cNvSpPr>
            <a:spLocks noChangeArrowheads="1"/>
          </p:cNvSpPr>
          <p:nvPr userDrawn="1"/>
        </p:nvSpPr>
        <p:spPr bwMode="auto">
          <a:xfrm>
            <a:off x="9187410" y="557928"/>
            <a:ext cx="1360488" cy="12936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7983" tIns="0" rIns="93427" bIns="46717" anchor="t" anchorCtr="0">
            <a:spAutoFit/>
          </a:bodyPr>
          <a:lstStyle/>
          <a:p>
            <a:pPr defTabSz="935015">
              <a:buFontTx/>
              <a:buNone/>
            </a:pPr>
            <a:r>
              <a:rPr sz="900" b="1" i="1" noProof="1">
                <a:solidFill>
                  <a:prstClr val="white"/>
                </a:solidFill>
                <a:latin typeface="Calibri"/>
                <a:ea typeface="黑体" charset="0"/>
                <a:cs typeface="Arial"/>
              </a:rPr>
              <a:t>T</a:t>
            </a:r>
            <a:r>
              <a:rPr altLang="zh-CN" sz="900" b="1" i="1" noProof="1">
                <a:solidFill>
                  <a:prstClr val="white"/>
                </a:solidFill>
                <a:latin typeface="Calibri"/>
                <a:ea typeface="黑体" charset="0"/>
                <a:cs typeface="Arial"/>
              </a:rPr>
              <a:t>itle:</a:t>
            </a:r>
            <a:endParaRPr altLang="ja-JP" sz="900" b="1" i="1" noProof="1">
              <a:solidFill>
                <a:prstClr val="white"/>
              </a:solidFill>
              <a:latin typeface="Calibri"/>
              <a:ea typeface="黑体" charset="0"/>
              <a:cs typeface="Arial"/>
            </a:endParaRPr>
          </a:p>
          <a:p>
            <a:pPr defTabSz="935015">
              <a:buFontTx/>
              <a:buNone/>
            </a:pPr>
            <a:r>
              <a:rPr altLang="zh-CN" sz="900" i="1" noProof="1" smtClean="0">
                <a:solidFill>
                  <a:prstClr val="white"/>
                </a:solidFill>
                <a:latin typeface="Calibri"/>
                <a:ea typeface="宋体" charset="0"/>
                <a:cs typeface="Arial"/>
              </a:rPr>
              <a:t>Type</a:t>
            </a:r>
            <a:r>
              <a:rPr altLang="ja-JP" sz="900" i="1" noProof="1" smtClean="0">
                <a:solidFill>
                  <a:prstClr val="white"/>
                </a:solidFill>
                <a:latin typeface="Calibri"/>
                <a:ea typeface="宋体" charset="0"/>
                <a:cs typeface="Arial"/>
              </a:rPr>
              <a:t>:</a:t>
            </a:r>
            <a:r>
              <a:rPr lang="en-US" altLang="ja-JP" sz="900" i="1" noProof="1" smtClean="0">
                <a:solidFill>
                  <a:prstClr val="white"/>
                </a:solidFill>
                <a:latin typeface="Calibri"/>
                <a:ea typeface="宋体" charset="0"/>
                <a:cs typeface="Arial"/>
              </a:rPr>
              <a:t>    Calibri </a:t>
            </a:r>
            <a:r>
              <a:rPr lang="en-US" altLang="zh-CN" sz="900" i="1" noProof="1" smtClean="0">
                <a:solidFill>
                  <a:prstClr val="white"/>
                </a:solidFill>
                <a:latin typeface="Calibri"/>
                <a:ea typeface="宋体" charset="0"/>
                <a:cs typeface="Arial"/>
              </a:rPr>
              <a:t>b</a:t>
            </a:r>
            <a:r>
              <a:rPr lang="en-US" altLang="ja-JP" sz="900" i="1" noProof="1" smtClean="0">
                <a:solidFill>
                  <a:prstClr val="white"/>
                </a:solidFill>
                <a:latin typeface="Calibri"/>
                <a:ea typeface="宋体" charset="0"/>
                <a:cs typeface="Arial"/>
              </a:rPr>
              <a:t>old</a:t>
            </a:r>
          </a:p>
          <a:p>
            <a:pPr defTabSz="935015">
              <a:buFontTx/>
              <a:buNone/>
            </a:pPr>
            <a:r>
              <a:rPr sz="900" i="1" noProof="1" smtClean="0">
                <a:solidFill>
                  <a:prstClr val="white"/>
                </a:solidFill>
                <a:latin typeface="Calibri"/>
                <a:ea typeface="宋体" charset="0"/>
                <a:cs typeface="Arial"/>
              </a:rPr>
              <a:t>S</a:t>
            </a:r>
            <a:r>
              <a:rPr altLang="zh-CN" sz="900" i="1" noProof="1" smtClean="0">
                <a:solidFill>
                  <a:prstClr val="white"/>
                </a:solidFill>
                <a:latin typeface="Calibri"/>
                <a:ea typeface="宋体" charset="0"/>
                <a:cs typeface="Arial"/>
              </a:rPr>
              <a:t>ize</a:t>
            </a:r>
            <a:r>
              <a:rPr lang="en-US" altLang="zh-CN" sz="900" i="1" noProof="1" smtClean="0">
                <a:solidFill>
                  <a:prstClr val="white"/>
                </a:solidFill>
                <a:latin typeface="Calibri"/>
                <a:ea typeface="宋体" charset="0"/>
                <a:cs typeface="Arial"/>
              </a:rPr>
              <a:t>:     </a:t>
            </a:r>
            <a:r>
              <a:rPr altLang="ja-JP" sz="900" i="1" noProof="1" smtClean="0">
                <a:solidFill>
                  <a:prstClr val="white"/>
                </a:solidFill>
                <a:latin typeface="Calibri"/>
                <a:ea typeface="宋体" charset="0"/>
                <a:cs typeface="Arial"/>
              </a:rPr>
              <a:t>3</a:t>
            </a:r>
            <a:r>
              <a:rPr lang="en-US" altLang="ja-JP" sz="900" i="1" noProof="1" smtClean="0">
                <a:solidFill>
                  <a:prstClr val="white"/>
                </a:solidFill>
                <a:latin typeface="Calibri"/>
                <a:ea typeface="宋体" charset="0"/>
                <a:cs typeface="Arial"/>
              </a:rPr>
              <a:t>6</a:t>
            </a:r>
            <a:r>
              <a:rPr altLang="ja-JP" sz="900" i="1" noProof="1" smtClean="0">
                <a:solidFill>
                  <a:prstClr val="white"/>
                </a:solidFill>
                <a:latin typeface="Calibri"/>
                <a:ea typeface="宋体" charset="0"/>
                <a:cs typeface="Arial"/>
              </a:rPr>
              <a:t>-</a:t>
            </a:r>
            <a:r>
              <a:rPr lang="en-US" altLang="ja-JP" sz="900" i="1" noProof="1" smtClean="0">
                <a:solidFill>
                  <a:prstClr val="white"/>
                </a:solidFill>
                <a:latin typeface="Calibri"/>
                <a:ea typeface="宋体" charset="0"/>
                <a:cs typeface="Arial"/>
              </a:rPr>
              <a:t>44</a:t>
            </a:r>
            <a:r>
              <a:rPr altLang="ja-JP" sz="900" i="1" noProof="1" smtClean="0">
                <a:solidFill>
                  <a:prstClr val="white"/>
                </a:solidFill>
                <a:latin typeface="Calibri"/>
                <a:ea typeface="宋体" charset="0"/>
                <a:cs typeface="Arial"/>
              </a:rPr>
              <a:t>pt</a:t>
            </a:r>
            <a:endParaRPr altLang="ja-JP" sz="900" i="1" noProof="1">
              <a:solidFill>
                <a:prstClr val="white"/>
              </a:solidFill>
              <a:latin typeface="Calibri"/>
              <a:ea typeface="宋体" charset="0"/>
              <a:cs typeface="Arial"/>
            </a:endParaRPr>
          </a:p>
          <a:p>
            <a:pPr defTabSz="935015">
              <a:buFontTx/>
              <a:buNone/>
            </a:pPr>
            <a:r>
              <a:rPr sz="900" i="1" noProof="1" smtClean="0">
                <a:solidFill>
                  <a:prstClr val="white"/>
                </a:solidFill>
                <a:latin typeface="Calibri"/>
                <a:ea typeface="宋体" charset="0"/>
                <a:cs typeface="Arial"/>
              </a:rPr>
              <a:t>C</a:t>
            </a:r>
            <a:r>
              <a:rPr altLang="zh-CN" sz="900" i="1" noProof="1" smtClean="0">
                <a:solidFill>
                  <a:prstClr val="white"/>
                </a:solidFill>
                <a:latin typeface="Calibri"/>
                <a:ea typeface="宋体" charset="0"/>
                <a:cs typeface="Arial"/>
              </a:rPr>
              <a:t>olor</a:t>
            </a:r>
            <a:r>
              <a:rPr lang="en-US" altLang="zh-CN" sz="900" i="1" noProof="1" smtClean="0">
                <a:solidFill>
                  <a:prstClr val="white"/>
                </a:solidFill>
                <a:latin typeface="Calibri"/>
                <a:ea typeface="宋体" charset="0"/>
                <a:cs typeface="Arial"/>
              </a:rPr>
              <a:t>:  ZTE B</a:t>
            </a:r>
            <a:r>
              <a:rPr altLang="zh-CN" sz="900" i="1" noProof="1" smtClean="0">
                <a:solidFill>
                  <a:prstClr val="white"/>
                </a:solidFill>
                <a:latin typeface="Calibri"/>
                <a:ea typeface="宋体" charset="0"/>
                <a:cs typeface="Arial"/>
              </a:rPr>
              <a:t>lue</a:t>
            </a:r>
            <a:r>
              <a:rPr altLang="ja-JP" sz="900" i="1" noProof="1" smtClean="0">
                <a:solidFill>
                  <a:prstClr val="white"/>
                </a:solidFill>
                <a:latin typeface="Calibri"/>
                <a:ea typeface="宋体" charset="0"/>
                <a:cs typeface="Arial"/>
              </a:rPr>
              <a:t> </a:t>
            </a:r>
            <a:endParaRPr altLang="ja-JP" sz="900" i="1" noProof="1">
              <a:solidFill>
                <a:prstClr val="white"/>
              </a:solidFill>
              <a:latin typeface="Calibri"/>
              <a:ea typeface="宋体" charset="0"/>
              <a:cs typeface="Arial"/>
            </a:endParaRPr>
          </a:p>
          <a:p>
            <a:pPr defTabSz="935015">
              <a:buFontTx/>
              <a:buNone/>
            </a:pPr>
            <a:endParaRPr lang="en-US" altLang="zh-CN" sz="900" i="1" noProof="1" smtClean="0">
              <a:solidFill>
                <a:prstClr val="white"/>
              </a:solidFill>
              <a:latin typeface="Calibri"/>
              <a:ea typeface="宋体" charset="0"/>
              <a:cs typeface="Arial"/>
            </a:endParaRPr>
          </a:p>
          <a:p>
            <a:pPr defTabSz="935015">
              <a:buFontTx/>
              <a:buNone/>
            </a:pPr>
            <a:r>
              <a:rPr altLang="zh-CN" sz="900" b="1" i="1" noProof="1" smtClean="0">
                <a:solidFill>
                  <a:prstClr val="white"/>
                </a:solidFill>
                <a:latin typeface="Calibri"/>
                <a:ea typeface="宋体" charset="0"/>
                <a:cs typeface="Arial"/>
              </a:rPr>
              <a:t>Text</a:t>
            </a:r>
            <a:r>
              <a:rPr lang="en-US" altLang="zh-CN" sz="900" b="1" i="1" noProof="1" smtClean="0">
                <a:solidFill>
                  <a:prstClr val="white"/>
                </a:solidFill>
                <a:latin typeface="Calibri"/>
                <a:ea typeface="宋体" charset="0"/>
                <a:cs typeface="Arial"/>
              </a:rPr>
              <a:t> </a:t>
            </a:r>
            <a:r>
              <a:rPr altLang="ja-JP" sz="900" b="1" i="1" noProof="1" smtClean="0">
                <a:solidFill>
                  <a:prstClr val="white"/>
                </a:solidFill>
                <a:latin typeface="Calibri"/>
                <a:ea typeface="黑体" charset="0"/>
                <a:cs typeface="Arial"/>
              </a:rPr>
              <a:t>(</a:t>
            </a:r>
            <a:r>
              <a:rPr lang="en-US" altLang="ja-JP" sz="900" b="1" i="1" noProof="1" smtClean="0">
                <a:solidFill>
                  <a:prstClr val="white"/>
                </a:solidFill>
                <a:latin typeface="Calibri"/>
                <a:ea typeface="黑体" charset="0"/>
                <a:cs typeface="Arial"/>
              </a:rPr>
              <a:t>1</a:t>
            </a:r>
            <a:r>
              <a:rPr altLang="ja-JP" sz="900" b="1" i="1" noProof="1" smtClean="0">
                <a:solidFill>
                  <a:prstClr val="white"/>
                </a:solidFill>
                <a:latin typeface="Calibri"/>
                <a:ea typeface="黑体" charset="0"/>
                <a:cs typeface="Arial"/>
              </a:rPr>
              <a:t>-5</a:t>
            </a:r>
            <a:r>
              <a:rPr altLang="zh-CN" sz="900" b="1" i="1" noProof="1" smtClean="0">
                <a:solidFill>
                  <a:prstClr val="white"/>
                </a:solidFill>
                <a:latin typeface="Calibri"/>
                <a:ea typeface="宋体" charset="0"/>
                <a:cs typeface="Arial"/>
              </a:rPr>
              <a:t> Level</a:t>
            </a:r>
            <a:r>
              <a:rPr altLang="ja-JP" sz="900" b="1" i="1" noProof="1" smtClean="0">
                <a:solidFill>
                  <a:prstClr val="white"/>
                </a:solidFill>
                <a:latin typeface="Calibri"/>
                <a:ea typeface="黑体" charset="0"/>
                <a:cs typeface="Arial"/>
              </a:rPr>
              <a:t>)</a:t>
            </a:r>
            <a:r>
              <a:rPr lang="en-US" altLang="ja-JP" sz="900" b="1" i="1" noProof="1" smtClean="0">
                <a:solidFill>
                  <a:prstClr val="white"/>
                </a:solidFill>
                <a:latin typeface="Calibri"/>
                <a:ea typeface="黑体" charset="0"/>
                <a:cs typeface="Arial"/>
              </a:rPr>
              <a:t>:</a:t>
            </a:r>
            <a:endParaRPr altLang="ja-JP" sz="900" b="1" i="1" noProof="1" smtClean="0">
              <a:solidFill>
                <a:prstClr val="white"/>
              </a:solidFill>
              <a:latin typeface="Calibri"/>
              <a:ea typeface="黑体" charset="0"/>
              <a:cs typeface="Arial"/>
            </a:endParaRPr>
          </a:p>
          <a:p>
            <a:pPr defTabSz="935015">
              <a:buFontTx/>
              <a:buNone/>
            </a:pPr>
            <a:r>
              <a:rPr altLang="zh-CN" sz="900" i="1" noProof="1" smtClean="0">
                <a:solidFill>
                  <a:prstClr val="white"/>
                </a:solidFill>
                <a:latin typeface="Calibri"/>
                <a:ea typeface="宋体" charset="0"/>
                <a:cs typeface="Arial"/>
              </a:rPr>
              <a:t>Type</a:t>
            </a:r>
            <a:r>
              <a:rPr lang="en-US" altLang="zh-CN" sz="900" i="1" noProof="1" smtClean="0">
                <a:solidFill>
                  <a:prstClr val="white"/>
                </a:solidFill>
                <a:latin typeface="Calibri"/>
                <a:ea typeface="宋体" charset="0"/>
                <a:cs typeface="Arial"/>
              </a:rPr>
              <a:t>:    </a:t>
            </a:r>
            <a:r>
              <a:rPr lang="en-US" sz="900" i="1" noProof="1" smtClean="0">
                <a:solidFill>
                  <a:prstClr val="white"/>
                </a:solidFill>
                <a:latin typeface="Calibri"/>
                <a:ea typeface="宋体" charset="0"/>
                <a:cs typeface="Arial"/>
              </a:rPr>
              <a:t>Calibri</a:t>
            </a:r>
            <a:endParaRPr altLang="ja-JP" sz="900" i="1" noProof="1" smtClean="0">
              <a:solidFill>
                <a:prstClr val="white"/>
              </a:solidFill>
              <a:latin typeface="Calibri"/>
              <a:ea typeface="宋体" charset="0"/>
              <a:cs typeface="Arial"/>
            </a:endParaRPr>
          </a:p>
          <a:p>
            <a:pPr defTabSz="935015">
              <a:buFontTx/>
              <a:buNone/>
            </a:pPr>
            <a:r>
              <a:rPr altLang="zh-CN" sz="900" i="1" noProof="1" smtClean="0">
                <a:solidFill>
                  <a:prstClr val="white"/>
                </a:solidFill>
                <a:latin typeface="Calibri"/>
                <a:ea typeface="宋体" charset="0"/>
                <a:cs typeface="Arial"/>
              </a:rPr>
              <a:t>Size</a:t>
            </a:r>
            <a:r>
              <a:rPr lang="en-US" altLang="zh-CN" sz="900" i="1" noProof="1" smtClean="0">
                <a:solidFill>
                  <a:prstClr val="white"/>
                </a:solidFill>
                <a:latin typeface="Calibri"/>
                <a:ea typeface="宋体" charset="0"/>
                <a:cs typeface="Arial"/>
              </a:rPr>
              <a:t>:     </a:t>
            </a:r>
            <a:r>
              <a:rPr lang="en-US" sz="900" i="1" noProof="1" smtClean="0">
                <a:solidFill>
                  <a:prstClr val="white"/>
                </a:solidFill>
                <a:latin typeface="Calibri"/>
                <a:ea typeface="宋体" charset="0"/>
                <a:cs typeface="Arial"/>
              </a:rPr>
              <a:t>20-28</a:t>
            </a:r>
            <a:r>
              <a:rPr altLang="ja-JP" sz="900" i="1" noProof="1" smtClean="0">
                <a:solidFill>
                  <a:prstClr val="white"/>
                </a:solidFill>
                <a:latin typeface="Calibri"/>
                <a:ea typeface="宋体" charset="0"/>
                <a:cs typeface="Arial"/>
              </a:rPr>
              <a:t>pt</a:t>
            </a:r>
          </a:p>
          <a:p>
            <a:pPr defTabSz="935015">
              <a:buFontTx/>
              <a:buNone/>
            </a:pPr>
            <a:r>
              <a:rPr altLang="zh-CN" sz="900" i="1" noProof="1" smtClean="0">
                <a:solidFill>
                  <a:prstClr val="white"/>
                </a:solidFill>
                <a:latin typeface="Calibri"/>
                <a:ea typeface="宋体" charset="0"/>
                <a:cs typeface="Arial"/>
              </a:rPr>
              <a:t>Color</a:t>
            </a:r>
            <a:r>
              <a:rPr lang="en-US" altLang="zh-CN" sz="900" i="1" noProof="1" smtClean="0">
                <a:solidFill>
                  <a:prstClr val="white"/>
                </a:solidFill>
                <a:latin typeface="Calibri"/>
                <a:ea typeface="宋体" charset="0"/>
                <a:cs typeface="Arial"/>
              </a:rPr>
              <a:t>:  </a:t>
            </a:r>
            <a:r>
              <a:rPr altLang="zh-CN" sz="900" i="1" noProof="1" smtClean="0">
                <a:solidFill>
                  <a:prstClr val="white"/>
                </a:solidFill>
                <a:latin typeface="Calibri"/>
                <a:ea typeface="宋体" charset="0"/>
                <a:cs typeface="Arial"/>
              </a:rPr>
              <a:t>Black</a:t>
            </a:r>
            <a:endParaRPr altLang="ja-JP" sz="900" i="1" noProof="1">
              <a:solidFill>
                <a:prstClr val="white"/>
              </a:solidFill>
              <a:latin typeface="Calibri"/>
              <a:ea typeface="宋体" charset="0"/>
              <a:cs typeface="Arial"/>
            </a:endParaRPr>
          </a:p>
        </p:txBody>
      </p:sp>
      <p:pic>
        <p:nvPicPr>
          <p:cNvPr id="24" name="图片 23"/>
          <p:cNvPicPr>
            <a:picLocks noChangeAspect="1"/>
          </p:cNvPicPr>
          <p:nvPr userDrawn="1"/>
        </p:nvPicPr>
        <p:blipFill>
          <a:blip r:embed="rId3" cstate="print"/>
          <a:stretch>
            <a:fillRect/>
          </a:stretch>
        </p:blipFill>
        <p:spPr>
          <a:xfrm>
            <a:off x="167144" y="4915052"/>
            <a:ext cx="504000" cy="169715"/>
          </a:xfrm>
          <a:prstGeom prst="rect">
            <a:avLst/>
          </a:prstGeom>
        </p:spPr>
      </p:pic>
      <p:sp>
        <p:nvSpPr>
          <p:cNvPr id="25" name="文本框 24"/>
          <p:cNvSpPr txBox="1"/>
          <p:nvPr userDrawn="1"/>
        </p:nvSpPr>
        <p:spPr>
          <a:xfrm>
            <a:off x="7521134" y="4901929"/>
            <a:ext cx="1664078" cy="184650"/>
          </a:xfrm>
          <a:prstGeom prst="rect">
            <a:avLst/>
          </a:prstGeom>
          <a:noFill/>
        </p:spPr>
        <p:txBody>
          <a:bodyPr wrap="square" lIns="91426" tIns="45712" rIns="91426" bIns="45712" rtlCol="0">
            <a:spAutoFit/>
          </a:bodyPr>
          <a:lstStyle/>
          <a:p>
            <a:pPr algn="ctr" defTabSz="457189">
              <a:buFontTx/>
              <a:buNone/>
            </a:pPr>
            <a:r>
              <a:rPr lang="en-US" altLang="zh-CN" sz="600" dirty="0" smtClean="0">
                <a:solidFill>
                  <a:prstClr val="black"/>
                </a:solidFill>
                <a:latin typeface="Arial"/>
                <a:ea typeface="宋体"/>
                <a:cs typeface="Arial"/>
              </a:rPr>
              <a:t>© ZTE Corporation. All rights reserved.</a:t>
            </a:r>
            <a:endParaRPr kumimoji="1" lang="zh-CN" altLang="en-US" sz="600" dirty="0">
              <a:solidFill>
                <a:prstClr val="black"/>
              </a:solidFill>
              <a:latin typeface="Arial"/>
              <a:cs typeface="Arial"/>
            </a:endParaRPr>
          </a:p>
        </p:txBody>
      </p:sp>
      <p:sp>
        <p:nvSpPr>
          <p:cNvPr id="11" name="TextBox 10"/>
          <p:cNvSpPr txBox="1"/>
          <p:nvPr userDrawn="1"/>
        </p:nvSpPr>
        <p:spPr>
          <a:xfrm>
            <a:off x="4419403" y="4877505"/>
            <a:ext cx="305195" cy="238517"/>
          </a:xfrm>
          <a:prstGeom prst="rect">
            <a:avLst/>
          </a:prstGeom>
          <a:noFill/>
          <a:effectLst>
            <a:outerShdw blurRad="381000" algn="ctr" rotWithShape="0">
              <a:prstClr val="black"/>
            </a:outerShdw>
          </a:effectLst>
        </p:spPr>
        <p:txBody>
          <a:bodyPr wrap="none" lIns="68571" tIns="34285" rIns="68571" bIns="34285" rtlCol="0">
            <a:spAutoFit/>
          </a:bodyPr>
          <a:lstStyle/>
          <a:p>
            <a:pPr algn="ctr" defTabSz="457189">
              <a:buFontTx/>
              <a:buNone/>
            </a:pPr>
            <a:fld id="{A3FD5CB4-C458-48D5-9B97-4BC08ED16A89}" type="slidenum">
              <a:rPr lang="zh-CN" altLang="en-US" sz="1100" b="1" smtClean="0">
                <a:solidFill>
                  <a:prstClr val="white"/>
                </a:solidFill>
                <a:ea typeface="微软雅黑" pitchFamily="34" charset="-122"/>
                <a:cs typeface="+mn-cs"/>
              </a:rPr>
              <a:pPr algn="ctr" defTabSz="457189">
                <a:buFontTx/>
                <a:buNone/>
              </a:pPr>
              <a:t>‹#›</a:t>
            </a:fld>
            <a:endParaRPr lang="zh-CN" altLang="en-US" sz="1100" b="1" dirty="0">
              <a:solidFill>
                <a:prstClr val="white"/>
              </a:solidFill>
              <a:ea typeface="微软雅黑" pitchFamily="34" charset="-122"/>
              <a:cs typeface="+mn-cs"/>
            </a:endParaRPr>
          </a:p>
        </p:txBody>
      </p:sp>
      <p:sp>
        <p:nvSpPr>
          <p:cNvPr id="12" name="TextBox 11"/>
          <p:cNvSpPr txBox="1"/>
          <p:nvPr userDrawn="1"/>
        </p:nvSpPr>
        <p:spPr>
          <a:xfrm>
            <a:off x="9203970" y="3793570"/>
            <a:ext cx="1638975" cy="324172"/>
          </a:xfrm>
          <a:prstGeom prst="rect">
            <a:avLst/>
          </a:prstGeom>
          <a:noFill/>
          <a:ln>
            <a:noFill/>
          </a:ln>
        </p:spPr>
        <p:txBody>
          <a:bodyPr wrap="square" lIns="107983" tIns="0" rIns="93427" bIns="46717" anchor="t" anchorCtr="0">
            <a:spAutoFit/>
          </a:bodyPr>
          <a:lstStyle/>
          <a:p>
            <a:pPr defTabSz="935015">
              <a:buFontTx/>
              <a:buNone/>
            </a:pPr>
            <a:r>
              <a:rPr lang="en-US" altLang="zh-CN" sz="900" i="1" noProof="1" smtClean="0">
                <a:solidFill>
                  <a:prstClr val="white"/>
                </a:solidFill>
                <a:latin typeface="Calibri"/>
                <a:ea typeface="微软雅黑" pitchFamily="34" charset="-122"/>
                <a:cs typeface="Arial"/>
              </a:rPr>
              <a:t>ZTE Blue</a:t>
            </a:r>
          </a:p>
          <a:p>
            <a:pPr defTabSz="935015">
              <a:buFontTx/>
              <a:buNone/>
            </a:pPr>
            <a:r>
              <a:rPr lang="en-US" altLang="zh-CN" sz="900" i="1" noProof="1" smtClean="0">
                <a:solidFill>
                  <a:prstClr val="white"/>
                </a:solidFill>
                <a:latin typeface="Calibri"/>
                <a:ea typeface="微软雅黑" pitchFamily="34" charset="-122"/>
                <a:cs typeface="Arial"/>
              </a:rPr>
              <a:t>[R0-G78-B162]</a:t>
            </a:r>
            <a:endParaRPr lang="zh-CN" altLang="en-US" sz="900" i="1" noProof="1">
              <a:solidFill>
                <a:prstClr val="white"/>
              </a:solidFill>
              <a:latin typeface="Calibri"/>
              <a:ea typeface="微软雅黑" pitchFamily="34" charset="-122"/>
              <a:cs typeface="Arial"/>
            </a:endParaRPr>
          </a:p>
        </p:txBody>
      </p:sp>
      <p:sp>
        <p:nvSpPr>
          <p:cNvPr id="13" name="矩形 12"/>
          <p:cNvSpPr/>
          <p:nvPr userDrawn="1"/>
        </p:nvSpPr>
        <p:spPr>
          <a:xfrm>
            <a:off x="9303109" y="4091768"/>
            <a:ext cx="769045" cy="46412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189">
              <a:buFontTx/>
              <a:buNone/>
            </a:pPr>
            <a:endParaRPr lang="zh-CN" altLang="en-US">
              <a:solidFill>
                <a:prstClr val="white"/>
              </a:solidFill>
            </a:endParaRPr>
          </a:p>
        </p:txBody>
      </p:sp>
    </p:spTree>
    <p:extLst>
      <p:ext uri="{BB962C8B-B14F-4D97-AF65-F5344CB8AC3E}">
        <p14:creationId xmlns:p14="http://schemas.microsoft.com/office/powerpoint/2010/main" xmlns="" val="239278460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35_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文本占位符 2"/>
          <p:cNvSpPr>
            <a:spLocks noGrp="1"/>
          </p:cNvSpPr>
          <p:nvPr>
            <p:ph idx="1"/>
          </p:nvPr>
        </p:nvSpPr>
        <p:spPr>
          <a:xfrm>
            <a:off x="231979" y="1200154"/>
            <a:ext cx="8229600" cy="3394472"/>
          </a:xfrm>
          <a:prstGeom prst="rect">
            <a:avLst/>
          </a:prstGeom>
        </p:spPr>
        <p:txBody>
          <a:bodyPr vert="horz" lIns="91376" tIns="45686" rIns="91376" bIns="45686" rtlCol="0">
            <a:normAutofit/>
          </a:bodyPr>
          <a:lstStyle>
            <a:lvl1pPr marL="266649" indent="-266649">
              <a:buClr>
                <a:srgbClr val="004EA2"/>
              </a:buClr>
              <a:defRPr sz="2200"/>
            </a:lvl1pPr>
            <a:lvl2pPr marL="542821" indent="-276173">
              <a:buClr>
                <a:srgbClr val="004EA2"/>
              </a:buClr>
              <a:defRPr sz="1800"/>
            </a:lvl2pPr>
            <a:lvl3pPr marL="808280" indent="-265459">
              <a:buClr>
                <a:srgbClr val="004EA2"/>
              </a:buClr>
              <a:defRPr sz="1800"/>
            </a:lvl3pPr>
            <a:lvl4pPr marL="1074929" indent="-266649">
              <a:buClr>
                <a:srgbClr val="004EA2"/>
              </a:buClr>
              <a:defRPr sz="1800"/>
            </a:lvl4pPr>
            <a:lvl5pPr marL="1340387" indent="-265459">
              <a:buClr>
                <a:srgbClr val="004EA2"/>
              </a:buClr>
              <a:defRPr sz="1800"/>
            </a:lvl5pPr>
          </a:lstStyle>
          <a:p>
            <a:pPr lvl="0"/>
            <a:r>
              <a:rPr kumimoji="1" lang="zh-CN" altLang="en-US" dirty="0" smtClean="0"/>
              <a:t>单击此处编辑母版文本样式</a:t>
            </a:r>
          </a:p>
          <a:p>
            <a:pPr lvl="1"/>
            <a:r>
              <a:rPr kumimoji="1" lang="zh-CN" altLang="en-US" dirty="0" smtClean="0"/>
              <a:t>二级</a:t>
            </a:r>
          </a:p>
          <a:p>
            <a:pPr lvl="2"/>
            <a:r>
              <a:rPr kumimoji="1" lang="zh-CN" altLang="en-US" dirty="0" smtClean="0"/>
              <a:t>三级</a:t>
            </a:r>
          </a:p>
          <a:p>
            <a:pPr lvl="3"/>
            <a:r>
              <a:rPr kumimoji="1" lang="zh-CN" altLang="en-US" dirty="0" smtClean="0"/>
              <a:t>四级</a:t>
            </a:r>
          </a:p>
          <a:p>
            <a:pPr lvl="4"/>
            <a:r>
              <a:rPr kumimoji="1" lang="zh-CN" altLang="en-US" dirty="0" smtClean="0"/>
              <a:t>五级</a:t>
            </a:r>
            <a:endParaRPr kumimoji="1" lang="zh-CN" altLang="en-US" dirty="0"/>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kumimoji="1" lang="zh-CN" altLang="en-US" dirty="0" smtClean="0"/>
              <a:t>单击此处编辑母版标题样式</a:t>
            </a:r>
            <a:endParaRPr kumimoji="1" lang="zh-CN" altLang="en-US" dirty="0"/>
          </a:p>
        </p:txBody>
      </p:sp>
      <p:sp>
        <p:nvSpPr>
          <p:cNvPr id="23" name="Rectangle 8"/>
          <p:cNvSpPr>
            <a:spLocks noChangeArrowheads="1"/>
          </p:cNvSpPr>
          <p:nvPr userDrawn="1"/>
        </p:nvSpPr>
        <p:spPr bwMode="auto">
          <a:xfrm>
            <a:off x="9187410" y="557930"/>
            <a:ext cx="1360488" cy="12936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07923" tIns="0" rIns="93375" bIns="46692" anchor="t" anchorCtr="0">
            <a:spAutoFit/>
          </a:bodyPr>
          <a:lstStyle/>
          <a:p>
            <a:pPr defTabSz="934835">
              <a:buFontTx/>
              <a:buNone/>
            </a:pPr>
            <a:r>
              <a:rPr sz="900" b="1" i="1" noProof="1">
                <a:solidFill>
                  <a:prstClr val="white"/>
                </a:solidFill>
                <a:latin typeface="Calibri"/>
                <a:ea typeface="黑体" charset="0"/>
                <a:cs typeface="Arial"/>
              </a:rPr>
              <a:t>T</a:t>
            </a:r>
            <a:r>
              <a:rPr altLang="zh-CN" sz="900" b="1" i="1" noProof="1">
                <a:solidFill>
                  <a:prstClr val="white"/>
                </a:solidFill>
                <a:latin typeface="Calibri"/>
                <a:ea typeface="黑体" charset="0"/>
                <a:cs typeface="Arial"/>
              </a:rPr>
              <a:t>itle:</a:t>
            </a:r>
            <a:endParaRPr altLang="ja-JP" sz="900" b="1" i="1" noProof="1">
              <a:solidFill>
                <a:prstClr val="white"/>
              </a:solidFill>
              <a:latin typeface="Calibri"/>
              <a:ea typeface="黑体" charset="0"/>
              <a:cs typeface="Arial"/>
            </a:endParaRPr>
          </a:p>
          <a:p>
            <a:pPr defTabSz="934835">
              <a:buFontTx/>
              <a:buNone/>
            </a:pPr>
            <a:r>
              <a:rPr altLang="zh-CN" sz="900" i="1" noProof="1" smtClean="0">
                <a:solidFill>
                  <a:prstClr val="white"/>
                </a:solidFill>
                <a:latin typeface="Calibri"/>
                <a:ea typeface="宋体" charset="0"/>
                <a:cs typeface="Arial"/>
              </a:rPr>
              <a:t>Type</a:t>
            </a:r>
            <a:r>
              <a:rPr altLang="ja-JP" sz="900" i="1" noProof="1" smtClean="0">
                <a:solidFill>
                  <a:prstClr val="white"/>
                </a:solidFill>
                <a:latin typeface="Calibri"/>
                <a:ea typeface="宋体" charset="0"/>
                <a:cs typeface="Arial"/>
              </a:rPr>
              <a:t>:</a:t>
            </a:r>
            <a:r>
              <a:rPr lang="en-US" altLang="ja-JP" sz="900" i="1" noProof="1" smtClean="0">
                <a:solidFill>
                  <a:prstClr val="white"/>
                </a:solidFill>
                <a:latin typeface="Calibri"/>
                <a:ea typeface="宋体" charset="0"/>
                <a:cs typeface="Arial"/>
              </a:rPr>
              <a:t>    Calibri </a:t>
            </a:r>
            <a:r>
              <a:rPr lang="en-US" altLang="zh-CN" sz="900" i="1" noProof="1" smtClean="0">
                <a:solidFill>
                  <a:prstClr val="white"/>
                </a:solidFill>
                <a:latin typeface="Calibri"/>
                <a:ea typeface="宋体" charset="0"/>
                <a:cs typeface="Arial"/>
              </a:rPr>
              <a:t>b</a:t>
            </a:r>
            <a:r>
              <a:rPr lang="en-US" altLang="ja-JP" sz="900" i="1" noProof="1" smtClean="0">
                <a:solidFill>
                  <a:prstClr val="white"/>
                </a:solidFill>
                <a:latin typeface="Calibri"/>
                <a:ea typeface="宋体" charset="0"/>
                <a:cs typeface="Arial"/>
              </a:rPr>
              <a:t>old</a:t>
            </a:r>
          </a:p>
          <a:p>
            <a:pPr defTabSz="934835">
              <a:buFontTx/>
              <a:buNone/>
            </a:pPr>
            <a:r>
              <a:rPr sz="900" i="1" noProof="1" smtClean="0">
                <a:solidFill>
                  <a:prstClr val="white"/>
                </a:solidFill>
                <a:latin typeface="Calibri"/>
                <a:ea typeface="宋体" charset="0"/>
                <a:cs typeface="Arial"/>
              </a:rPr>
              <a:t>S</a:t>
            </a:r>
            <a:r>
              <a:rPr altLang="zh-CN" sz="900" i="1" noProof="1" smtClean="0">
                <a:solidFill>
                  <a:prstClr val="white"/>
                </a:solidFill>
                <a:latin typeface="Calibri"/>
                <a:ea typeface="宋体" charset="0"/>
                <a:cs typeface="Arial"/>
              </a:rPr>
              <a:t>ize</a:t>
            </a:r>
            <a:r>
              <a:rPr lang="en-US" altLang="zh-CN" sz="900" i="1" noProof="1" smtClean="0">
                <a:solidFill>
                  <a:prstClr val="white"/>
                </a:solidFill>
                <a:latin typeface="Calibri"/>
                <a:ea typeface="宋体" charset="0"/>
                <a:cs typeface="Arial"/>
              </a:rPr>
              <a:t>:     </a:t>
            </a:r>
            <a:r>
              <a:rPr altLang="ja-JP" sz="900" i="1" noProof="1" smtClean="0">
                <a:solidFill>
                  <a:prstClr val="white"/>
                </a:solidFill>
                <a:latin typeface="Calibri"/>
                <a:ea typeface="宋体" charset="0"/>
                <a:cs typeface="Arial"/>
              </a:rPr>
              <a:t>3</a:t>
            </a:r>
            <a:r>
              <a:rPr lang="en-US" altLang="ja-JP" sz="900" i="1" noProof="1" smtClean="0">
                <a:solidFill>
                  <a:prstClr val="white"/>
                </a:solidFill>
                <a:latin typeface="Calibri"/>
                <a:ea typeface="宋体" charset="0"/>
                <a:cs typeface="Arial"/>
              </a:rPr>
              <a:t>6</a:t>
            </a:r>
            <a:r>
              <a:rPr altLang="ja-JP" sz="900" i="1" noProof="1" smtClean="0">
                <a:solidFill>
                  <a:prstClr val="white"/>
                </a:solidFill>
                <a:latin typeface="Calibri"/>
                <a:ea typeface="宋体" charset="0"/>
                <a:cs typeface="Arial"/>
              </a:rPr>
              <a:t>-</a:t>
            </a:r>
            <a:r>
              <a:rPr lang="en-US" altLang="ja-JP" sz="900" i="1" noProof="1" smtClean="0">
                <a:solidFill>
                  <a:prstClr val="white"/>
                </a:solidFill>
                <a:latin typeface="Calibri"/>
                <a:ea typeface="宋体" charset="0"/>
                <a:cs typeface="Arial"/>
              </a:rPr>
              <a:t>44</a:t>
            </a:r>
            <a:r>
              <a:rPr altLang="ja-JP" sz="900" i="1" noProof="1" smtClean="0">
                <a:solidFill>
                  <a:prstClr val="white"/>
                </a:solidFill>
                <a:latin typeface="Calibri"/>
                <a:ea typeface="宋体" charset="0"/>
                <a:cs typeface="Arial"/>
              </a:rPr>
              <a:t>pt</a:t>
            </a:r>
            <a:endParaRPr altLang="ja-JP" sz="900" i="1" noProof="1">
              <a:solidFill>
                <a:prstClr val="white"/>
              </a:solidFill>
              <a:latin typeface="Calibri"/>
              <a:ea typeface="宋体" charset="0"/>
              <a:cs typeface="Arial"/>
            </a:endParaRPr>
          </a:p>
          <a:p>
            <a:pPr defTabSz="934835">
              <a:buFontTx/>
              <a:buNone/>
            </a:pPr>
            <a:r>
              <a:rPr sz="900" i="1" noProof="1" smtClean="0">
                <a:solidFill>
                  <a:prstClr val="white"/>
                </a:solidFill>
                <a:latin typeface="Calibri"/>
                <a:ea typeface="宋体" charset="0"/>
                <a:cs typeface="Arial"/>
              </a:rPr>
              <a:t>C</a:t>
            </a:r>
            <a:r>
              <a:rPr altLang="zh-CN" sz="900" i="1" noProof="1" smtClean="0">
                <a:solidFill>
                  <a:prstClr val="white"/>
                </a:solidFill>
                <a:latin typeface="Calibri"/>
                <a:ea typeface="宋体" charset="0"/>
                <a:cs typeface="Arial"/>
              </a:rPr>
              <a:t>olor</a:t>
            </a:r>
            <a:r>
              <a:rPr lang="en-US" altLang="zh-CN" sz="900" i="1" noProof="1" smtClean="0">
                <a:solidFill>
                  <a:prstClr val="white"/>
                </a:solidFill>
                <a:latin typeface="Calibri"/>
                <a:ea typeface="宋体" charset="0"/>
                <a:cs typeface="Arial"/>
              </a:rPr>
              <a:t>:  ZTE B</a:t>
            </a:r>
            <a:r>
              <a:rPr altLang="zh-CN" sz="900" i="1" noProof="1" smtClean="0">
                <a:solidFill>
                  <a:prstClr val="white"/>
                </a:solidFill>
                <a:latin typeface="Calibri"/>
                <a:ea typeface="宋体" charset="0"/>
                <a:cs typeface="Arial"/>
              </a:rPr>
              <a:t>lue</a:t>
            </a:r>
            <a:r>
              <a:rPr altLang="ja-JP" sz="900" i="1" noProof="1" smtClean="0">
                <a:solidFill>
                  <a:prstClr val="white"/>
                </a:solidFill>
                <a:latin typeface="Calibri"/>
                <a:ea typeface="宋体" charset="0"/>
                <a:cs typeface="Arial"/>
              </a:rPr>
              <a:t> </a:t>
            </a:r>
            <a:endParaRPr altLang="ja-JP" sz="900" i="1" noProof="1">
              <a:solidFill>
                <a:prstClr val="white"/>
              </a:solidFill>
              <a:latin typeface="Calibri"/>
              <a:ea typeface="宋体" charset="0"/>
              <a:cs typeface="Arial"/>
            </a:endParaRPr>
          </a:p>
          <a:p>
            <a:pPr defTabSz="934835">
              <a:buFontTx/>
              <a:buNone/>
            </a:pPr>
            <a:endParaRPr lang="en-US" altLang="zh-CN" sz="900" i="1" noProof="1" smtClean="0">
              <a:solidFill>
                <a:prstClr val="white"/>
              </a:solidFill>
              <a:latin typeface="Calibri"/>
              <a:ea typeface="宋体" charset="0"/>
              <a:cs typeface="Arial"/>
            </a:endParaRPr>
          </a:p>
          <a:p>
            <a:pPr defTabSz="934835">
              <a:buFontTx/>
              <a:buNone/>
            </a:pPr>
            <a:r>
              <a:rPr altLang="zh-CN" sz="900" b="1" i="1" noProof="1" smtClean="0">
                <a:solidFill>
                  <a:prstClr val="white"/>
                </a:solidFill>
                <a:latin typeface="Calibri"/>
                <a:ea typeface="宋体" charset="0"/>
                <a:cs typeface="Arial"/>
              </a:rPr>
              <a:t>Text</a:t>
            </a:r>
            <a:r>
              <a:rPr lang="en-US" altLang="zh-CN" sz="900" b="1" i="1" noProof="1" smtClean="0">
                <a:solidFill>
                  <a:prstClr val="white"/>
                </a:solidFill>
                <a:latin typeface="Calibri"/>
                <a:ea typeface="宋体" charset="0"/>
                <a:cs typeface="Arial"/>
              </a:rPr>
              <a:t> </a:t>
            </a:r>
            <a:r>
              <a:rPr altLang="ja-JP" sz="900" b="1" i="1" noProof="1" smtClean="0">
                <a:solidFill>
                  <a:prstClr val="white"/>
                </a:solidFill>
                <a:latin typeface="Calibri"/>
                <a:ea typeface="黑体" charset="0"/>
                <a:cs typeface="Arial"/>
              </a:rPr>
              <a:t>(</a:t>
            </a:r>
            <a:r>
              <a:rPr lang="en-US" altLang="ja-JP" sz="900" b="1" i="1" noProof="1" smtClean="0">
                <a:solidFill>
                  <a:prstClr val="white"/>
                </a:solidFill>
                <a:latin typeface="Calibri"/>
                <a:ea typeface="黑体" charset="0"/>
                <a:cs typeface="Arial"/>
              </a:rPr>
              <a:t>1</a:t>
            </a:r>
            <a:r>
              <a:rPr altLang="ja-JP" sz="900" b="1" i="1" noProof="1" smtClean="0">
                <a:solidFill>
                  <a:prstClr val="white"/>
                </a:solidFill>
                <a:latin typeface="Calibri"/>
                <a:ea typeface="黑体" charset="0"/>
                <a:cs typeface="Arial"/>
              </a:rPr>
              <a:t>-5</a:t>
            </a:r>
            <a:r>
              <a:rPr altLang="zh-CN" sz="900" b="1" i="1" noProof="1" smtClean="0">
                <a:solidFill>
                  <a:prstClr val="white"/>
                </a:solidFill>
                <a:latin typeface="Calibri"/>
                <a:ea typeface="宋体" charset="0"/>
                <a:cs typeface="Arial"/>
              </a:rPr>
              <a:t> Level</a:t>
            </a:r>
            <a:r>
              <a:rPr altLang="ja-JP" sz="900" b="1" i="1" noProof="1" smtClean="0">
                <a:solidFill>
                  <a:prstClr val="white"/>
                </a:solidFill>
                <a:latin typeface="Calibri"/>
                <a:ea typeface="黑体" charset="0"/>
                <a:cs typeface="Arial"/>
              </a:rPr>
              <a:t>)</a:t>
            </a:r>
            <a:r>
              <a:rPr lang="en-US" altLang="ja-JP" sz="900" b="1" i="1" noProof="1" smtClean="0">
                <a:solidFill>
                  <a:prstClr val="white"/>
                </a:solidFill>
                <a:latin typeface="Calibri"/>
                <a:ea typeface="黑体" charset="0"/>
                <a:cs typeface="Arial"/>
              </a:rPr>
              <a:t>:</a:t>
            </a:r>
            <a:endParaRPr altLang="ja-JP" sz="900" b="1" i="1" noProof="1" smtClean="0">
              <a:solidFill>
                <a:prstClr val="white"/>
              </a:solidFill>
              <a:latin typeface="Calibri"/>
              <a:ea typeface="黑体" charset="0"/>
              <a:cs typeface="Arial"/>
            </a:endParaRPr>
          </a:p>
          <a:p>
            <a:pPr defTabSz="934835">
              <a:buFontTx/>
              <a:buNone/>
            </a:pPr>
            <a:r>
              <a:rPr altLang="zh-CN" sz="900" i="1" noProof="1" smtClean="0">
                <a:solidFill>
                  <a:prstClr val="white"/>
                </a:solidFill>
                <a:latin typeface="Calibri"/>
                <a:ea typeface="宋体" charset="0"/>
                <a:cs typeface="Arial"/>
              </a:rPr>
              <a:t>Type</a:t>
            </a:r>
            <a:r>
              <a:rPr lang="en-US" altLang="zh-CN" sz="900" i="1" noProof="1" smtClean="0">
                <a:solidFill>
                  <a:prstClr val="white"/>
                </a:solidFill>
                <a:latin typeface="Calibri"/>
                <a:ea typeface="宋体" charset="0"/>
                <a:cs typeface="Arial"/>
              </a:rPr>
              <a:t>:    </a:t>
            </a:r>
            <a:r>
              <a:rPr lang="en-US" sz="900" i="1" noProof="1" smtClean="0">
                <a:solidFill>
                  <a:prstClr val="white"/>
                </a:solidFill>
                <a:latin typeface="Calibri"/>
                <a:ea typeface="宋体" charset="0"/>
                <a:cs typeface="Arial"/>
              </a:rPr>
              <a:t>Calibri</a:t>
            </a:r>
            <a:endParaRPr altLang="ja-JP" sz="900" i="1" noProof="1" smtClean="0">
              <a:solidFill>
                <a:prstClr val="white"/>
              </a:solidFill>
              <a:latin typeface="Calibri"/>
              <a:ea typeface="宋体" charset="0"/>
              <a:cs typeface="Arial"/>
            </a:endParaRPr>
          </a:p>
          <a:p>
            <a:pPr defTabSz="934835">
              <a:buFontTx/>
              <a:buNone/>
            </a:pPr>
            <a:r>
              <a:rPr altLang="zh-CN" sz="900" i="1" noProof="1" smtClean="0">
                <a:solidFill>
                  <a:prstClr val="white"/>
                </a:solidFill>
                <a:latin typeface="Calibri"/>
                <a:ea typeface="宋体" charset="0"/>
                <a:cs typeface="Arial"/>
              </a:rPr>
              <a:t>Size</a:t>
            </a:r>
            <a:r>
              <a:rPr lang="en-US" altLang="zh-CN" sz="900" i="1" noProof="1" smtClean="0">
                <a:solidFill>
                  <a:prstClr val="white"/>
                </a:solidFill>
                <a:latin typeface="Calibri"/>
                <a:ea typeface="宋体" charset="0"/>
                <a:cs typeface="Arial"/>
              </a:rPr>
              <a:t>:     </a:t>
            </a:r>
            <a:r>
              <a:rPr lang="en-US" sz="900" i="1" noProof="1" smtClean="0">
                <a:solidFill>
                  <a:prstClr val="white"/>
                </a:solidFill>
                <a:latin typeface="Calibri"/>
                <a:ea typeface="宋体" charset="0"/>
                <a:cs typeface="Arial"/>
              </a:rPr>
              <a:t>20-28</a:t>
            </a:r>
            <a:r>
              <a:rPr altLang="ja-JP" sz="900" i="1" noProof="1" smtClean="0">
                <a:solidFill>
                  <a:prstClr val="white"/>
                </a:solidFill>
                <a:latin typeface="Calibri"/>
                <a:ea typeface="宋体" charset="0"/>
                <a:cs typeface="Arial"/>
              </a:rPr>
              <a:t>pt</a:t>
            </a:r>
          </a:p>
          <a:p>
            <a:pPr defTabSz="934835">
              <a:buFontTx/>
              <a:buNone/>
            </a:pPr>
            <a:r>
              <a:rPr altLang="zh-CN" sz="900" i="1" noProof="1" smtClean="0">
                <a:solidFill>
                  <a:prstClr val="white"/>
                </a:solidFill>
                <a:latin typeface="Calibri"/>
                <a:ea typeface="宋体" charset="0"/>
                <a:cs typeface="Arial"/>
              </a:rPr>
              <a:t>Color</a:t>
            </a:r>
            <a:r>
              <a:rPr lang="en-US" altLang="zh-CN" sz="900" i="1" noProof="1" smtClean="0">
                <a:solidFill>
                  <a:prstClr val="white"/>
                </a:solidFill>
                <a:latin typeface="Calibri"/>
                <a:ea typeface="宋体" charset="0"/>
                <a:cs typeface="Arial"/>
              </a:rPr>
              <a:t>:  </a:t>
            </a:r>
            <a:r>
              <a:rPr altLang="zh-CN" sz="900" i="1" noProof="1" smtClean="0">
                <a:solidFill>
                  <a:prstClr val="white"/>
                </a:solidFill>
                <a:latin typeface="Calibri"/>
                <a:ea typeface="宋体" charset="0"/>
                <a:cs typeface="Arial"/>
              </a:rPr>
              <a:t>Black</a:t>
            </a:r>
            <a:endParaRPr altLang="ja-JP" sz="900" i="1" noProof="1">
              <a:solidFill>
                <a:prstClr val="white"/>
              </a:solidFill>
              <a:latin typeface="Calibri"/>
              <a:ea typeface="宋体" charset="0"/>
              <a:cs typeface="Arial"/>
            </a:endParaRPr>
          </a:p>
        </p:txBody>
      </p:sp>
      <p:pic>
        <p:nvPicPr>
          <p:cNvPr id="24" name="图片 23"/>
          <p:cNvPicPr>
            <a:picLocks noChangeAspect="1"/>
          </p:cNvPicPr>
          <p:nvPr userDrawn="1"/>
        </p:nvPicPr>
        <p:blipFill>
          <a:blip r:embed="rId3" cstate="print"/>
          <a:stretch>
            <a:fillRect/>
          </a:stretch>
        </p:blipFill>
        <p:spPr>
          <a:xfrm>
            <a:off x="167144" y="4915054"/>
            <a:ext cx="504000" cy="169715"/>
          </a:xfrm>
          <a:prstGeom prst="rect">
            <a:avLst/>
          </a:prstGeom>
        </p:spPr>
      </p:pic>
      <p:sp>
        <p:nvSpPr>
          <p:cNvPr id="25" name="文本框 24"/>
          <p:cNvSpPr txBox="1"/>
          <p:nvPr userDrawn="1"/>
        </p:nvSpPr>
        <p:spPr>
          <a:xfrm>
            <a:off x="7521134" y="4901930"/>
            <a:ext cx="1664078" cy="184568"/>
          </a:xfrm>
          <a:prstGeom prst="rect">
            <a:avLst/>
          </a:prstGeom>
          <a:noFill/>
        </p:spPr>
        <p:txBody>
          <a:bodyPr wrap="square" lIns="91376" tIns="45686" rIns="91376" bIns="45686" rtlCol="0">
            <a:spAutoFit/>
          </a:bodyPr>
          <a:lstStyle/>
          <a:p>
            <a:pPr algn="ctr" defTabSz="457189">
              <a:buFontTx/>
              <a:buNone/>
            </a:pPr>
            <a:r>
              <a:rPr lang="en-US" altLang="zh-CN" sz="600" dirty="0" smtClean="0">
                <a:solidFill>
                  <a:prstClr val="black"/>
                </a:solidFill>
                <a:latin typeface="Arial"/>
                <a:ea typeface="宋体"/>
                <a:cs typeface="Arial"/>
              </a:rPr>
              <a:t>© ZTE Corporation. All rights reserved.</a:t>
            </a:r>
            <a:endParaRPr kumimoji="1" lang="zh-CN" altLang="en-US" sz="600" dirty="0">
              <a:solidFill>
                <a:prstClr val="black"/>
              </a:solidFill>
              <a:latin typeface="Arial"/>
              <a:cs typeface="Arial"/>
            </a:endParaRPr>
          </a:p>
        </p:txBody>
      </p:sp>
      <p:sp>
        <p:nvSpPr>
          <p:cNvPr id="11" name="TextBox 10"/>
          <p:cNvSpPr txBox="1"/>
          <p:nvPr userDrawn="1"/>
        </p:nvSpPr>
        <p:spPr>
          <a:xfrm>
            <a:off x="4419443" y="4877504"/>
            <a:ext cx="305118" cy="238480"/>
          </a:xfrm>
          <a:prstGeom prst="rect">
            <a:avLst/>
          </a:prstGeom>
          <a:noFill/>
          <a:effectLst>
            <a:outerShdw blurRad="381000" algn="ctr" rotWithShape="0">
              <a:prstClr val="black"/>
            </a:outerShdw>
          </a:effectLst>
        </p:spPr>
        <p:txBody>
          <a:bodyPr wrap="none" lIns="68533" tIns="34267" rIns="68533" bIns="34267" rtlCol="0">
            <a:spAutoFit/>
          </a:bodyPr>
          <a:lstStyle/>
          <a:p>
            <a:pPr algn="ctr" defTabSz="457189">
              <a:buFontTx/>
              <a:buNone/>
            </a:pPr>
            <a:fld id="{A3FD5CB4-C458-48D5-9B97-4BC08ED16A89}" type="slidenum">
              <a:rPr lang="zh-CN" altLang="en-US" sz="1100" b="1" smtClean="0">
                <a:solidFill>
                  <a:prstClr val="white"/>
                </a:solidFill>
                <a:ea typeface="微软雅黑" pitchFamily="34" charset="-122"/>
                <a:cs typeface="+mn-cs"/>
              </a:rPr>
              <a:pPr algn="ctr" defTabSz="457189">
                <a:buFontTx/>
                <a:buNone/>
              </a:pPr>
              <a:t>‹#›</a:t>
            </a:fld>
            <a:endParaRPr lang="zh-CN" altLang="en-US" sz="1100" b="1" dirty="0">
              <a:solidFill>
                <a:prstClr val="white"/>
              </a:solidFill>
              <a:ea typeface="微软雅黑" pitchFamily="34" charset="-122"/>
              <a:cs typeface="+mn-cs"/>
            </a:endParaRPr>
          </a:p>
        </p:txBody>
      </p:sp>
      <p:sp>
        <p:nvSpPr>
          <p:cNvPr id="12" name="TextBox 11"/>
          <p:cNvSpPr txBox="1"/>
          <p:nvPr userDrawn="1"/>
        </p:nvSpPr>
        <p:spPr>
          <a:xfrm>
            <a:off x="9203970" y="3793570"/>
            <a:ext cx="1638975" cy="324147"/>
          </a:xfrm>
          <a:prstGeom prst="rect">
            <a:avLst/>
          </a:prstGeom>
          <a:noFill/>
          <a:ln>
            <a:noFill/>
          </a:ln>
        </p:spPr>
        <p:txBody>
          <a:bodyPr wrap="square" lIns="107923" tIns="0" rIns="93375" bIns="46692" anchor="t" anchorCtr="0">
            <a:spAutoFit/>
          </a:bodyPr>
          <a:lstStyle/>
          <a:p>
            <a:pPr defTabSz="934835">
              <a:buFontTx/>
              <a:buNone/>
            </a:pPr>
            <a:r>
              <a:rPr lang="en-US" altLang="zh-CN" sz="900" i="1" noProof="1" smtClean="0">
                <a:solidFill>
                  <a:prstClr val="white"/>
                </a:solidFill>
                <a:latin typeface="Calibri"/>
                <a:ea typeface="微软雅黑" pitchFamily="34" charset="-122"/>
                <a:cs typeface="Arial"/>
              </a:rPr>
              <a:t>ZTE Blue</a:t>
            </a:r>
          </a:p>
          <a:p>
            <a:pPr defTabSz="934835">
              <a:buFontTx/>
              <a:buNone/>
            </a:pPr>
            <a:r>
              <a:rPr lang="en-US" altLang="zh-CN" sz="900" i="1" noProof="1" smtClean="0">
                <a:solidFill>
                  <a:prstClr val="white"/>
                </a:solidFill>
                <a:latin typeface="Calibri"/>
                <a:ea typeface="微软雅黑" pitchFamily="34" charset="-122"/>
                <a:cs typeface="Arial"/>
              </a:rPr>
              <a:t>[R0-G78-B162]</a:t>
            </a:r>
            <a:endParaRPr lang="zh-CN" altLang="en-US" sz="900" i="1" noProof="1">
              <a:solidFill>
                <a:prstClr val="white"/>
              </a:solidFill>
              <a:latin typeface="Calibri"/>
              <a:ea typeface="微软雅黑" pitchFamily="34" charset="-122"/>
              <a:cs typeface="Arial"/>
            </a:endParaRPr>
          </a:p>
        </p:txBody>
      </p:sp>
      <p:sp>
        <p:nvSpPr>
          <p:cNvPr id="13" name="矩形 12"/>
          <p:cNvSpPr/>
          <p:nvPr userDrawn="1"/>
        </p:nvSpPr>
        <p:spPr>
          <a:xfrm>
            <a:off x="9303109" y="4091768"/>
            <a:ext cx="769045" cy="46412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33" tIns="34267" rIns="68533" bIns="34267" rtlCol="0" anchor="ctr"/>
          <a:lstStyle/>
          <a:p>
            <a:pPr algn="ctr" defTabSz="457189">
              <a:buFontTx/>
              <a:buNone/>
            </a:pPr>
            <a:endParaRPr lang="zh-CN" altLang="en-US">
              <a:solidFill>
                <a:prstClr val="white"/>
              </a:solidFill>
            </a:endParaRPr>
          </a:p>
        </p:txBody>
      </p:sp>
      <p:pic>
        <p:nvPicPr>
          <p:cNvPr id="15" name="Picture 2"/>
          <p:cNvPicPr>
            <a:picLocks noChangeAspect="1" noChangeArrowheads="1"/>
          </p:cNvPicPr>
          <p:nvPr userDrawn="1"/>
        </p:nvPicPr>
        <p:blipFill>
          <a:blip r:embed="rId4" cstate="print">
            <a:clrChange>
              <a:clrFrom>
                <a:srgbClr val="FCFCFE"/>
              </a:clrFrom>
              <a:clrTo>
                <a:srgbClr val="FCFCFE">
                  <a:alpha val="0"/>
                </a:srgbClr>
              </a:clrTo>
            </a:clrChange>
          </a:blip>
          <a:srcRect/>
          <a:stretch>
            <a:fillRect/>
          </a:stretch>
        </p:blipFill>
        <p:spPr bwMode="auto">
          <a:xfrm>
            <a:off x="9303110" y="4764038"/>
            <a:ext cx="1364634" cy="299968"/>
          </a:xfrm>
          <a:prstGeom prst="rect">
            <a:avLst/>
          </a:prstGeom>
          <a:noFill/>
          <a:ln w="9525">
            <a:noFill/>
            <a:miter lim="800000"/>
            <a:headEnd/>
            <a:tailEnd/>
          </a:ln>
        </p:spPr>
      </p:pic>
      <p:sp>
        <p:nvSpPr>
          <p:cNvPr id="16" name="TextBox 15"/>
          <p:cNvSpPr txBox="1"/>
          <p:nvPr userDrawn="1"/>
        </p:nvSpPr>
        <p:spPr>
          <a:xfrm>
            <a:off x="9208503" y="4626824"/>
            <a:ext cx="1638975" cy="185611"/>
          </a:xfrm>
          <a:prstGeom prst="rect">
            <a:avLst/>
          </a:prstGeom>
          <a:noFill/>
          <a:ln>
            <a:noFill/>
          </a:ln>
        </p:spPr>
        <p:txBody>
          <a:bodyPr wrap="square" lIns="107923" tIns="0" rIns="93375" bIns="46692" anchor="t" anchorCtr="0">
            <a:spAutoFit/>
          </a:bodyPr>
          <a:lstStyle/>
          <a:p>
            <a:pPr defTabSz="934835">
              <a:buFontTx/>
              <a:buNone/>
            </a:pPr>
            <a:r>
              <a:rPr lang="en-US" altLang="zh-CN" sz="900" i="1" noProof="1" smtClean="0">
                <a:solidFill>
                  <a:prstClr val="white"/>
                </a:solidFill>
                <a:latin typeface="Calibri"/>
                <a:ea typeface="微软雅黑" pitchFamily="34" charset="-122"/>
                <a:cs typeface="Arial"/>
              </a:rPr>
              <a:t>Gray</a:t>
            </a:r>
          </a:p>
        </p:txBody>
      </p:sp>
    </p:spTree>
    <p:extLst>
      <p:ext uri="{BB962C8B-B14F-4D97-AF65-F5344CB8AC3E}">
        <p14:creationId xmlns="" xmlns:p14="http://schemas.microsoft.com/office/powerpoint/2010/main" val="239278460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5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4"/>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pPr defTabSz="457189">
              <a:buFontTx/>
              <a:buNone/>
              <a:defRPr/>
            </a:pPr>
            <a:r>
              <a:rPr kumimoji="1" lang="en-US" sz="600" dirty="0">
                <a:solidFill>
                  <a:srgbClr val="7F7F7F"/>
                </a:solidFill>
                <a:latin typeface="Arial" pitchFamily="34" charset="0"/>
              </a:rPr>
              <a:t>© ZTE Corporation. All rights reserved</a:t>
            </a:r>
          </a:p>
        </p:txBody>
      </p:sp>
      <p:sp>
        <p:nvSpPr>
          <p:cNvPr id="16" name="Slide Number Placeholder 5"/>
          <p:cNvSpPr>
            <a:spLocks noGrp="1"/>
          </p:cNvSpPr>
          <p:nvPr/>
        </p:nvSpPr>
        <p:spPr bwMode="auto">
          <a:xfrm>
            <a:off x="119865" y="4908923"/>
            <a:ext cx="419100" cy="293687"/>
          </a:xfrm>
          <a:prstGeom prst="rect">
            <a:avLst/>
          </a:prstGeom>
          <a:noFill/>
          <a:ln w="9525">
            <a:noFill/>
            <a:miter lim="800000"/>
            <a:headEnd/>
            <a:tailEnd/>
          </a:ln>
        </p:spPr>
        <p:txBody>
          <a:bodyPr lIns="91410" tIns="45705" rIns="91410" bIns="45705" anchor="ctr"/>
          <a:lstStyle/>
          <a:p>
            <a:pPr algn="ctr" defTabSz="457189">
              <a:buFontTx/>
              <a:buNone/>
              <a:defRPr/>
            </a:pPr>
            <a:fld id="{0171E16C-D319-4B78-8C6C-188CCEBE712C}" type="slidenum">
              <a:rPr lang="en-US" sz="900">
                <a:solidFill>
                  <a:srgbClr val="404040"/>
                </a:solidFill>
                <a:latin typeface="Arial" pitchFamily="34" charset="0"/>
              </a:rPr>
              <a:pPr algn="ctr" defTabSz="457189">
                <a:buFontTx/>
                <a:buNone/>
                <a:defRPr/>
              </a:pPr>
              <a:t>‹#›</a:t>
            </a:fld>
            <a:endParaRPr lang="en-US" sz="900" dirty="0">
              <a:solidFill>
                <a:srgbClr val="404040"/>
              </a:solidFill>
              <a:latin typeface="Arial" pitchFamily="34" charset="0"/>
            </a:endParaRPr>
          </a:p>
        </p:txBody>
      </p:sp>
      <p:sp>
        <p:nvSpPr>
          <p:cNvPr id="33" name="标题 13"/>
          <p:cNvSpPr>
            <a:spLocks noGrp="1"/>
          </p:cNvSpPr>
          <p:nvPr>
            <p:ph type="title"/>
          </p:nvPr>
        </p:nvSpPr>
        <p:spPr>
          <a:xfrm>
            <a:off x="178996" y="179308"/>
            <a:ext cx="8965005" cy="723727"/>
          </a:xfrm>
        </p:spPr>
        <p:txBody>
          <a:bodyPr lIns="53984" tIns="26991" rIns="53984" bIns="26991" rtlCol="0" anchor="ctr" anchorCtr="0">
            <a:noAutofit/>
          </a:bodyPr>
          <a:lstStyle>
            <a:lvl1pPr>
              <a:defRPr lang="zh-CN" altLang="en-US" sz="2700" b="1" dirty="0">
                <a:solidFill>
                  <a:srgbClr val="008FD4"/>
                </a:solidFill>
                <a:latin typeface="微软雅黑" pitchFamily="34" charset="-122"/>
                <a:ea typeface="微软雅黑" pitchFamily="34" charset="-122"/>
                <a:cs typeface="Arial" pitchFamily="34" charset="0"/>
              </a:defRPr>
            </a:lvl1pPr>
          </a:lstStyle>
          <a:p>
            <a:pPr lvl="0"/>
            <a:r>
              <a:rPr lang="zh-CN" altLang="en-US" dirty="0" smtClean="0"/>
              <a:t>单击此处编辑母版标题样式</a:t>
            </a:r>
            <a:endParaRPr lang="zh-CN" altLang="en-US" dirty="0"/>
          </a:p>
        </p:txBody>
      </p:sp>
      <p:sp>
        <p:nvSpPr>
          <p:cNvPr id="24" name="矩形 23"/>
          <p:cNvSpPr/>
          <p:nvPr userDrawn="1"/>
        </p:nvSpPr>
        <p:spPr>
          <a:xfrm>
            <a:off x="9303109" y="3013169"/>
            <a:ext cx="769045" cy="464126"/>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189">
              <a:buFontTx/>
              <a:buNone/>
            </a:pPr>
            <a:endParaRPr lang="zh-CN" altLang="en-US">
              <a:solidFill>
                <a:prstClr val="white"/>
              </a:solidFill>
            </a:endParaRPr>
          </a:p>
        </p:txBody>
      </p:sp>
      <p:sp>
        <p:nvSpPr>
          <p:cNvPr id="25" name="矩形 24"/>
          <p:cNvSpPr/>
          <p:nvPr userDrawn="1"/>
        </p:nvSpPr>
        <p:spPr>
          <a:xfrm>
            <a:off x="9303109" y="3853439"/>
            <a:ext cx="769045" cy="464126"/>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189">
              <a:buFontTx/>
              <a:buNone/>
            </a:pPr>
            <a:endParaRPr lang="zh-CN" altLang="en-US">
              <a:solidFill>
                <a:prstClr val="white"/>
              </a:solidFill>
            </a:endParaRPr>
          </a:p>
        </p:txBody>
      </p:sp>
      <p:sp>
        <p:nvSpPr>
          <p:cNvPr id="26" name="矩形 25"/>
          <p:cNvSpPr/>
          <p:nvPr userDrawn="1"/>
        </p:nvSpPr>
        <p:spPr>
          <a:xfrm>
            <a:off x="9303109" y="4679374"/>
            <a:ext cx="769045" cy="464126"/>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189">
              <a:buFontTx/>
              <a:buNone/>
            </a:pPr>
            <a:endParaRPr lang="zh-CN" altLang="en-US">
              <a:solidFill>
                <a:prstClr val="white"/>
              </a:solidFill>
            </a:endParaRPr>
          </a:p>
        </p:txBody>
      </p:sp>
      <p:sp>
        <p:nvSpPr>
          <p:cNvPr id="27" name="TextBox 26"/>
          <p:cNvSpPr txBox="1"/>
          <p:nvPr userDrawn="1"/>
        </p:nvSpPr>
        <p:spPr>
          <a:xfrm>
            <a:off x="9203970" y="2697667"/>
            <a:ext cx="1638975" cy="324164"/>
          </a:xfrm>
          <a:prstGeom prst="rect">
            <a:avLst/>
          </a:prstGeom>
          <a:noFill/>
          <a:ln>
            <a:noFill/>
          </a:ln>
        </p:spPr>
        <p:txBody>
          <a:bodyPr wrap="square" lIns="107964" tIns="0" rIns="93412" bIns="46709" anchor="t" anchorCtr="0">
            <a:spAutoFit/>
          </a:bodyPr>
          <a:lstStyle/>
          <a:p>
            <a:pPr defTabSz="934977">
              <a:buFontTx/>
              <a:buNone/>
            </a:pPr>
            <a:r>
              <a:rPr lang="zh-CN" altLang="en-US" sz="900" i="1" noProof="1" smtClean="0">
                <a:solidFill>
                  <a:prstClr val="white"/>
                </a:solidFill>
                <a:latin typeface="微软雅黑" pitchFamily="34" charset="-122"/>
                <a:ea typeface="微软雅黑" pitchFamily="34" charset="-122"/>
                <a:cs typeface="Arial"/>
              </a:rPr>
              <a:t>中兴蓝</a:t>
            </a:r>
            <a:endParaRPr lang="en-US" altLang="zh-CN" sz="900" i="1" noProof="1" smtClean="0">
              <a:solidFill>
                <a:prstClr val="white"/>
              </a:solidFill>
              <a:latin typeface="微软雅黑" pitchFamily="34" charset="-122"/>
              <a:ea typeface="微软雅黑" pitchFamily="34" charset="-122"/>
              <a:cs typeface="Arial"/>
            </a:endParaRPr>
          </a:p>
          <a:p>
            <a:pPr defTabSz="934977">
              <a:buFontTx/>
              <a:buNone/>
            </a:pPr>
            <a:r>
              <a:rPr lang="en-US" altLang="zh-CN" sz="900" i="1" noProof="1" smtClean="0">
                <a:solidFill>
                  <a:prstClr val="white"/>
                </a:solidFill>
                <a:latin typeface="微软雅黑" pitchFamily="34" charset="-122"/>
                <a:ea typeface="微软雅黑" pitchFamily="34" charset="-122"/>
                <a:cs typeface="Arial"/>
              </a:rPr>
              <a:t>[R0-G142-B211]</a:t>
            </a:r>
            <a:endParaRPr lang="zh-CN" altLang="en-US" sz="900" i="1" noProof="1">
              <a:solidFill>
                <a:prstClr val="white"/>
              </a:solidFill>
              <a:latin typeface="微软雅黑" pitchFamily="34" charset="-122"/>
              <a:ea typeface="微软雅黑" pitchFamily="34" charset="-122"/>
              <a:cs typeface="Arial"/>
            </a:endParaRPr>
          </a:p>
        </p:txBody>
      </p:sp>
      <p:sp>
        <p:nvSpPr>
          <p:cNvPr id="28" name="TextBox 27"/>
          <p:cNvSpPr txBox="1"/>
          <p:nvPr userDrawn="1"/>
        </p:nvSpPr>
        <p:spPr>
          <a:xfrm>
            <a:off x="9203970" y="3552414"/>
            <a:ext cx="1638975" cy="324164"/>
          </a:xfrm>
          <a:prstGeom prst="rect">
            <a:avLst/>
          </a:prstGeom>
          <a:noFill/>
          <a:ln>
            <a:noFill/>
          </a:ln>
        </p:spPr>
        <p:txBody>
          <a:bodyPr wrap="square" lIns="107964" tIns="0" rIns="93412" bIns="46709" anchor="t" anchorCtr="0">
            <a:spAutoFit/>
          </a:bodyPr>
          <a:lstStyle/>
          <a:p>
            <a:pPr defTabSz="934977">
              <a:buFontTx/>
              <a:buNone/>
            </a:pPr>
            <a:r>
              <a:rPr lang="zh-CN" altLang="en-US" sz="900" i="1" noProof="1" smtClean="0">
                <a:solidFill>
                  <a:prstClr val="white"/>
                </a:solidFill>
                <a:latin typeface="微软雅黑" pitchFamily="34" charset="-122"/>
                <a:ea typeface="微软雅黑" pitchFamily="34" charset="-122"/>
                <a:cs typeface="Arial"/>
              </a:rPr>
              <a:t>中兴绿</a:t>
            </a:r>
            <a:endParaRPr lang="en-US" altLang="zh-CN" sz="900" i="1" noProof="1" smtClean="0">
              <a:solidFill>
                <a:prstClr val="white"/>
              </a:solidFill>
              <a:latin typeface="微软雅黑" pitchFamily="34" charset="-122"/>
              <a:ea typeface="微软雅黑" pitchFamily="34" charset="-122"/>
              <a:cs typeface="Arial"/>
            </a:endParaRPr>
          </a:p>
          <a:p>
            <a:pPr defTabSz="934977">
              <a:buFontTx/>
              <a:buNone/>
            </a:pPr>
            <a:r>
              <a:rPr lang="en-US" altLang="zh-CN" sz="900" i="1" noProof="1" smtClean="0">
                <a:solidFill>
                  <a:prstClr val="white"/>
                </a:solidFill>
                <a:latin typeface="微软雅黑" pitchFamily="34" charset="-122"/>
                <a:ea typeface="微软雅黑" pitchFamily="34" charset="-122"/>
                <a:cs typeface="Arial"/>
              </a:rPr>
              <a:t>[R140-G198-B62]</a:t>
            </a:r>
            <a:endParaRPr lang="zh-CN" altLang="en-US" sz="900" i="1" noProof="1">
              <a:solidFill>
                <a:prstClr val="white"/>
              </a:solidFill>
              <a:latin typeface="微软雅黑" pitchFamily="34" charset="-122"/>
              <a:ea typeface="微软雅黑" pitchFamily="34" charset="-122"/>
              <a:cs typeface="Arial"/>
            </a:endParaRPr>
          </a:p>
        </p:txBody>
      </p:sp>
      <p:sp>
        <p:nvSpPr>
          <p:cNvPr id="29" name="TextBox 28"/>
          <p:cNvSpPr txBox="1"/>
          <p:nvPr userDrawn="1"/>
        </p:nvSpPr>
        <p:spPr>
          <a:xfrm>
            <a:off x="9203970" y="4370319"/>
            <a:ext cx="1638975" cy="324164"/>
          </a:xfrm>
          <a:prstGeom prst="rect">
            <a:avLst/>
          </a:prstGeom>
          <a:noFill/>
          <a:ln>
            <a:noFill/>
          </a:ln>
        </p:spPr>
        <p:txBody>
          <a:bodyPr wrap="square" lIns="107964" tIns="0" rIns="93412" bIns="46709" anchor="t" anchorCtr="0">
            <a:spAutoFit/>
          </a:bodyPr>
          <a:lstStyle/>
          <a:p>
            <a:pPr defTabSz="934977">
              <a:buFontTx/>
              <a:buNone/>
            </a:pPr>
            <a:r>
              <a:rPr lang="zh-CN" altLang="en-US" sz="900" i="1" noProof="1" smtClean="0">
                <a:solidFill>
                  <a:prstClr val="white"/>
                </a:solidFill>
                <a:latin typeface="微软雅黑" pitchFamily="34" charset="-122"/>
                <a:ea typeface="微软雅黑" pitchFamily="34" charset="-122"/>
                <a:cs typeface="Arial"/>
              </a:rPr>
              <a:t>中兴灰</a:t>
            </a:r>
            <a:endParaRPr lang="en-US" altLang="zh-CN" sz="900" i="1" noProof="1" smtClean="0">
              <a:solidFill>
                <a:prstClr val="white"/>
              </a:solidFill>
              <a:latin typeface="微软雅黑" pitchFamily="34" charset="-122"/>
              <a:ea typeface="微软雅黑" pitchFamily="34" charset="-122"/>
              <a:cs typeface="Arial"/>
            </a:endParaRPr>
          </a:p>
          <a:p>
            <a:pPr defTabSz="934977">
              <a:buFontTx/>
              <a:buNone/>
            </a:pPr>
            <a:r>
              <a:rPr lang="en-US" altLang="zh-CN" sz="900" i="1" noProof="1" smtClean="0">
                <a:solidFill>
                  <a:prstClr val="white"/>
                </a:solidFill>
                <a:latin typeface="微软雅黑" pitchFamily="34" charset="-122"/>
                <a:ea typeface="微软雅黑" pitchFamily="34" charset="-122"/>
                <a:cs typeface="Arial"/>
              </a:rPr>
              <a:t>[R87-G87-B87]</a:t>
            </a:r>
            <a:endParaRPr lang="zh-CN" altLang="en-US" sz="900" i="1" noProof="1">
              <a:solidFill>
                <a:prstClr val="white"/>
              </a:solidFill>
              <a:latin typeface="微软雅黑" pitchFamily="34" charset="-122"/>
              <a:ea typeface="微软雅黑" pitchFamily="34" charset="-122"/>
              <a:cs typeface="Arial"/>
            </a:endParaRPr>
          </a:p>
        </p:txBody>
      </p:sp>
      <p:sp>
        <p:nvSpPr>
          <p:cNvPr id="30" name="Rectangle 8"/>
          <p:cNvSpPr>
            <a:spLocks noChangeArrowheads="1"/>
          </p:cNvSpPr>
          <p:nvPr userDrawn="1"/>
        </p:nvSpPr>
        <p:spPr bwMode="auto">
          <a:xfrm>
            <a:off x="9243130" y="179308"/>
            <a:ext cx="1360488" cy="133982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07964" tIns="0" rIns="93412" bIns="46709" anchor="t" anchorCtr="0">
            <a:spAutoFit/>
          </a:bodyPr>
          <a:lstStyle/>
          <a:p>
            <a:pPr defTabSz="934977">
              <a:buFontTx/>
              <a:buNone/>
            </a:pPr>
            <a:r>
              <a:rPr lang="zh-CN" altLang="en-US" sz="900" b="1" i="1" noProof="1" smtClean="0">
                <a:solidFill>
                  <a:prstClr val="white"/>
                </a:solidFill>
                <a:latin typeface="微软雅黑" pitchFamily="34" charset="-122"/>
                <a:ea typeface="微软雅黑" pitchFamily="34" charset="-122"/>
                <a:cs typeface="Arial"/>
              </a:rPr>
              <a:t>正文标题：</a:t>
            </a:r>
            <a:endParaRPr altLang="ja-JP" sz="900" b="1" i="1" noProof="1">
              <a:solidFill>
                <a:prstClr val="white"/>
              </a:solidFill>
              <a:latin typeface="微软雅黑" pitchFamily="34" charset="-122"/>
              <a:ea typeface="微软雅黑" pitchFamily="34" charset="-122"/>
              <a:cs typeface="Arial"/>
            </a:endParaRPr>
          </a:p>
          <a:p>
            <a:pPr defTabSz="934977">
              <a:buFontTx/>
              <a:buNone/>
            </a:pPr>
            <a:r>
              <a:rPr lang="zh-CN" altLang="en-US" sz="900" i="1" noProof="1" smtClean="0">
                <a:solidFill>
                  <a:prstClr val="white"/>
                </a:solidFill>
                <a:latin typeface="微软雅黑" pitchFamily="34" charset="-122"/>
                <a:ea typeface="微软雅黑" pitchFamily="34" charset="-122"/>
                <a:cs typeface="Arial"/>
              </a:rPr>
              <a:t>字体：微软雅黑（加粗）</a:t>
            </a:r>
          </a:p>
          <a:p>
            <a:pPr defTabSz="934977">
              <a:buFontTx/>
              <a:buNone/>
            </a:pPr>
            <a:r>
              <a:rPr lang="zh-CN" altLang="en-US" sz="900" i="1" noProof="1" smtClean="0">
                <a:solidFill>
                  <a:prstClr val="white"/>
                </a:solidFill>
                <a:latin typeface="微软雅黑" pitchFamily="34" charset="-122"/>
                <a:ea typeface="微软雅黑" pitchFamily="34" charset="-122"/>
                <a:cs typeface="Arial"/>
              </a:rPr>
              <a:t>字号：</a:t>
            </a:r>
            <a:r>
              <a:rPr lang="en-US" altLang="zh-CN" sz="900" i="1" noProof="1" smtClean="0">
                <a:solidFill>
                  <a:prstClr val="white"/>
                </a:solidFill>
                <a:latin typeface="微软雅黑" pitchFamily="34" charset="-122"/>
                <a:ea typeface="微软雅黑" pitchFamily="34" charset="-122"/>
                <a:cs typeface="Arial"/>
              </a:rPr>
              <a:t>36-44 pt</a:t>
            </a:r>
            <a:endParaRPr lang="zh-CN" altLang="en-US" sz="900" i="1" noProof="1" smtClean="0">
              <a:solidFill>
                <a:prstClr val="white"/>
              </a:solidFill>
              <a:latin typeface="微软雅黑" pitchFamily="34" charset="-122"/>
              <a:ea typeface="微软雅黑" pitchFamily="34" charset="-122"/>
              <a:cs typeface="Arial"/>
            </a:endParaRPr>
          </a:p>
          <a:p>
            <a:pPr defTabSz="934977">
              <a:buFontTx/>
              <a:buNone/>
            </a:pPr>
            <a:r>
              <a:rPr lang="zh-CN" altLang="en-US" sz="900" i="1" noProof="1" smtClean="0">
                <a:solidFill>
                  <a:prstClr val="white"/>
                </a:solidFill>
                <a:latin typeface="微软雅黑" pitchFamily="34" charset="-122"/>
                <a:ea typeface="微软雅黑" pitchFamily="34" charset="-122"/>
                <a:cs typeface="Arial"/>
              </a:rPr>
              <a:t>颜色：中兴蓝</a:t>
            </a:r>
          </a:p>
          <a:p>
            <a:pPr defTabSz="934977">
              <a:buFontTx/>
              <a:buNone/>
            </a:pPr>
            <a:endParaRPr lang="en-US" altLang="ja-JP" sz="900" i="1" noProof="1" smtClean="0">
              <a:solidFill>
                <a:prstClr val="white"/>
              </a:solidFill>
              <a:latin typeface="微软雅黑" pitchFamily="34" charset="-122"/>
              <a:ea typeface="微软雅黑" pitchFamily="34" charset="-122"/>
              <a:cs typeface="Arial"/>
            </a:endParaRPr>
          </a:p>
          <a:p>
            <a:pPr defTabSz="934977">
              <a:buFontTx/>
              <a:buNone/>
            </a:pPr>
            <a:r>
              <a:rPr lang="zh-CN" altLang="en-US" sz="900" b="1" i="1" noProof="1" smtClean="0">
                <a:solidFill>
                  <a:prstClr val="white"/>
                </a:solidFill>
                <a:latin typeface="微软雅黑" pitchFamily="34" charset="-122"/>
                <a:ea typeface="微软雅黑" pitchFamily="34" charset="-122"/>
                <a:cs typeface="Arial"/>
              </a:rPr>
              <a:t>正文（</a:t>
            </a:r>
            <a:r>
              <a:rPr lang="en-US" altLang="ja-JP" sz="900" b="1" i="1" noProof="1" smtClean="0">
                <a:solidFill>
                  <a:prstClr val="white"/>
                </a:solidFill>
                <a:latin typeface="微软雅黑" pitchFamily="34" charset="-122"/>
                <a:ea typeface="微软雅黑" pitchFamily="34" charset="-122"/>
                <a:cs typeface="Arial"/>
              </a:rPr>
              <a:t>1-5</a:t>
            </a:r>
            <a:r>
              <a:rPr lang="en-US" altLang="zh-CN" sz="900" b="1" i="1" noProof="1" smtClean="0">
                <a:solidFill>
                  <a:prstClr val="white"/>
                </a:solidFill>
                <a:latin typeface="微软雅黑" pitchFamily="34" charset="-122"/>
                <a:ea typeface="微软雅黑" pitchFamily="34" charset="-122"/>
                <a:cs typeface="Arial"/>
              </a:rPr>
              <a:t> </a:t>
            </a:r>
            <a:r>
              <a:rPr lang="zh-CN" altLang="en-US" sz="900" b="1" i="1" noProof="1" smtClean="0">
                <a:solidFill>
                  <a:prstClr val="white"/>
                </a:solidFill>
                <a:latin typeface="微软雅黑" pitchFamily="34" charset="-122"/>
                <a:ea typeface="微软雅黑" pitchFamily="34" charset="-122"/>
                <a:cs typeface="Arial"/>
              </a:rPr>
              <a:t>级）：</a:t>
            </a:r>
            <a:endParaRPr lang="en-US" altLang="ja-JP" sz="900" b="1" i="1" noProof="1" smtClean="0">
              <a:solidFill>
                <a:prstClr val="white"/>
              </a:solidFill>
              <a:latin typeface="微软雅黑" pitchFamily="34" charset="-122"/>
              <a:ea typeface="微软雅黑" pitchFamily="34" charset="-122"/>
              <a:cs typeface="Arial"/>
            </a:endParaRPr>
          </a:p>
          <a:p>
            <a:pPr defTabSz="934977">
              <a:buFontTx/>
              <a:buNone/>
            </a:pPr>
            <a:r>
              <a:rPr lang="zh-CN" altLang="en-US" sz="900" i="1" noProof="1" smtClean="0">
                <a:solidFill>
                  <a:prstClr val="white"/>
                </a:solidFill>
                <a:latin typeface="微软雅黑" pitchFamily="34" charset="-122"/>
                <a:ea typeface="微软雅黑" pitchFamily="34" charset="-122"/>
                <a:cs typeface="Arial"/>
              </a:rPr>
              <a:t>字体：微软雅黑</a:t>
            </a:r>
          </a:p>
          <a:p>
            <a:pPr defTabSz="934977">
              <a:buFontTx/>
              <a:buNone/>
            </a:pPr>
            <a:r>
              <a:rPr lang="zh-CN" altLang="en-US" sz="900" i="1" noProof="1" smtClean="0">
                <a:solidFill>
                  <a:prstClr val="white"/>
                </a:solidFill>
                <a:latin typeface="微软雅黑" pitchFamily="34" charset="-122"/>
                <a:ea typeface="微软雅黑" pitchFamily="34" charset="-122"/>
                <a:cs typeface="Arial"/>
              </a:rPr>
              <a:t>字号：</a:t>
            </a:r>
            <a:r>
              <a:rPr lang="en-US" altLang="zh-CN" sz="900" i="1" noProof="1" smtClean="0">
                <a:solidFill>
                  <a:prstClr val="white"/>
                </a:solidFill>
                <a:latin typeface="微软雅黑" pitchFamily="34" charset="-122"/>
                <a:ea typeface="微软雅黑" pitchFamily="34" charset="-122"/>
                <a:cs typeface="Arial"/>
              </a:rPr>
              <a:t>20-28 pt</a:t>
            </a:r>
            <a:endParaRPr lang="zh-CN" altLang="en-US" sz="900" i="1" noProof="1" smtClean="0">
              <a:solidFill>
                <a:prstClr val="white"/>
              </a:solidFill>
              <a:latin typeface="微软雅黑" pitchFamily="34" charset="-122"/>
              <a:ea typeface="微软雅黑" pitchFamily="34" charset="-122"/>
              <a:cs typeface="Arial"/>
            </a:endParaRPr>
          </a:p>
          <a:p>
            <a:pPr defTabSz="934977">
              <a:buFontTx/>
              <a:buNone/>
            </a:pPr>
            <a:r>
              <a:rPr lang="zh-CN" altLang="en-US" sz="900" i="1" noProof="1" smtClean="0">
                <a:solidFill>
                  <a:prstClr val="white"/>
                </a:solidFill>
                <a:latin typeface="微软雅黑" pitchFamily="34" charset="-122"/>
                <a:ea typeface="微软雅黑" pitchFamily="34" charset="-122"/>
                <a:cs typeface="Arial"/>
              </a:rPr>
              <a:t>颜色：黑色</a:t>
            </a:r>
            <a:endParaRPr lang="zh-CN" altLang="en-US" sz="900" i="1" noProof="1">
              <a:solidFill>
                <a:prstClr val="white"/>
              </a:solidFill>
              <a:latin typeface="微软雅黑" pitchFamily="34" charset="-122"/>
              <a:ea typeface="微软雅黑" pitchFamily="34" charset="-122"/>
              <a:cs typeface="Aria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6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pPr defTabSz="457189">
              <a:buFontTx/>
              <a:buNone/>
              <a:defRPr/>
            </a:pPr>
            <a:r>
              <a:rPr kumimoji="1" lang="en-US" sz="600" dirty="0">
                <a:solidFill>
                  <a:srgbClr val="7F7F7F"/>
                </a:solidFill>
                <a:latin typeface="Arial" pitchFamily="34" charset="0"/>
              </a:rPr>
              <a:t>© ZTE Corporation. All rights reserved</a:t>
            </a:r>
          </a:p>
        </p:txBody>
      </p:sp>
      <p:sp>
        <p:nvSpPr>
          <p:cNvPr id="16" name="Slide Number Placeholder 5"/>
          <p:cNvSpPr>
            <a:spLocks noGrp="1"/>
          </p:cNvSpPr>
          <p:nvPr/>
        </p:nvSpPr>
        <p:spPr bwMode="auto">
          <a:xfrm>
            <a:off x="119865" y="4908923"/>
            <a:ext cx="419100" cy="293687"/>
          </a:xfrm>
          <a:prstGeom prst="rect">
            <a:avLst/>
          </a:prstGeom>
          <a:noFill/>
          <a:ln w="9525">
            <a:noFill/>
            <a:miter lim="800000"/>
            <a:headEnd/>
            <a:tailEnd/>
          </a:ln>
        </p:spPr>
        <p:txBody>
          <a:bodyPr lIns="91411" tIns="45705" rIns="91411" bIns="45705" anchor="ctr"/>
          <a:lstStyle/>
          <a:p>
            <a:pPr algn="ctr" defTabSz="457189">
              <a:buFontTx/>
              <a:buNone/>
              <a:defRPr/>
            </a:pPr>
            <a:fld id="{0171E16C-D319-4B78-8C6C-188CCEBE712C}" type="slidenum">
              <a:rPr lang="en-US" sz="800">
                <a:solidFill>
                  <a:srgbClr val="404040"/>
                </a:solidFill>
                <a:latin typeface="Arial" pitchFamily="34" charset="0"/>
              </a:rPr>
              <a:pPr algn="ctr" defTabSz="457189">
                <a:buFontTx/>
                <a:buNone/>
                <a:defRPr/>
              </a:pPr>
              <a:t>‹#›</a:t>
            </a:fld>
            <a:endParaRPr lang="en-US" sz="800" dirty="0">
              <a:solidFill>
                <a:srgbClr val="404040"/>
              </a:solidFill>
              <a:latin typeface="Arial"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11" indent="-201211">
              <a:lnSpc>
                <a:spcPct val="150000"/>
              </a:lnSpc>
              <a:spcBef>
                <a:spcPts val="0"/>
              </a:spcBef>
              <a:buClr>
                <a:srgbClr val="008ED3"/>
              </a:buClr>
              <a:buSzPct val="80000"/>
              <a:buFont typeface="Wingdings" pitchFamily="2" charset="2"/>
              <a:buChar char="n"/>
              <a:defRPr kumimoji="1" lang="zh-CN" altLang="en-US" sz="1800" baseline="0" dirty="0" smtClean="0">
                <a:solidFill>
                  <a:schemeClr val="tx1">
                    <a:lumMod val="75000"/>
                    <a:lumOff val="25000"/>
                  </a:schemeClr>
                </a:solidFill>
                <a:latin typeface="微软雅黑" pitchFamily="34" charset="-122"/>
                <a:ea typeface="微软雅黑" pitchFamily="34" charset="-122"/>
                <a:cs typeface="Arial" pitchFamily="34" charset="0"/>
              </a:defRPr>
            </a:lvl1pPr>
            <a:lvl2pPr marL="402421" indent="-201211">
              <a:lnSpc>
                <a:spcPct val="150000"/>
              </a:lnSpc>
              <a:spcBef>
                <a:spcPts val="0"/>
              </a:spcBef>
              <a:buClr>
                <a:srgbClr val="008ED3"/>
              </a:buClr>
              <a:buSzPct val="80000"/>
              <a:buFont typeface="Wingdings" pitchFamily="2" charset="2"/>
              <a:buChar char="u"/>
              <a:defRPr kumimoji="1" lang="zh-CN" altLang="en-US" sz="1500" b="0" i="0" kern="1200" dirty="0" smtClean="0">
                <a:solidFill>
                  <a:schemeClr val="tx1">
                    <a:lumMod val="75000"/>
                    <a:lumOff val="25000"/>
                  </a:schemeClr>
                </a:solidFill>
                <a:latin typeface="微软雅黑" pitchFamily="34" charset="-122"/>
                <a:ea typeface="微软雅黑" pitchFamily="34" charset="-122"/>
                <a:cs typeface="Arial" pitchFamily="34" charset="0"/>
              </a:defRPr>
            </a:lvl2pPr>
            <a:lvl3pPr marL="602441" indent="-200020">
              <a:lnSpc>
                <a:spcPct val="150000"/>
              </a:lnSpc>
              <a:spcBef>
                <a:spcPts val="0"/>
              </a:spcBef>
              <a:buClr>
                <a:srgbClr val="008ED3"/>
              </a:buClr>
              <a:buSzPct val="80000"/>
              <a:buFont typeface="Wingdings" pitchFamily="2" charset="2"/>
              <a:buChar char="l"/>
              <a:defRPr sz="1500">
                <a:latin typeface="微软雅黑" pitchFamily="34" charset="-122"/>
                <a:ea typeface="微软雅黑" pitchFamily="34" charset="-122"/>
              </a:defRPr>
            </a:lvl3pPr>
          </a:lstStyle>
          <a:p>
            <a:pPr lvl="0"/>
            <a:r>
              <a:rPr lang="zh-CN" altLang="en-US" smtClean="0"/>
              <a:t>单击此处编辑母版文本样式</a:t>
            </a:r>
          </a:p>
          <a:p>
            <a:pPr lvl="1"/>
            <a:r>
              <a:rPr lang="zh-CN" altLang="en-US" smtClean="0"/>
              <a:t>第二级</a:t>
            </a:r>
          </a:p>
          <a:p>
            <a:pPr lvl="2"/>
            <a:r>
              <a:rPr lang="zh-CN" altLang="en-US" smtClean="0"/>
              <a:t>第三级</a:t>
            </a:r>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itchFamily="34" charset="-122"/>
                <a:ea typeface="微软雅黑" pitchFamily="34" charset="-122"/>
                <a:cs typeface="Arial" pitchFamily="34" charset="0"/>
              </a:defRPr>
            </a:lvl1pPr>
          </a:lstStyle>
          <a:p>
            <a:pPr lvl="0"/>
            <a:r>
              <a:rPr lang="zh-CN" altLang="en-US" smtClean="0"/>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189">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189">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189">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991">
              <a:buFontTx/>
              <a:buNone/>
            </a:pPr>
            <a:r>
              <a:rPr lang="zh-CN" altLang="en-US" sz="800" i="1" noProof="1" smtClean="0">
                <a:solidFill>
                  <a:prstClr val="white"/>
                </a:solidFill>
                <a:latin typeface="微软雅黑" pitchFamily="34" charset="-122"/>
                <a:ea typeface="微软雅黑" pitchFamily="34" charset="-122"/>
                <a:cs typeface="Arial"/>
              </a:rPr>
              <a:t>中兴蓝</a:t>
            </a:r>
            <a:endParaRPr lang="en-US" altLang="zh-CN" sz="800" i="1" noProof="1" smtClean="0">
              <a:solidFill>
                <a:prstClr val="white"/>
              </a:solidFill>
              <a:latin typeface="微软雅黑" pitchFamily="34" charset="-122"/>
              <a:ea typeface="微软雅黑" pitchFamily="34" charset="-122"/>
              <a:cs typeface="Arial"/>
            </a:endParaRPr>
          </a:p>
          <a:p>
            <a:pPr defTabSz="934991">
              <a:buFontTx/>
              <a:buNone/>
            </a:pPr>
            <a:r>
              <a:rPr lang="en-US" altLang="zh-CN" sz="800" i="1" noProof="1" smtClean="0">
                <a:solidFill>
                  <a:prstClr val="white"/>
                </a:solidFill>
                <a:latin typeface="微软雅黑" pitchFamily="34" charset="-122"/>
                <a:ea typeface="微软雅黑" pitchFamily="34" charset="-122"/>
                <a:cs typeface="Arial"/>
              </a:rPr>
              <a:t>[R0-G142-B211]</a:t>
            </a:r>
            <a:endParaRPr lang="zh-CN" altLang="en-US" sz="800" i="1" noProof="1">
              <a:solidFill>
                <a:prstClr val="white"/>
              </a:solidFill>
              <a:latin typeface="微软雅黑" pitchFamily="34" charset="-122"/>
              <a:ea typeface="微软雅黑" pitchFamily="34" charset="-122"/>
              <a:cs typeface="Arial"/>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991">
              <a:buFontTx/>
              <a:buNone/>
            </a:pPr>
            <a:r>
              <a:rPr lang="zh-CN" altLang="en-US" sz="800" i="1" noProof="1" smtClean="0">
                <a:solidFill>
                  <a:prstClr val="white"/>
                </a:solidFill>
                <a:latin typeface="微软雅黑" pitchFamily="34" charset="-122"/>
                <a:ea typeface="微软雅黑" pitchFamily="34" charset="-122"/>
                <a:cs typeface="Arial"/>
              </a:rPr>
              <a:t>中兴绿</a:t>
            </a:r>
            <a:endParaRPr lang="en-US" altLang="zh-CN" sz="800" i="1" noProof="1" smtClean="0">
              <a:solidFill>
                <a:prstClr val="white"/>
              </a:solidFill>
              <a:latin typeface="微软雅黑" pitchFamily="34" charset="-122"/>
              <a:ea typeface="微软雅黑" pitchFamily="34" charset="-122"/>
              <a:cs typeface="Arial"/>
            </a:endParaRPr>
          </a:p>
          <a:p>
            <a:pPr defTabSz="934991">
              <a:buFontTx/>
              <a:buNone/>
            </a:pPr>
            <a:r>
              <a:rPr lang="en-US" altLang="zh-CN" sz="800" i="1" noProof="1" smtClean="0">
                <a:solidFill>
                  <a:prstClr val="white"/>
                </a:solidFill>
                <a:latin typeface="微软雅黑" pitchFamily="34" charset="-122"/>
                <a:ea typeface="微软雅黑" pitchFamily="34" charset="-122"/>
                <a:cs typeface="Arial"/>
              </a:rPr>
              <a:t>[R140-G198-B62]</a:t>
            </a:r>
            <a:endParaRPr lang="zh-CN" altLang="en-US" sz="800" i="1" noProof="1">
              <a:solidFill>
                <a:prstClr val="white"/>
              </a:solidFill>
              <a:latin typeface="微软雅黑" pitchFamily="34" charset="-122"/>
              <a:ea typeface="微软雅黑" pitchFamily="34" charset="-122"/>
              <a:cs typeface="Arial"/>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991">
              <a:buFontTx/>
              <a:buNone/>
            </a:pPr>
            <a:r>
              <a:rPr lang="zh-CN" altLang="en-US" sz="800" i="1" noProof="1" smtClean="0">
                <a:solidFill>
                  <a:prstClr val="white"/>
                </a:solidFill>
                <a:latin typeface="微软雅黑" pitchFamily="34" charset="-122"/>
                <a:ea typeface="微软雅黑" pitchFamily="34" charset="-122"/>
                <a:cs typeface="Arial"/>
              </a:rPr>
              <a:t>中兴灰</a:t>
            </a:r>
            <a:endParaRPr lang="en-US" altLang="zh-CN" sz="800" i="1" noProof="1" smtClean="0">
              <a:solidFill>
                <a:prstClr val="white"/>
              </a:solidFill>
              <a:latin typeface="微软雅黑" pitchFamily="34" charset="-122"/>
              <a:ea typeface="微软雅黑" pitchFamily="34" charset="-122"/>
              <a:cs typeface="Arial"/>
            </a:endParaRPr>
          </a:p>
          <a:p>
            <a:pPr defTabSz="934991">
              <a:buFontTx/>
              <a:buNone/>
            </a:pPr>
            <a:r>
              <a:rPr lang="en-US" altLang="zh-CN" sz="800" i="1" noProof="1" smtClean="0">
                <a:solidFill>
                  <a:prstClr val="white"/>
                </a:solidFill>
                <a:latin typeface="微软雅黑" pitchFamily="34" charset="-122"/>
                <a:ea typeface="微软雅黑" pitchFamily="34" charset="-122"/>
                <a:cs typeface="Arial"/>
              </a:rPr>
              <a:t>[R87-G87-B87]</a:t>
            </a:r>
            <a:endParaRPr lang="zh-CN" altLang="en-US" sz="800" i="1" noProof="1">
              <a:solidFill>
                <a:prstClr val="white"/>
              </a:solidFill>
              <a:latin typeface="微软雅黑" pitchFamily="34" charset="-122"/>
              <a:ea typeface="微软雅黑" pitchFamily="34" charset="-122"/>
              <a:cs typeface="Arial"/>
            </a:endParaRPr>
          </a:p>
        </p:txBody>
      </p:sp>
      <p:sp>
        <p:nvSpPr>
          <p:cNvPr id="30" name="Rectangle 8"/>
          <p:cNvSpPr>
            <a:spLocks noChangeArrowheads="1"/>
          </p:cNvSpPr>
          <p:nvPr/>
        </p:nvSpPr>
        <p:spPr bwMode="auto">
          <a:xfrm>
            <a:off x="9243130" y="179308"/>
            <a:ext cx="1360488" cy="1155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07966" tIns="0" rIns="93412" bIns="46710" anchor="t" anchorCtr="0">
            <a:spAutoFit/>
          </a:bodyPr>
          <a:lstStyle/>
          <a:p>
            <a:pPr defTabSz="934991">
              <a:buFontTx/>
              <a:buNone/>
            </a:pPr>
            <a:r>
              <a:rPr lang="zh-CN" altLang="en-US" sz="800" b="1" i="1" noProof="1" smtClean="0">
                <a:solidFill>
                  <a:prstClr val="white"/>
                </a:solidFill>
                <a:latin typeface="微软雅黑" pitchFamily="34" charset="-122"/>
                <a:ea typeface="微软雅黑" pitchFamily="34" charset="-122"/>
                <a:cs typeface="Arial"/>
              </a:rPr>
              <a:t>正文标题：</a:t>
            </a:r>
            <a:endParaRPr altLang="ja-JP" sz="800" b="1" i="1" noProof="1">
              <a:solidFill>
                <a:prstClr val="white"/>
              </a:solidFill>
              <a:latin typeface="微软雅黑" pitchFamily="34" charset="-122"/>
              <a:ea typeface="微软雅黑" pitchFamily="34" charset="-122"/>
              <a:cs typeface="Arial"/>
            </a:endParaRPr>
          </a:p>
          <a:p>
            <a:pPr defTabSz="934991">
              <a:buFontTx/>
              <a:buNone/>
            </a:pPr>
            <a:r>
              <a:rPr lang="zh-CN" altLang="en-US" sz="800" i="1" noProof="1" smtClean="0">
                <a:solidFill>
                  <a:prstClr val="white"/>
                </a:solidFill>
                <a:latin typeface="微软雅黑" pitchFamily="34" charset="-122"/>
                <a:ea typeface="微软雅黑" pitchFamily="34" charset="-122"/>
                <a:cs typeface="Arial"/>
              </a:rPr>
              <a:t>字体：微软雅黑（加粗）</a:t>
            </a:r>
          </a:p>
          <a:p>
            <a:pPr defTabSz="934991">
              <a:buFontTx/>
              <a:buNone/>
            </a:pPr>
            <a:r>
              <a:rPr lang="zh-CN" altLang="en-US" sz="800" i="1" noProof="1" smtClean="0">
                <a:solidFill>
                  <a:prstClr val="white"/>
                </a:solidFill>
                <a:latin typeface="微软雅黑" pitchFamily="34" charset="-122"/>
                <a:ea typeface="微软雅黑" pitchFamily="34" charset="-122"/>
                <a:cs typeface="Arial"/>
              </a:rPr>
              <a:t>字号：</a:t>
            </a:r>
            <a:r>
              <a:rPr lang="en-US" altLang="zh-CN" sz="800" i="1" noProof="1" smtClean="0">
                <a:solidFill>
                  <a:prstClr val="white"/>
                </a:solidFill>
                <a:latin typeface="微软雅黑" pitchFamily="34" charset="-122"/>
                <a:ea typeface="微软雅黑" pitchFamily="34" charset="-122"/>
                <a:cs typeface="Arial"/>
              </a:rPr>
              <a:t>36-44 pt</a:t>
            </a:r>
            <a:endParaRPr lang="zh-CN" altLang="en-US" sz="800" i="1" noProof="1" smtClean="0">
              <a:solidFill>
                <a:prstClr val="white"/>
              </a:solidFill>
              <a:latin typeface="微软雅黑" pitchFamily="34" charset="-122"/>
              <a:ea typeface="微软雅黑" pitchFamily="34" charset="-122"/>
              <a:cs typeface="Arial"/>
            </a:endParaRPr>
          </a:p>
          <a:p>
            <a:pPr defTabSz="934991">
              <a:buFontTx/>
              <a:buNone/>
            </a:pPr>
            <a:r>
              <a:rPr lang="zh-CN" altLang="en-US" sz="800" i="1" noProof="1" smtClean="0">
                <a:solidFill>
                  <a:prstClr val="white"/>
                </a:solidFill>
                <a:latin typeface="微软雅黑" pitchFamily="34" charset="-122"/>
                <a:ea typeface="微软雅黑" pitchFamily="34" charset="-122"/>
                <a:cs typeface="Arial"/>
              </a:rPr>
              <a:t>颜色：中兴蓝</a:t>
            </a:r>
          </a:p>
          <a:p>
            <a:pPr defTabSz="934991">
              <a:buFontTx/>
              <a:buNone/>
            </a:pPr>
            <a:endParaRPr lang="en-US" altLang="ja-JP" sz="800" i="1" noProof="1" smtClean="0">
              <a:solidFill>
                <a:prstClr val="white"/>
              </a:solidFill>
              <a:latin typeface="微软雅黑" pitchFamily="34" charset="-122"/>
              <a:ea typeface="微软雅黑" pitchFamily="34" charset="-122"/>
              <a:cs typeface="Arial"/>
            </a:endParaRPr>
          </a:p>
          <a:p>
            <a:pPr defTabSz="934991">
              <a:buFontTx/>
              <a:buNone/>
            </a:pPr>
            <a:r>
              <a:rPr lang="zh-CN" altLang="en-US" sz="800" b="1" i="1" noProof="1" smtClean="0">
                <a:solidFill>
                  <a:prstClr val="white"/>
                </a:solidFill>
                <a:latin typeface="微软雅黑" pitchFamily="34" charset="-122"/>
                <a:ea typeface="微软雅黑" pitchFamily="34" charset="-122"/>
                <a:cs typeface="Arial"/>
              </a:rPr>
              <a:t>正文（</a:t>
            </a:r>
            <a:r>
              <a:rPr lang="en-US" altLang="ja-JP" sz="800" b="1" i="1" noProof="1" smtClean="0">
                <a:solidFill>
                  <a:prstClr val="white"/>
                </a:solidFill>
                <a:latin typeface="微软雅黑" pitchFamily="34" charset="-122"/>
                <a:ea typeface="微软雅黑" pitchFamily="34" charset="-122"/>
                <a:cs typeface="Arial"/>
              </a:rPr>
              <a:t>1-5</a:t>
            </a:r>
            <a:r>
              <a:rPr lang="en-US" altLang="zh-CN" sz="800" b="1" i="1" noProof="1" smtClean="0">
                <a:solidFill>
                  <a:prstClr val="white"/>
                </a:solidFill>
                <a:latin typeface="微软雅黑" pitchFamily="34" charset="-122"/>
                <a:ea typeface="微软雅黑" pitchFamily="34" charset="-122"/>
                <a:cs typeface="Arial"/>
              </a:rPr>
              <a:t> </a:t>
            </a:r>
            <a:r>
              <a:rPr lang="zh-CN" altLang="en-US" sz="800" b="1" i="1" noProof="1" smtClean="0">
                <a:solidFill>
                  <a:prstClr val="white"/>
                </a:solidFill>
                <a:latin typeface="微软雅黑" pitchFamily="34" charset="-122"/>
                <a:ea typeface="微软雅黑" pitchFamily="34" charset="-122"/>
                <a:cs typeface="Arial"/>
              </a:rPr>
              <a:t>级）：</a:t>
            </a:r>
            <a:endParaRPr lang="en-US" altLang="ja-JP" sz="800" b="1" i="1" noProof="1" smtClean="0">
              <a:solidFill>
                <a:prstClr val="white"/>
              </a:solidFill>
              <a:latin typeface="微软雅黑" pitchFamily="34" charset="-122"/>
              <a:ea typeface="微软雅黑" pitchFamily="34" charset="-122"/>
              <a:cs typeface="Arial"/>
            </a:endParaRPr>
          </a:p>
          <a:p>
            <a:pPr defTabSz="934991">
              <a:buFontTx/>
              <a:buNone/>
            </a:pPr>
            <a:r>
              <a:rPr lang="zh-CN" altLang="en-US" sz="800" i="1" noProof="1" smtClean="0">
                <a:solidFill>
                  <a:prstClr val="white"/>
                </a:solidFill>
                <a:latin typeface="微软雅黑" pitchFamily="34" charset="-122"/>
                <a:ea typeface="微软雅黑" pitchFamily="34" charset="-122"/>
                <a:cs typeface="Arial"/>
              </a:rPr>
              <a:t>字体：微软雅黑</a:t>
            </a:r>
          </a:p>
          <a:p>
            <a:pPr defTabSz="934991">
              <a:buFontTx/>
              <a:buNone/>
            </a:pPr>
            <a:r>
              <a:rPr lang="zh-CN" altLang="en-US" sz="800" i="1" noProof="1" smtClean="0">
                <a:solidFill>
                  <a:prstClr val="white"/>
                </a:solidFill>
                <a:latin typeface="微软雅黑" pitchFamily="34" charset="-122"/>
                <a:ea typeface="微软雅黑" pitchFamily="34" charset="-122"/>
                <a:cs typeface="Arial"/>
              </a:rPr>
              <a:t>字号：</a:t>
            </a:r>
            <a:r>
              <a:rPr lang="en-US" altLang="zh-CN" sz="800" i="1" noProof="1" smtClean="0">
                <a:solidFill>
                  <a:prstClr val="white"/>
                </a:solidFill>
                <a:latin typeface="微软雅黑" pitchFamily="34" charset="-122"/>
                <a:ea typeface="微软雅黑" pitchFamily="34" charset="-122"/>
                <a:cs typeface="Arial"/>
              </a:rPr>
              <a:t>20-28 pt</a:t>
            </a:r>
            <a:endParaRPr lang="zh-CN" altLang="en-US" sz="800" i="1" noProof="1" smtClean="0">
              <a:solidFill>
                <a:prstClr val="white"/>
              </a:solidFill>
              <a:latin typeface="微软雅黑" pitchFamily="34" charset="-122"/>
              <a:ea typeface="微软雅黑" pitchFamily="34" charset="-122"/>
              <a:cs typeface="Arial"/>
            </a:endParaRPr>
          </a:p>
          <a:p>
            <a:pPr defTabSz="934991">
              <a:buFontTx/>
              <a:buNone/>
            </a:pPr>
            <a:r>
              <a:rPr lang="zh-CN" altLang="en-US" sz="800" i="1" noProof="1" smtClean="0">
                <a:solidFill>
                  <a:prstClr val="white"/>
                </a:solidFill>
                <a:latin typeface="微软雅黑" pitchFamily="34" charset="-122"/>
                <a:ea typeface="微软雅黑" pitchFamily="34" charset="-122"/>
                <a:cs typeface="Arial"/>
              </a:rPr>
              <a:t>颜色：黑色</a:t>
            </a:r>
            <a:endParaRPr lang="zh-CN" altLang="en-US" sz="800" i="1" noProof="1">
              <a:solidFill>
                <a:prstClr val="white"/>
              </a:solidFill>
              <a:latin typeface="微软雅黑" pitchFamily="34" charset="-122"/>
              <a:ea typeface="微软雅黑" pitchFamily="34" charset="-122"/>
              <a:cs typeface="Arial"/>
            </a:endParaRPr>
          </a:p>
        </p:txBody>
      </p:sp>
      <p:sp>
        <p:nvSpPr>
          <p:cNvPr id="17" name="左右箭头 16"/>
          <p:cNvSpPr/>
          <p:nvPr userDrawn="1"/>
        </p:nvSpPr>
        <p:spPr>
          <a:xfrm>
            <a:off x="8001024" y="142858"/>
            <a:ext cx="1000132" cy="285752"/>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rtlCol="0" anchor="ctr"/>
          <a:lstStyle/>
          <a:p>
            <a:pPr algn="ctr" defTabSz="457189">
              <a:buFontTx/>
              <a:buNone/>
            </a:pPr>
            <a:endParaRPr lang="zh-CN" altLang="en-US">
              <a:solidFill>
                <a:prstClr val="white"/>
              </a:solidFill>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189">
              <a:buFontTx/>
              <a:buNone/>
            </a:pPr>
            <a:r>
              <a:rPr kumimoji="1" lang="en-US" altLang="zh-CN" sz="1200" b="1" dirty="0" smtClean="0">
                <a:solidFill>
                  <a:prstClr val="white"/>
                </a:solidFill>
                <a:cs typeface="+mn-cs"/>
              </a:rPr>
              <a:t>Sustainability</a:t>
            </a:r>
            <a:endParaRPr kumimoji="1" lang="zh-CN" altLang="en-US" sz="1200" b="1" dirty="0" smtClean="0">
              <a:solidFill>
                <a:prstClr val="white"/>
              </a:solidFill>
              <a:cs typeface="+mn-cs"/>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7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pPr defTabSz="457189">
              <a:buFontTx/>
              <a:buNone/>
              <a:defRPr/>
            </a:pPr>
            <a:r>
              <a:rPr kumimoji="1" lang="en-US" sz="600" dirty="0">
                <a:solidFill>
                  <a:srgbClr val="7F7F7F"/>
                </a:solidFill>
                <a:latin typeface="Arial" pitchFamily="34" charset="0"/>
              </a:rPr>
              <a:t>© ZTE Corporation. All rights reserved</a:t>
            </a:r>
          </a:p>
        </p:txBody>
      </p:sp>
      <p:sp>
        <p:nvSpPr>
          <p:cNvPr id="16" name="Slide Number Placeholder 5"/>
          <p:cNvSpPr>
            <a:spLocks noGrp="1"/>
          </p:cNvSpPr>
          <p:nvPr/>
        </p:nvSpPr>
        <p:spPr bwMode="auto">
          <a:xfrm>
            <a:off x="119865" y="4908923"/>
            <a:ext cx="419100" cy="293687"/>
          </a:xfrm>
          <a:prstGeom prst="rect">
            <a:avLst/>
          </a:prstGeom>
          <a:noFill/>
          <a:ln w="9525">
            <a:noFill/>
            <a:miter lim="800000"/>
            <a:headEnd/>
            <a:tailEnd/>
          </a:ln>
        </p:spPr>
        <p:txBody>
          <a:bodyPr lIns="91411" tIns="45705" rIns="91411" bIns="45705" anchor="ctr"/>
          <a:lstStyle/>
          <a:p>
            <a:pPr algn="ctr" defTabSz="457189">
              <a:buFontTx/>
              <a:buNone/>
              <a:defRPr/>
            </a:pPr>
            <a:fld id="{0171E16C-D319-4B78-8C6C-188CCEBE712C}" type="slidenum">
              <a:rPr lang="en-US" sz="800">
                <a:solidFill>
                  <a:srgbClr val="404040"/>
                </a:solidFill>
                <a:latin typeface="Arial" pitchFamily="34" charset="0"/>
              </a:rPr>
              <a:pPr algn="ctr" defTabSz="457189">
                <a:buFontTx/>
                <a:buNone/>
                <a:defRPr/>
              </a:pPr>
              <a:t>‹#›</a:t>
            </a:fld>
            <a:endParaRPr lang="en-US" sz="800" dirty="0">
              <a:solidFill>
                <a:srgbClr val="404040"/>
              </a:solidFill>
              <a:latin typeface="Arial"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11" indent="-201211">
              <a:lnSpc>
                <a:spcPct val="150000"/>
              </a:lnSpc>
              <a:spcBef>
                <a:spcPts val="0"/>
              </a:spcBef>
              <a:buClr>
                <a:srgbClr val="008ED3"/>
              </a:buClr>
              <a:buSzPct val="80000"/>
              <a:buFont typeface="Wingdings" pitchFamily="2" charset="2"/>
              <a:buChar char="n"/>
              <a:defRPr kumimoji="1" lang="zh-CN" altLang="en-US" sz="1800" baseline="0" dirty="0" smtClean="0">
                <a:solidFill>
                  <a:schemeClr val="tx1">
                    <a:lumMod val="75000"/>
                    <a:lumOff val="25000"/>
                  </a:schemeClr>
                </a:solidFill>
                <a:latin typeface="微软雅黑" pitchFamily="34" charset="-122"/>
                <a:ea typeface="微软雅黑" pitchFamily="34" charset="-122"/>
                <a:cs typeface="Arial" pitchFamily="34" charset="0"/>
              </a:defRPr>
            </a:lvl1pPr>
            <a:lvl2pPr marL="402421" indent="-201211">
              <a:lnSpc>
                <a:spcPct val="150000"/>
              </a:lnSpc>
              <a:spcBef>
                <a:spcPts val="0"/>
              </a:spcBef>
              <a:buClr>
                <a:srgbClr val="008ED3"/>
              </a:buClr>
              <a:buSzPct val="80000"/>
              <a:buFont typeface="Wingdings" pitchFamily="2" charset="2"/>
              <a:buChar char="u"/>
              <a:defRPr kumimoji="1" lang="zh-CN" altLang="en-US" sz="1500" b="0" i="0" kern="1200" dirty="0" smtClean="0">
                <a:solidFill>
                  <a:schemeClr val="tx1">
                    <a:lumMod val="75000"/>
                    <a:lumOff val="25000"/>
                  </a:schemeClr>
                </a:solidFill>
                <a:latin typeface="微软雅黑" pitchFamily="34" charset="-122"/>
                <a:ea typeface="微软雅黑" pitchFamily="34" charset="-122"/>
                <a:cs typeface="Arial" pitchFamily="34" charset="0"/>
              </a:defRPr>
            </a:lvl2pPr>
            <a:lvl3pPr marL="602441" indent="-200020">
              <a:lnSpc>
                <a:spcPct val="150000"/>
              </a:lnSpc>
              <a:spcBef>
                <a:spcPts val="0"/>
              </a:spcBef>
              <a:buClr>
                <a:srgbClr val="008ED3"/>
              </a:buClr>
              <a:buSzPct val="80000"/>
              <a:buFont typeface="Wingdings" pitchFamily="2" charset="2"/>
              <a:buChar char="l"/>
              <a:defRPr sz="1500">
                <a:latin typeface="微软雅黑" pitchFamily="34" charset="-122"/>
                <a:ea typeface="微软雅黑" pitchFamily="34" charset="-122"/>
              </a:defRPr>
            </a:lvl3pPr>
          </a:lstStyle>
          <a:p>
            <a:pPr lvl="0"/>
            <a:r>
              <a:rPr lang="zh-CN" altLang="en-US" smtClean="0"/>
              <a:t>单击此处编辑母版文本样式</a:t>
            </a:r>
          </a:p>
          <a:p>
            <a:pPr lvl="1"/>
            <a:r>
              <a:rPr lang="zh-CN" altLang="en-US" smtClean="0"/>
              <a:t>第二级</a:t>
            </a:r>
          </a:p>
          <a:p>
            <a:pPr lvl="2"/>
            <a:r>
              <a:rPr lang="zh-CN" altLang="en-US" smtClean="0"/>
              <a:t>第三级</a:t>
            </a:r>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itchFamily="34" charset="-122"/>
                <a:ea typeface="微软雅黑" pitchFamily="34" charset="-122"/>
                <a:cs typeface="Arial" pitchFamily="34" charset="0"/>
              </a:defRPr>
            </a:lvl1pPr>
          </a:lstStyle>
          <a:p>
            <a:pPr lvl="0"/>
            <a:r>
              <a:rPr lang="zh-CN" altLang="en-US" smtClean="0"/>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189">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189">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189">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991">
              <a:buFontTx/>
              <a:buNone/>
            </a:pPr>
            <a:r>
              <a:rPr lang="zh-CN" altLang="en-US" sz="800" i="1" noProof="1" smtClean="0">
                <a:solidFill>
                  <a:prstClr val="white"/>
                </a:solidFill>
                <a:latin typeface="微软雅黑" pitchFamily="34" charset="-122"/>
                <a:ea typeface="微软雅黑" pitchFamily="34" charset="-122"/>
                <a:cs typeface="Arial"/>
              </a:rPr>
              <a:t>中兴蓝</a:t>
            </a:r>
            <a:endParaRPr lang="en-US" altLang="zh-CN" sz="800" i="1" noProof="1" smtClean="0">
              <a:solidFill>
                <a:prstClr val="white"/>
              </a:solidFill>
              <a:latin typeface="微软雅黑" pitchFamily="34" charset="-122"/>
              <a:ea typeface="微软雅黑" pitchFamily="34" charset="-122"/>
              <a:cs typeface="Arial"/>
            </a:endParaRPr>
          </a:p>
          <a:p>
            <a:pPr defTabSz="934991">
              <a:buFontTx/>
              <a:buNone/>
            </a:pPr>
            <a:r>
              <a:rPr lang="en-US" altLang="zh-CN" sz="800" i="1" noProof="1" smtClean="0">
                <a:solidFill>
                  <a:prstClr val="white"/>
                </a:solidFill>
                <a:latin typeface="微软雅黑" pitchFamily="34" charset="-122"/>
                <a:ea typeface="微软雅黑" pitchFamily="34" charset="-122"/>
                <a:cs typeface="Arial"/>
              </a:rPr>
              <a:t>[R0-G142-B211]</a:t>
            </a:r>
            <a:endParaRPr lang="zh-CN" altLang="en-US" sz="800" i="1" noProof="1">
              <a:solidFill>
                <a:prstClr val="white"/>
              </a:solidFill>
              <a:latin typeface="微软雅黑" pitchFamily="34" charset="-122"/>
              <a:ea typeface="微软雅黑" pitchFamily="34" charset="-122"/>
              <a:cs typeface="Arial"/>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991">
              <a:buFontTx/>
              <a:buNone/>
            </a:pPr>
            <a:r>
              <a:rPr lang="zh-CN" altLang="en-US" sz="800" i="1" noProof="1" smtClean="0">
                <a:solidFill>
                  <a:prstClr val="white"/>
                </a:solidFill>
                <a:latin typeface="微软雅黑" pitchFamily="34" charset="-122"/>
                <a:ea typeface="微软雅黑" pitchFamily="34" charset="-122"/>
                <a:cs typeface="Arial"/>
              </a:rPr>
              <a:t>中兴绿</a:t>
            </a:r>
            <a:endParaRPr lang="en-US" altLang="zh-CN" sz="800" i="1" noProof="1" smtClean="0">
              <a:solidFill>
                <a:prstClr val="white"/>
              </a:solidFill>
              <a:latin typeface="微软雅黑" pitchFamily="34" charset="-122"/>
              <a:ea typeface="微软雅黑" pitchFamily="34" charset="-122"/>
              <a:cs typeface="Arial"/>
            </a:endParaRPr>
          </a:p>
          <a:p>
            <a:pPr defTabSz="934991">
              <a:buFontTx/>
              <a:buNone/>
            </a:pPr>
            <a:r>
              <a:rPr lang="en-US" altLang="zh-CN" sz="800" i="1" noProof="1" smtClean="0">
                <a:solidFill>
                  <a:prstClr val="white"/>
                </a:solidFill>
                <a:latin typeface="微软雅黑" pitchFamily="34" charset="-122"/>
                <a:ea typeface="微软雅黑" pitchFamily="34" charset="-122"/>
                <a:cs typeface="Arial"/>
              </a:rPr>
              <a:t>[R140-G198-B62]</a:t>
            </a:r>
            <a:endParaRPr lang="zh-CN" altLang="en-US" sz="800" i="1" noProof="1">
              <a:solidFill>
                <a:prstClr val="white"/>
              </a:solidFill>
              <a:latin typeface="微软雅黑" pitchFamily="34" charset="-122"/>
              <a:ea typeface="微软雅黑" pitchFamily="34" charset="-122"/>
              <a:cs typeface="Arial"/>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991">
              <a:buFontTx/>
              <a:buNone/>
            </a:pPr>
            <a:r>
              <a:rPr lang="zh-CN" altLang="en-US" sz="800" i="1" noProof="1" smtClean="0">
                <a:solidFill>
                  <a:prstClr val="white"/>
                </a:solidFill>
                <a:latin typeface="微软雅黑" pitchFamily="34" charset="-122"/>
                <a:ea typeface="微软雅黑" pitchFamily="34" charset="-122"/>
                <a:cs typeface="Arial"/>
              </a:rPr>
              <a:t>中兴灰</a:t>
            </a:r>
            <a:endParaRPr lang="en-US" altLang="zh-CN" sz="800" i="1" noProof="1" smtClean="0">
              <a:solidFill>
                <a:prstClr val="white"/>
              </a:solidFill>
              <a:latin typeface="微软雅黑" pitchFamily="34" charset="-122"/>
              <a:ea typeface="微软雅黑" pitchFamily="34" charset="-122"/>
              <a:cs typeface="Arial"/>
            </a:endParaRPr>
          </a:p>
          <a:p>
            <a:pPr defTabSz="934991">
              <a:buFontTx/>
              <a:buNone/>
            </a:pPr>
            <a:r>
              <a:rPr lang="en-US" altLang="zh-CN" sz="800" i="1" noProof="1" smtClean="0">
                <a:solidFill>
                  <a:prstClr val="white"/>
                </a:solidFill>
                <a:latin typeface="微软雅黑" pitchFamily="34" charset="-122"/>
                <a:ea typeface="微软雅黑" pitchFamily="34" charset="-122"/>
                <a:cs typeface="Arial"/>
              </a:rPr>
              <a:t>[R87-G87-B87]</a:t>
            </a:r>
            <a:endParaRPr lang="zh-CN" altLang="en-US" sz="800" i="1" noProof="1">
              <a:solidFill>
                <a:prstClr val="white"/>
              </a:solidFill>
              <a:latin typeface="微软雅黑" pitchFamily="34" charset="-122"/>
              <a:ea typeface="微软雅黑" pitchFamily="34" charset="-122"/>
              <a:cs typeface="Arial"/>
            </a:endParaRPr>
          </a:p>
        </p:txBody>
      </p:sp>
      <p:sp>
        <p:nvSpPr>
          <p:cNvPr id="30" name="Rectangle 8"/>
          <p:cNvSpPr>
            <a:spLocks noChangeArrowheads="1"/>
          </p:cNvSpPr>
          <p:nvPr/>
        </p:nvSpPr>
        <p:spPr bwMode="auto">
          <a:xfrm>
            <a:off x="9243130" y="179308"/>
            <a:ext cx="1360488" cy="1155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07966" tIns="0" rIns="93412" bIns="46710" anchor="t" anchorCtr="0">
            <a:spAutoFit/>
          </a:bodyPr>
          <a:lstStyle/>
          <a:p>
            <a:pPr defTabSz="934991">
              <a:buFontTx/>
              <a:buNone/>
            </a:pPr>
            <a:r>
              <a:rPr lang="zh-CN" altLang="en-US" sz="800" b="1" i="1" noProof="1" smtClean="0">
                <a:solidFill>
                  <a:prstClr val="white"/>
                </a:solidFill>
                <a:latin typeface="微软雅黑" pitchFamily="34" charset="-122"/>
                <a:ea typeface="微软雅黑" pitchFamily="34" charset="-122"/>
                <a:cs typeface="Arial"/>
              </a:rPr>
              <a:t>正文标题：</a:t>
            </a:r>
            <a:endParaRPr altLang="ja-JP" sz="800" b="1" i="1" noProof="1">
              <a:solidFill>
                <a:prstClr val="white"/>
              </a:solidFill>
              <a:latin typeface="微软雅黑" pitchFamily="34" charset="-122"/>
              <a:ea typeface="微软雅黑" pitchFamily="34" charset="-122"/>
              <a:cs typeface="Arial"/>
            </a:endParaRPr>
          </a:p>
          <a:p>
            <a:pPr defTabSz="934991">
              <a:buFontTx/>
              <a:buNone/>
            </a:pPr>
            <a:r>
              <a:rPr lang="zh-CN" altLang="en-US" sz="800" i="1" noProof="1" smtClean="0">
                <a:solidFill>
                  <a:prstClr val="white"/>
                </a:solidFill>
                <a:latin typeface="微软雅黑" pitchFamily="34" charset="-122"/>
                <a:ea typeface="微软雅黑" pitchFamily="34" charset="-122"/>
                <a:cs typeface="Arial"/>
              </a:rPr>
              <a:t>字体：微软雅黑（加粗）</a:t>
            </a:r>
          </a:p>
          <a:p>
            <a:pPr defTabSz="934991">
              <a:buFontTx/>
              <a:buNone/>
            </a:pPr>
            <a:r>
              <a:rPr lang="zh-CN" altLang="en-US" sz="800" i="1" noProof="1" smtClean="0">
                <a:solidFill>
                  <a:prstClr val="white"/>
                </a:solidFill>
                <a:latin typeface="微软雅黑" pitchFamily="34" charset="-122"/>
                <a:ea typeface="微软雅黑" pitchFamily="34" charset="-122"/>
                <a:cs typeface="Arial"/>
              </a:rPr>
              <a:t>字号：</a:t>
            </a:r>
            <a:r>
              <a:rPr lang="en-US" altLang="zh-CN" sz="800" i="1" noProof="1" smtClean="0">
                <a:solidFill>
                  <a:prstClr val="white"/>
                </a:solidFill>
                <a:latin typeface="微软雅黑" pitchFamily="34" charset="-122"/>
                <a:ea typeface="微软雅黑" pitchFamily="34" charset="-122"/>
                <a:cs typeface="Arial"/>
              </a:rPr>
              <a:t>36-44 pt</a:t>
            </a:r>
            <a:endParaRPr lang="zh-CN" altLang="en-US" sz="800" i="1" noProof="1" smtClean="0">
              <a:solidFill>
                <a:prstClr val="white"/>
              </a:solidFill>
              <a:latin typeface="微软雅黑" pitchFamily="34" charset="-122"/>
              <a:ea typeface="微软雅黑" pitchFamily="34" charset="-122"/>
              <a:cs typeface="Arial"/>
            </a:endParaRPr>
          </a:p>
          <a:p>
            <a:pPr defTabSz="934991">
              <a:buFontTx/>
              <a:buNone/>
            </a:pPr>
            <a:r>
              <a:rPr lang="zh-CN" altLang="en-US" sz="800" i="1" noProof="1" smtClean="0">
                <a:solidFill>
                  <a:prstClr val="white"/>
                </a:solidFill>
                <a:latin typeface="微软雅黑" pitchFamily="34" charset="-122"/>
                <a:ea typeface="微软雅黑" pitchFamily="34" charset="-122"/>
                <a:cs typeface="Arial"/>
              </a:rPr>
              <a:t>颜色：中兴蓝</a:t>
            </a:r>
          </a:p>
          <a:p>
            <a:pPr defTabSz="934991">
              <a:buFontTx/>
              <a:buNone/>
            </a:pPr>
            <a:endParaRPr lang="en-US" altLang="ja-JP" sz="800" i="1" noProof="1" smtClean="0">
              <a:solidFill>
                <a:prstClr val="white"/>
              </a:solidFill>
              <a:latin typeface="微软雅黑" pitchFamily="34" charset="-122"/>
              <a:ea typeface="微软雅黑" pitchFamily="34" charset="-122"/>
              <a:cs typeface="Arial"/>
            </a:endParaRPr>
          </a:p>
          <a:p>
            <a:pPr defTabSz="934991">
              <a:buFontTx/>
              <a:buNone/>
            </a:pPr>
            <a:r>
              <a:rPr lang="zh-CN" altLang="en-US" sz="800" b="1" i="1" noProof="1" smtClean="0">
                <a:solidFill>
                  <a:prstClr val="white"/>
                </a:solidFill>
                <a:latin typeface="微软雅黑" pitchFamily="34" charset="-122"/>
                <a:ea typeface="微软雅黑" pitchFamily="34" charset="-122"/>
                <a:cs typeface="Arial"/>
              </a:rPr>
              <a:t>正文（</a:t>
            </a:r>
            <a:r>
              <a:rPr lang="en-US" altLang="ja-JP" sz="800" b="1" i="1" noProof="1" smtClean="0">
                <a:solidFill>
                  <a:prstClr val="white"/>
                </a:solidFill>
                <a:latin typeface="微软雅黑" pitchFamily="34" charset="-122"/>
                <a:ea typeface="微软雅黑" pitchFamily="34" charset="-122"/>
                <a:cs typeface="Arial"/>
              </a:rPr>
              <a:t>1-5</a:t>
            </a:r>
            <a:r>
              <a:rPr lang="en-US" altLang="zh-CN" sz="800" b="1" i="1" noProof="1" smtClean="0">
                <a:solidFill>
                  <a:prstClr val="white"/>
                </a:solidFill>
                <a:latin typeface="微软雅黑" pitchFamily="34" charset="-122"/>
                <a:ea typeface="微软雅黑" pitchFamily="34" charset="-122"/>
                <a:cs typeface="Arial"/>
              </a:rPr>
              <a:t> </a:t>
            </a:r>
            <a:r>
              <a:rPr lang="zh-CN" altLang="en-US" sz="800" b="1" i="1" noProof="1" smtClean="0">
                <a:solidFill>
                  <a:prstClr val="white"/>
                </a:solidFill>
                <a:latin typeface="微软雅黑" pitchFamily="34" charset="-122"/>
                <a:ea typeface="微软雅黑" pitchFamily="34" charset="-122"/>
                <a:cs typeface="Arial"/>
              </a:rPr>
              <a:t>级）：</a:t>
            </a:r>
            <a:endParaRPr lang="en-US" altLang="ja-JP" sz="800" b="1" i="1" noProof="1" smtClean="0">
              <a:solidFill>
                <a:prstClr val="white"/>
              </a:solidFill>
              <a:latin typeface="微软雅黑" pitchFamily="34" charset="-122"/>
              <a:ea typeface="微软雅黑" pitchFamily="34" charset="-122"/>
              <a:cs typeface="Arial"/>
            </a:endParaRPr>
          </a:p>
          <a:p>
            <a:pPr defTabSz="934991">
              <a:buFontTx/>
              <a:buNone/>
            </a:pPr>
            <a:r>
              <a:rPr lang="zh-CN" altLang="en-US" sz="800" i="1" noProof="1" smtClean="0">
                <a:solidFill>
                  <a:prstClr val="white"/>
                </a:solidFill>
                <a:latin typeface="微软雅黑" pitchFamily="34" charset="-122"/>
                <a:ea typeface="微软雅黑" pitchFamily="34" charset="-122"/>
                <a:cs typeface="Arial"/>
              </a:rPr>
              <a:t>字体：微软雅黑</a:t>
            </a:r>
          </a:p>
          <a:p>
            <a:pPr defTabSz="934991">
              <a:buFontTx/>
              <a:buNone/>
            </a:pPr>
            <a:r>
              <a:rPr lang="zh-CN" altLang="en-US" sz="800" i="1" noProof="1" smtClean="0">
                <a:solidFill>
                  <a:prstClr val="white"/>
                </a:solidFill>
                <a:latin typeface="微软雅黑" pitchFamily="34" charset="-122"/>
                <a:ea typeface="微软雅黑" pitchFamily="34" charset="-122"/>
                <a:cs typeface="Arial"/>
              </a:rPr>
              <a:t>字号：</a:t>
            </a:r>
            <a:r>
              <a:rPr lang="en-US" altLang="zh-CN" sz="800" i="1" noProof="1" smtClean="0">
                <a:solidFill>
                  <a:prstClr val="white"/>
                </a:solidFill>
                <a:latin typeface="微软雅黑" pitchFamily="34" charset="-122"/>
                <a:ea typeface="微软雅黑" pitchFamily="34" charset="-122"/>
                <a:cs typeface="Arial"/>
              </a:rPr>
              <a:t>20-28 pt</a:t>
            </a:r>
            <a:endParaRPr lang="zh-CN" altLang="en-US" sz="800" i="1" noProof="1" smtClean="0">
              <a:solidFill>
                <a:prstClr val="white"/>
              </a:solidFill>
              <a:latin typeface="微软雅黑" pitchFamily="34" charset="-122"/>
              <a:ea typeface="微软雅黑" pitchFamily="34" charset="-122"/>
              <a:cs typeface="Arial"/>
            </a:endParaRPr>
          </a:p>
          <a:p>
            <a:pPr defTabSz="934991">
              <a:buFontTx/>
              <a:buNone/>
            </a:pPr>
            <a:r>
              <a:rPr lang="zh-CN" altLang="en-US" sz="800" i="1" noProof="1" smtClean="0">
                <a:solidFill>
                  <a:prstClr val="white"/>
                </a:solidFill>
                <a:latin typeface="微软雅黑" pitchFamily="34" charset="-122"/>
                <a:ea typeface="微软雅黑" pitchFamily="34" charset="-122"/>
                <a:cs typeface="Arial"/>
              </a:rPr>
              <a:t>颜色：黑色</a:t>
            </a:r>
            <a:endParaRPr lang="zh-CN" altLang="en-US" sz="800" i="1" noProof="1">
              <a:solidFill>
                <a:prstClr val="white"/>
              </a:solidFill>
              <a:latin typeface="微软雅黑" pitchFamily="34" charset="-122"/>
              <a:ea typeface="微软雅黑" pitchFamily="34" charset="-122"/>
              <a:cs typeface="Arial"/>
            </a:endParaRPr>
          </a:p>
        </p:txBody>
      </p:sp>
      <p:sp>
        <p:nvSpPr>
          <p:cNvPr id="17" name="左右箭头 16"/>
          <p:cNvSpPr/>
          <p:nvPr userDrawn="1"/>
        </p:nvSpPr>
        <p:spPr>
          <a:xfrm>
            <a:off x="8001024" y="142858"/>
            <a:ext cx="1000132" cy="285752"/>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rtlCol="0" anchor="ctr"/>
          <a:lstStyle/>
          <a:p>
            <a:pPr algn="ctr" defTabSz="457189">
              <a:buFontTx/>
              <a:buNone/>
            </a:pPr>
            <a:endParaRPr lang="zh-CN" altLang="en-US">
              <a:solidFill>
                <a:prstClr val="white"/>
              </a:solidFill>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189">
              <a:buFontTx/>
              <a:buNone/>
            </a:pPr>
            <a:r>
              <a:rPr kumimoji="1" lang="en-US" altLang="zh-CN" sz="1200" b="1" dirty="0" smtClean="0">
                <a:solidFill>
                  <a:prstClr val="white"/>
                </a:solidFill>
                <a:cs typeface="+mn-cs"/>
              </a:rPr>
              <a:t>Sustainability</a:t>
            </a:r>
            <a:endParaRPr kumimoji="1" lang="zh-CN" altLang="en-US" sz="1200" b="1" dirty="0" smtClean="0">
              <a:solidFill>
                <a:prstClr val="white"/>
              </a:solidFill>
              <a:cs typeface="+mn-cs"/>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9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pPr defTabSz="457189">
              <a:buFontTx/>
              <a:buNone/>
              <a:defRPr/>
            </a:pPr>
            <a:r>
              <a:rPr kumimoji="1" lang="en-US" sz="600" dirty="0">
                <a:solidFill>
                  <a:srgbClr val="7F7F7F"/>
                </a:solidFill>
                <a:latin typeface="Arial" pitchFamily="34" charset="0"/>
              </a:rPr>
              <a:t>© ZTE Corporation. All rights reserved</a:t>
            </a:r>
          </a:p>
        </p:txBody>
      </p:sp>
      <p:sp>
        <p:nvSpPr>
          <p:cNvPr id="16" name="Slide Number Placeholder 5"/>
          <p:cNvSpPr>
            <a:spLocks noGrp="1"/>
          </p:cNvSpPr>
          <p:nvPr/>
        </p:nvSpPr>
        <p:spPr bwMode="auto">
          <a:xfrm>
            <a:off x="119865" y="4908923"/>
            <a:ext cx="419100" cy="293687"/>
          </a:xfrm>
          <a:prstGeom prst="rect">
            <a:avLst/>
          </a:prstGeom>
          <a:noFill/>
          <a:ln w="9525">
            <a:noFill/>
            <a:miter lim="800000"/>
            <a:headEnd/>
            <a:tailEnd/>
          </a:ln>
        </p:spPr>
        <p:txBody>
          <a:bodyPr lIns="91411" tIns="45705" rIns="91411" bIns="45705" anchor="ctr"/>
          <a:lstStyle/>
          <a:p>
            <a:pPr algn="ctr" defTabSz="457189">
              <a:buFontTx/>
              <a:buNone/>
              <a:defRPr/>
            </a:pPr>
            <a:fld id="{0171E16C-D319-4B78-8C6C-188CCEBE712C}" type="slidenum">
              <a:rPr lang="en-US" sz="800">
                <a:solidFill>
                  <a:srgbClr val="404040"/>
                </a:solidFill>
                <a:latin typeface="Arial" pitchFamily="34" charset="0"/>
              </a:rPr>
              <a:pPr algn="ctr" defTabSz="457189">
                <a:buFontTx/>
                <a:buNone/>
                <a:defRPr/>
              </a:pPr>
              <a:t>‹#›</a:t>
            </a:fld>
            <a:endParaRPr lang="en-US" sz="800" dirty="0">
              <a:solidFill>
                <a:srgbClr val="404040"/>
              </a:solidFill>
              <a:latin typeface="Arial"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11" indent="-201211">
              <a:lnSpc>
                <a:spcPct val="150000"/>
              </a:lnSpc>
              <a:spcBef>
                <a:spcPts val="0"/>
              </a:spcBef>
              <a:buClr>
                <a:srgbClr val="008ED3"/>
              </a:buClr>
              <a:buSzPct val="80000"/>
              <a:buFont typeface="Wingdings" pitchFamily="2" charset="2"/>
              <a:buChar char="n"/>
              <a:defRPr kumimoji="1" lang="zh-CN" altLang="en-US" sz="1800" baseline="0" dirty="0" smtClean="0">
                <a:solidFill>
                  <a:schemeClr val="tx1">
                    <a:lumMod val="75000"/>
                    <a:lumOff val="25000"/>
                  </a:schemeClr>
                </a:solidFill>
                <a:latin typeface="微软雅黑" pitchFamily="34" charset="-122"/>
                <a:ea typeface="微软雅黑" pitchFamily="34" charset="-122"/>
                <a:cs typeface="Arial" pitchFamily="34" charset="0"/>
              </a:defRPr>
            </a:lvl1pPr>
            <a:lvl2pPr marL="402421" indent="-201211">
              <a:lnSpc>
                <a:spcPct val="150000"/>
              </a:lnSpc>
              <a:spcBef>
                <a:spcPts val="0"/>
              </a:spcBef>
              <a:buClr>
                <a:srgbClr val="008ED3"/>
              </a:buClr>
              <a:buSzPct val="80000"/>
              <a:buFont typeface="Wingdings" pitchFamily="2" charset="2"/>
              <a:buChar char="u"/>
              <a:defRPr kumimoji="1" lang="zh-CN" altLang="en-US" sz="1500" b="0" i="0" kern="1200" dirty="0" smtClean="0">
                <a:solidFill>
                  <a:schemeClr val="tx1">
                    <a:lumMod val="75000"/>
                    <a:lumOff val="25000"/>
                  </a:schemeClr>
                </a:solidFill>
                <a:latin typeface="微软雅黑" pitchFamily="34" charset="-122"/>
                <a:ea typeface="微软雅黑" pitchFamily="34" charset="-122"/>
                <a:cs typeface="Arial" pitchFamily="34" charset="0"/>
              </a:defRPr>
            </a:lvl2pPr>
            <a:lvl3pPr marL="602441" indent="-200020">
              <a:lnSpc>
                <a:spcPct val="150000"/>
              </a:lnSpc>
              <a:spcBef>
                <a:spcPts val="0"/>
              </a:spcBef>
              <a:buClr>
                <a:srgbClr val="008ED3"/>
              </a:buClr>
              <a:buSzPct val="80000"/>
              <a:buFont typeface="Wingdings" pitchFamily="2" charset="2"/>
              <a:buChar char="l"/>
              <a:defRPr sz="1500">
                <a:latin typeface="微软雅黑" pitchFamily="34" charset="-122"/>
                <a:ea typeface="微软雅黑" pitchFamily="34" charset="-122"/>
              </a:defRPr>
            </a:lvl3pPr>
          </a:lstStyle>
          <a:p>
            <a:pPr lvl="0"/>
            <a:r>
              <a:rPr lang="zh-CN" altLang="en-US" smtClean="0"/>
              <a:t>单击此处编辑母版文本样式</a:t>
            </a:r>
          </a:p>
          <a:p>
            <a:pPr lvl="1"/>
            <a:r>
              <a:rPr lang="zh-CN" altLang="en-US" smtClean="0"/>
              <a:t>第二级</a:t>
            </a:r>
          </a:p>
          <a:p>
            <a:pPr lvl="2"/>
            <a:r>
              <a:rPr lang="zh-CN" altLang="en-US" smtClean="0"/>
              <a:t>第三级</a:t>
            </a:r>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itchFamily="34" charset="-122"/>
                <a:ea typeface="微软雅黑" pitchFamily="34" charset="-122"/>
                <a:cs typeface="Arial" pitchFamily="34" charset="0"/>
              </a:defRPr>
            </a:lvl1pPr>
          </a:lstStyle>
          <a:p>
            <a:pPr lvl="0"/>
            <a:r>
              <a:rPr lang="zh-CN" altLang="en-US" smtClean="0"/>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189">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189">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189">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991">
              <a:buFontTx/>
              <a:buNone/>
            </a:pPr>
            <a:r>
              <a:rPr lang="zh-CN" altLang="en-US" sz="800" i="1" noProof="1" smtClean="0">
                <a:solidFill>
                  <a:prstClr val="white"/>
                </a:solidFill>
                <a:latin typeface="微软雅黑" pitchFamily="34" charset="-122"/>
                <a:ea typeface="微软雅黑" pitchFamily="34" charset="-122"/>
                <a:cs typeface="Arial"/>
              </a:rPr>
              <a:t>中兴蓝</a:t>
            </a:r>
            <a:endParaRPr lang="en-US" altLang="zh-CN" sz="800" i="1" noProof="1" smtClean="0">
              <a:solidFill>
                <a:prstClr val="white"/>
              </a:solidFill>
              <a:latin typeface="微软雅黑" pitchFamily="34" charset="-122"/>
              <a:ea typeface="微软雅黑" pitchFamily="34" charset="-122"/>
              <a:cs typeface="Arial"/>
            </a:endParaRPr>
          </a:p>
          <a:p>
            <a:pPr defTabSz="934991">
              <a:buFontTx/>
              <a:buNone/>
            </a:pPr>
            <a:r>
              <a:rPr lang="en-US" altLang="zh-CN" sz="800" i="1" noProof="1" smtClean="0">
                <a:solidFill>
                  <a:prstClr val="white"/>
                </a:solidFill>
                <a:latin typeface="微软雅黑" pitchFamily="34" charset="-122"/>
                <a:ea typeface="微软雅黑" pitchFamily="34" charset="-122"/>
                <a:cs typeface="Arial"/>
              </a:rPr>
              <a:t>[R0-G142-B211]</a:t>
            </a:r>
            <a:endParaRPr lang="zh-CN" altLang="en-US" sz="800" i="1" noProof="1">
              <a:solidFill>
                <a:prstClr val="white"/>
              </a:solidFill>
              <a:latin typeface="微软雅黑" pitchFamily="34" charset="-122"/>
              <a:ea typeface="微软雅黑" pitchFamily="34" charset="-122"/>
              <a:cs typeface="Arial"/>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991">
              <a:buFontTx/>
              <a:buNone/>
            </a:pPr>
            <a:r>
              <a:rPr lang="zh-CN" altLang="en-US" sz="800" i="1" noProof="1" smtClean="0">
                <a:solidFill>
                  <a:prstClr val="white"/>
                </a:solidFill>
                <a:latin typeface="微软雅黑" pitchFamily="34" charset="-122"/>
                <a:ea typeface="微软雅黑" pitchFamily="34" charset="-122"/>
                <a:cs typeface="Arial"/>
              </a:rPr>
              <a:t>中兴绿</a:t>
            </a:r>
            <a:endParaRPr lang="en-US" altLang="zh-CN" sz="800" i="1" noProof="1" smtClean="0">
              <a:solidFill>
                <a:prstClr val="white"/>
              </a:solidFill>
              <a:latin typeface="微软雅黑" pitchFamily="34" charset="-122"/>
              <a:ea typeface="微软雅黑" pitchFamily="34" charset="-122"/>
              <a:cs typeface="Arial"/>
            </a:endParaRPr>
          </a:p>
          <a:p>
            <a:pPr defTabSz="934991">
              <a:buFontTx/>
              <a:buNone/>
            </a:pPr>
            <a:r>
              <a:rPr lang="en-US" altLang="zh-CN" sz="800" i="1" noProof="1" smtClean="0">
                <a:solidFill>
                  <a:prstClr val="white"/>
                </a:solidFill>
                <a:latin typeface="微软雅黑" pitchFamily="34" charset="-122"/>
                <a:ea typeface="微软雅黑" pitchFamily="34" charset="-122"/>
                <a:cs typeface="Arial"/>
              </a:rPr>
              <a:t>[R140-G198-B62]</a:t>
            </a:r>
            <a:endParaRPr lang="zh-CN" altLang="en-US" sz="800" i="1" noProof="1">
              <a:solidFill>
                <a:prstClr val="white"/>
              </a:solidFill>
              <a:latin typeface="微软雅黑" pitchFamily="34" charset="-122"/>
              <a:ea typeface="微软雅黑" pitchFamily="34" charset="-122"/>
              <a:cs typeface="Arial"/>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991">
              <a:buFontTx/>
              <a:buNone/>
            </a:pPr>
            <a:r>
              <a:rPr lang="zh-CN" altLang="en-US" sz="800" i="1" noProof="1" smtClean="0">
                <a:solidFill>
                  <a:prstClr val="white"/>
                </a:solidFill>
                <a:latin typeface="微软雅黑" pitchFamily="34" charset="-122"/>
                <a:ea typeface="微软雅黑" pitchFamily="34" charset="-122"/>
                <a:cs typeface="Arial"/>
              </a:rPr>
              <a:t>中兴灰</a:t>
            </a:r>
            <a:endParaRPr lang="en-US" altLang="zh-CN" sz="800" i="1" noProof="1" smtClean="0">
              <a:solidFill>
                <a:prstClr val="white"/>
              </a:solidFill>
              <a:latin typeface="微软雅黑" pitchFamily="34" charset="-122"/>
              <a:ea typeface="微软雅黑" pitchFamily="34" charset="-122"/>
              <a:cs typeface="Arial"/>
            </a:endParaRPr>
          </a:p>
          <a:p>
            <a:pPr defTabSz="934991">
              <a:buFontTx/>
              <a:buNone/>
            </a:pPr>
            <a:r>
              <a:rPr lang="en-US" altLang="zh-CN" sz="800" i="1" noProof="1" smtClean="0">
                <a:solidFill>
                  <a:prstClr val="white"/>
                </a:solidFill>
                <a:latin typeface="微软雅黑" pitchFamily="34" charset="-122"/>
                <a:ea typeface="微软雅黑" pitchFamily="34" charset="-122"/>
                <a:cs typeface="Arial"/>
              </a:rPr>
              <a:t>[R87-G87-B87]</a:t>
            </a:r>
            <a:endParaRPr lang="zh-CN" altLang="en-US" sz="800" i="1" noProof="1">
              <a:solidFill>
                <a:prstClr val="white"/>
              </a:solidFill>
              <a:latin typeface="微软雅黑" pitchFamily="34" charset="-122"/>
              <a:ea typeface="微软雅黑" pitchFamily="34" charset="-122"/>
              <a:cs typeface="Arial"/>
            </a:endParaRPr>
          </a:p>
        </p:txBody>
      </p:sp>
      <p:sp>
        <p:nvSpPr>
          <p:cNvPr id="30" name="Rectangle 8"/>
          <p:cNvSpPr>
            <a:spLocks noChangeArrowheads="1"/>
          </p:cNvSpPr>
          <p:nvPr/>
        </p:nvSpPr>
        <p:spPr bwMode="auto">
          <a:xfrm>
            <a:off x="9243130" y="179308"/>
            <a:ext cx="1360488" cy="1155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07966" tIns="0" rIns="93412" bIns="46710" anchor="t" anchorCtr="0">
            <a:spAutoFit/>
          </a:bodyPr>
          <a:lstStyle/>
          <a:p>
            <a:pPr defTabSz="934991">
              <a:buFontTx/>
              <a:buNone/>
            </a:pPr>
            <a:r>
              <a:rPr lang="zh-CN" altLang="en-US" sz="800" b="1" i="1" noProof="1" smtClean="0">
                <a:solidFill>
                  <a:prstClr val="white"/>
                </a:solidFill>
                <a:latin typeface="微软雅黑" pitchFamily="34" charset="-122"/>
                <a:ea typeface="微软雅黑" pitchFamily="34" charset="-122"/>
                <a:cs typeface="Arial"/>
              </a:rPr>
              <a:t>正文标题：</a:t>
            </a:r>
            <a:endParaRPr altLang="ja-JP" sz="800" b="1" i="1" noProof="1">
              <a:solidFill>
                <a:prstClr val="white"/>
              </a:solidFill>
              <a:latin typeface="微软雅黑" pitchFamily="34" charset="-122"/>
              <a:ea typeface="微软雅黑" pitchFamily="34" charset="-122"/>
              <a:cs typeface="Arial"/>
            </a:endParaRPr>
          </a:p>
          <a:p>
            <a:pPr defTabSz="934991">
              <a:buFontTx/>
              <a:buNone/>
            </a:pPr>
            <a:r>
              <a:rPr lang="zh-CN" altLang="en-US" sz="800" i="1" noProof="1" smtClean="0">
                <a:solidFill>
                  <a:prstClr val="white"/>
                </a:solidFill>
                <a:latin typeface="微软雅黑" pitchFamily="34" charset="-122"/>
                <a:ea typeface="微软雅黑" pitchFamily="34" charset="-122"/>
                <a:cs typeface="Arial"/>
              </a:rPr>
              <a:t>字体：微软雅黑（加粗）</a:t>
            </a:r>
          </a:p>
          <a:p>
            <a:pPr defTabSz="934991">
              <a:buFontTx/>
              <a:buNone/>
            </a:pPr>
            <a:r>
              <a:rPr lang="zh-CN" altLang="en-US" sz="800" i="1" noProof="1" smtClean="0">
                <a:solidFill>
                  <a:prstClr val="white"/>
                </a:solidFill>
                <a:latin typeface="微软雅黑" pitchFamily="34" charset="-122"/>
                <a:ea typeface="微软雅黑" pitchFamily="34" charset="-122"/>
                <a:cs typeface="Arial"/>
              </a:rPr>
              <a:t>字号：</a:t>
            </a:r>
            <a:r>
              <a:rPr lang="en-US" altLang="zh-CN" sz="800" i="1" noProof="1" smtClean="0">
                <a:solidFill>
                  <a:prstClr val="white"/>
                </a:solidFill>
                <a:latin typeface="微软雅黑" pitchFamily="34" charset="-122"/>
                <a:ea typeface="微软雅黑" pitchFamily="34" charset="-122"/>
                <a:cs typeface="Arial"/>
              </a:rPr>
              <a:t>36-44 pt</a:t>
            </a:r>
            <a:endParaRPr lang="zh-CN" altLang="en-US" sz="800" i="1" noProof="1" smtClean="0">
              <a:solidFill>
                <a:prstClr val="white"/>
              </a:solidFill>
              <a:latin typeface="微软雅黑" pitchFamily="34" charset="-122"/>
              <a:ea typeface="微软雅黑" pitchFamily="34" charset="-122"/>
              <a:cs typeface="Arial"/>
            </a:endParaRPr>
          </a:p>
          <a:p>
            <a:pPr defTabSz="934991">
              <a:buFontTx/>
              <a:buNone/>
            </a:pPr>
            <a:r>
              <a:rPr lang="zh-CN" altLang="en-US" sz="800" i="1" noProof="1" smtClean="0">
                <a:solidFill>
                  <a:prstClr val="white"/>
                </a:solidFill>
                <a:latin typeface="微软雅黑" pitchFamily="34" charset="-122"/>
                <a:ea typeface="微软雅黑" pitchFamily="34" charset="-122"/>
                <a:cs typeface="Arial"/>
              </a:rPr>
              <a:t>颜色：中兴蓝</a:t>
            </a:r>
          </a:p>
          <a:p>
            <a:pPr defTabSz="934991">
              <a:buFontTx/>
              <a:buNone/>
            </a:pPr>
            <a:endParaRPr lang="en-US" altLang="ja-JP" sz="800" i="1" noProof="1" smtClean="0">
              <a:solidFill>
                <a:prstClr val="white"/>
              </a:solidFill>
              <a:latin typeface="微软雅黑" pitchFamily="34" charset="-122"/>
              <a:ea typeface="微软雅黑" pitchFamily="34" charset="-122"/>
              <a:cs typeface="Arial"/>
            </a:endParaRPr>
          </a:p>
          <a:p>
            <a:pPr defTabSz="934991">
              <a:buFontTx/>
              <a:buNone/>
            </a:pPr>
            <a:r>
              <a:rPr lang="zh-CN" altLang="en-US" sz="800" b="1" i="1" noProof="1" smtClean="0">
                <a:solidFill>
                  <a:prstClr val="white"/>
                </a:solidFill>
                <a:latin typeface="微软雅黑" pitchFamily="34" charset="-122"/>
                <a:ea typeface="微软雅黑" pitchFamily="34" charset="-122"/>
                <a:cs typeface="Arial"/>
              </a:rPr>
              <a:t>正文（</a:t>
            </a:r>
            <a:r>
              <a:rPr lang="en-US" altLang="ja-JP" sz="800" b="1" i="1" noProof="1" smtClean="0">
                <a:solidFill>
                  <a:prstClr val="white"/>
                </a:solidFill>
                <a:latin typeface="微软雅黑" pitchFamily="34" charset="-122"/>
                <a:ea typeface="微软雅黑" pitchFamily="34" charset="-122"/>
                <a:cs typeface="Arial"/>
              </a:rPr>
              <a:t>1-5</a:t>
            </a:r>
            <a:r>
              <a:rPr lang="en-US" altLang="zh-CN" sz="800" b="1" i="1" noProof="1" smtClean="0">
                <a:solidFill>
                  <a:prstClr val="white"/>
                </a:solidFill>
                <a:latin typeface="微软雅黑" pitchFamily="34" charset="-122"/>
                <a:ea typeface="微软雅黑" pitchFamily="34" charset="-122"/>
                <a:cs typeface="Arial"/>
              </a:rPr>
              <a:t> </a:t>
            </a:r>
            <a:r>
              <a:rPr lang="zh-CN" altLang="en-US" sz="800" b="1" i="1" noProof="1" smtClean="0">
                <a:solidFill>
                  <a:prstClr val="white"/>
                </a:solidFill>
                <a:latin typeface="微软雅黑" pitchFamily="34" charset="-122"/>
                <a:ea typeface="微软雅黑" pitchFamily="34" charset="-122"/>
                <a:cs typeface="Arial"/>
              </a:rPr>
              <a:t>级）：</a:t>
            </a:r>
            <a:endParaRPr lang="en-US" altLang="ja-JP" sz="800" b="1" i="1" noProof="1" smtClean="0">
              <a:solidFill>
                <a:prstClr val="white"/>
              </a:solidFill>
              <a:latin typeface="微软雅黑" pitchFamily="34" charset="-122"/>
              <a:ea typeface="微软雅黑" pitchFamily="34" charset="-122"/>
              <a:cs typeface="Arial"/>
            </a:endParaRPr>
          </a:p>
          <a:p>
            <a:pPr defTabSz="934991">
              <a:buFontTx/>
              <a:buNone/>
            </a:pPr>
            <a:r>
              <a:rPr lang="zh-CN" altLang="en-US" sz="800" i="1" noProof="1" smtClean="0">
                <a:solidFill>
                  <a:prstClr val="white"/>
                </a:solidFill>
                <a:latin typeface="微软雅黑" pitchFamily="34" charset="-122"/>
                <a:ea typeface="微软雅黑" pitchFamily="34" charset="-122"/>
                <a:cs typeface="Arial"/>
              </a:rPr>
              <a:t>字体：微软雅黑</a:t>
            </a:r>
          </a:p>
          <a:p>
            <a:pPr defTabSz="934991">
              <a:buFontTx/>
              <a:buNone/>
            </a:pPr>
            <a:r>
              <a:rPr lang="zh-CN" altLang="en-US" sz="800" i="1" noProof="1" smtClean="0">
                <a:solidFill>
                  <a:prstClr val="white"/>
                </a:solidFill>
                <a:latin typeface="微软雅黑" pitchFamily="34" charset="-122"/>
                <a:ea typeface="微软雅黑" pitchFamily="34" charset="-122"/>
                <a:cs typeface="Arial"/>
              </a:rPr>
              <a:t>字号：</a:t>
            </a:r>
            <a:r>
              <a:rPr lang="en-US" altLang="zh-CN" sz="800" i="1" noProof="1" smtClean="0">
                <a:solidFill>
                  <a:prstClr val="white"/>
                </a:solidFill>
                <a:latin typeface="微软雅黑" pitchFamily="34" charset="-122"/>
                <a:ea typeface="微软雅黑" pitchFamily="34" charset="-122"/>
                <a:cs typeface="Arial"/>
              </a:rPr>
              <a:t>20-28 pt</a:t>
            </a:r>
            <a:endParaRPr lang="zh-CN" altLang="en-US" sz="800" i="1" noProof="1" smtClean="0">
              <a:solidFill>
                <a:prstClr val="white"/>
              </a:solidFill>
              <a:latin typeface="微软雅黑" pitchFamily="34" charset="-122"/>
              <a:ea typeface="微软雅黑" pitchFamily="34" charset="-122"/>
              <a:cs typeface="Arial"/>
            </a:endParaRPr>
          </a:p>
          <a:p>
            <a:pPr defTabSz="934991">
              <a:buFontTx/>
              <a:buNone/>
            </a:pPr>
            <a:r>
              <a:rPr lang="zh-CN" altLang="en-US" sz="800" i="1" noProof="1" smtClean="0">
                <a:solidFill>
                  <a:prstClr val="white"/>
                </a:solidFill>
                <a:latin typeface="微软雅黑" pitchFamily="34" charset="-122"/>
                <a:ea typeface="微软雅黑" pitchFamily="34" charset="-122"/>
                <a:cs typeface="Arial"/>
              </a:rPr>
              <a:t>颜色：黑色</a:t>
            </a:r>
            <a:endParaRPr lang="zh-CN" altLang="en-US" sz="800" i="1" noProof="1">
              <a:solidFill>
                <a:prstClr val="white"/>
              </a:solidFill>
              <a:latin typeface="微软雅黑" pitchFamily="34" charset="-122"/>
              <a:ea typeface="微软雅黑" pitchFamily="34" charset="-122"/>
              <a:cs typeface="Arial"/>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189">
              <a:buFontTx/>
              <a:buNone/>
            </a:pPr>
            <a:r>
              <a:rPr kumimoji="1" lang="en-US" altLang="zh-CN" sz="1200" b="1" dirty="0" smtClean="0">
                <a:solidFill>
                  <a:prstClr val="white"/>
                </a:solidFill>
                <a:cs typeface="+mn-cs"/>
              </a:rPr>
              <a:t>Sustainability</a:t>
            </a:r>
            <a:endParaRPr kumimoji="1" lang="zh-CN" altLang="en-US" sz="1200" b="1" dirty="0" smtClean="0">
              <a:solidFill>
                <a:prstClr val="white"/>
              </a:solidFill>
              <a:cs typeface="+mn-cs"/>
            </a:endParaRPr>
          </a:p>
        </p:txBody>
      </p:sp>
      <p:sp>
        <p:nvSpPr>
          <p:cNvPr id="18" name="左右箭头 17"/>
          <p:cNvSpPr/>
          <p:nvPr userDrawn="1"/>
        </p:nvSpPr>
        <p:spPr>
          <a:xfrm>
            <a:off x="0" y="195487"/>
            <a:ext cx="1475656" cy="432048"/>
          </a:xfrm>
          <a:prstGeom prst="leftRightArrow">
            <a:avLst>
              <a:gd name="adj1" fmla="val 100000"/>
              <a:gd name="adj2" fmla="val 16438"/>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7997" tIns="45712" rIns="17997" bIns="45712" rtlCol="0" anchor="ctr"/>
          <a:lstStyle/>
          <a:p>
            <a:pPr algn="ctr" defTabSz="914333" fontAlgn="auto">
              <a:spcBef>
                <a:spcPts val="0"/>
              </a:spcBef>
              <a:spcAft>
                <a:spcPts val="0"/>
              </a:spcAft>
              <a:buFontTx/>
              <a:buNone/>
              <a:defRPr/>
            </a:pPr>
            <a:r>
              <a:rPr kumimoji="1" lang="en-US" altLang="zh-CN" b="1" dirty="0" smtClean="0">
                <a:solidFill>
                  <a:prstClr val="white"/>
                </a:solidFill>
              </a:rPr>
              <a:t>Sustainability</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8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pPr defTabSz="457189">
              <a:buFontTx/>
              <a:buNone/>
              <a:defRPr/>
            </a:pPr>
            <a:r>
              <a:rPr kumimoji="1" lang="en-US" sz="600" dirty="0">
                <a:solidFill>
                  <a:srgbClr val="7F7F7F"/>
                </a:solidFill>
                <a:latin typeface="Arial" pitchFamily="34" charset="0"/>
              </a:rPr>
              <a:t>© ZTE Corporation. All rights reserved</a:t>
            </a:r>
          </a:p>
        </p:txBody>
      </p:sp>
      <p:sp>
        <p:nvSpPr>
          <p:cNvPr id="16" name="Slide Number Placeholder 5"/>
          <p:cNvSpPr>
            <a:spLocks noGrp="1"/>
          </p:cNvSpPr>
          <p:nvPr/>
        </p:nvSpPr>
        <p:spPr bwMode="auto">
          <a:xfrm>
            <a:off x="119865" y="4908922"/>
            <a:ext cx="419100" cy="293687"/>
          </a:xfrm>
          <a:prstGeom prst="rect">
            <a:avLst/>
          </a:prstGeom>
          <a:noFill/>
          <a:ln w="9525">
            <a:noFill/>
            <a:miter lim="800000"/>
            <a:headEnd/>
            <a:tailEnd/>
          </a:ln>
        </p:spPr>
        <p:txBody>
          <a:bodyPr lIns="91426" tIns="45712" rIns="91426" bIns="45712" anchor="ctr"/>
          <a:lstStyle/>
          <a:p>
            <a:pPr algn="ctr" defTabSz="457189">
              <a:buFontTx/>
              <a:buNone/>
              <a:defRPr/>
            </a:pPr>
            <a:fld id="{0171E16C-D319-4B78-8C6C-188CCEBE712C}" type="slidenum">
              <a:rPr lang="en-US" sz="800">
                <a:solidFill>
                  <a:srgbClr val="404040"/>
                </a:solidFill>
                <a:latin typeface="Arial" pitchFamily="34" charset="0"/>
              </a:rPr>
              <a:pPr algn="ctr" defTabSz="457189">
                <a:buFontTx/>
                <a:buNone/>
                <a:defRPr/>
              </a:pPr>
              <a:t>‹#›</a:t>
            </a:fld>
            <a:endParaRPr lang="en-US" sz="800" dirty="0">
              <a:solidFill>
                <a:srgbClr val="404040"/>
              </a:solidFill>
              <a:latin typeface="Arial"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16" indent="-201216">
              <a:lnSpc>
                <a:spcPct val="150000"/>
              </a:lnSpc>
              <a:spcBef>
                <a:spcPts val="0"/>
              </a:spcBef>
              <a:buClr>
                <a:srgbClr val="008ED3"/>
              </a:buClr>
              <a:buSzPct val="80000"/>
              <a:buFont typeface="Wingdings" pitchFamily="2" charset="2"/>
              <a:buChar char="n"/>
              <a:defRPr kumimoji="1" lang="zh-CN" altLang="en-US" sz="1800" baseline="0" dirty="0" smtClean="0">
                <a:solidFill>
                  <a:schemeClr val="tx1">
                    <a:lumMod val="75000"/>
                    <a:lumOff val="25000"/>
                  </a:schemeClr>
                </a:solidFill>
                <a:latin typeface="Arial" pitchFamily="34" charset="0"/>
                <a:cs typeface="Arial" pitchFamily="34" charset="0"/>
              </a:defRPr>
            </a:lvl1pPr>
            <a:lvl2pPr marL="402431" indent="-201216">
              <a:lnSpc>
                <a:spcPct val="150000"/>
              </a:lnSpc>
              <a:spcBef>
                <a:spcPts val="0"/>
              </a:spcBef>
              <a:buClr>
                <a:srgbClr val="008ED3"/>
              </a:buClr>
              <a:buSzPct val="80000"/>
              <a:buFont typeface="Wingdings" pitchFamily="2" charset="2"/>
              <a:buChar char="u"/>
              <a:defRPr kumimoji="1" lang="zh-CN" altLang="en-US" sz="1500" b="0" i="0" kern="1200" dirty="0" smtClean="0">
                <a:solidFill>
                  <a:schemeClr val="tx1">
                    <a:lumMod val="75000"/>
                    <a:lumOff val="25000"/>
                  </a:schemeClr>
                </a:solidFill>
                <a:latin typeface="Arial" pitchFamily="34" charset="0"/>
                <a:ea typeface="微软雅黑"/>
                <a:cs typeface="Arial" pitchFamily="34" charset="0"/>
              </a:defRPr>
            </a:lvl2pPr>
            <a:lvl3pPr marL="602456" indent="-200025">
              <a:lnSpc>
                <a:spcPct val="150000"/>
              </a:lnSpc>
              <a:spcBef>
                <a:spcPts val="0"/>
              </a:spcBef>
              <a:buClr>
                <a:srgbClr val="008ED3"/>
              </a:buClr>
              <a:buSzPct val="80000"/>
              <a:buFont typeface="Wingdings" pitchFamily="2" charset="2"/>
              <a:buChar char="l"/>
              <a:defRPr sz="1500"/>
            </a:lvl3pPr>
          </a:lstStyle>
          <a:p>
            <a:pPr lvl="0"/>
            <a:r>
              <a:rPr lang="zh-CN" altLang="en-US" dirty="0" smtClean="0"/>
              <a:t>单击此处编辑母版文本样式</a:t>
            </a:r>
          </a:p>
          <a:p>
            <a:pPr lvl="1"/>
            <a:r>
              <a:rPr lang="zh-CN" altLang="en-US" dirty="0" smtClean="0"/>
              <a:t>第二级</a:t>
            </a:r>
            <a:endParaRPr lang="en-US" altLang="zh-CN" dirty="0" smtClean="0"/>
          </a:p>
          <a:p>
            <a:pPr lvl="2"/>
            <a:r>
              <a:rPr lang="zh-CN" altLang="en-US" dirty="0" smtClean="0"/>
              <a:t>第三级</a:t>
            </a:r>
          </a:p>
        </p:txBody>
      </p:sp>
      <p:sp>
        <p:nvSpPr>
          <p:cNvPr id="33" name="标题 13"/>
          <p:cNvSpPr>
            <a:spLocks noGrp="1"/>
          </p:cNvSpPr>
          <p:nvPr>
            <p:ph type="title"/>
          </p:nvPr>
        </p:nvSpPr>
        <p:spPr>
          <a:xfrm>
            <a:off x="2071957" y="179307"/>
            <a:ext cx="6620801" cy="723727"/>
          </a:xfrm>
        </p:spPr>
        <p:txBody>
          <a:bodyPr lIns="53993" tIns="26996" rIns="53993" bIns="26996" rtlCol="0" anchor="ctr" anchorCtr="0">
            <a:noAutofit/>
          </a:bodyPr>
          <a:lstStyle>
            <a:lvl1pPr>
              <a:defRPr lang="zh-CN" altLang="en-US" sz="3300" b="1" dirty="0">
                <a:solidFill>
                  <a:srgbClr val="008FD4"/>
                </a:solidFill>
                <a:latin typeface="+mj-lt"/>
                <a:ea typeface="微软雅黑" pitchFamily="34" charset="-122"/>
                <a:cs typeface="Arial" pitchFamily="34" charset="0"/>
              </a:defRPr>
            </a:lvl1pPr>
          </a:lstStyle>
          <a:p>
            <a:pPr lvl="0"/>
            <a:r>
              <a:rPr lang="zh-CN" altLang="en-US" dirty="0" smtClean="0"/>
              <a:t>单击此处编辑母版标题样式</a:t>
            </a:r>
            <a:endParaRPr lang="zh-CN" altLang="en-US" dirty="0"/>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5015">
              <a:buFontTx/>
              <a:buNone/>
            </a:pPr>
            <a:r>
              <a:rPr lang="en-US" altLang="zh-CN" sz="900" i="1" noProof="1" smtClean="0">
                <a:solidFill>
                  <a:prstClr val="white"/>
                </a:solidFill>
                <a:latin typeface="Calibri"/>
                <a:ea typeface="微软雅黑" pitchFamily="34" charset="-122"/>
                <a:cs typeface="Arial"/>
              </a:rPr>
              <a:t>ZTE Blue</a:t>
            </a:r>
          </a:p>
          <a:p>
            <a:pPr defTabSz="935015">
              <a:buFontTx/>
              <a:buNone/>
            </a:pPr>
            <a:r>
              <a:rPr lang="en-US" altLang="zh-CN" sz="900" i="1" noProof="1" smtClean="0">
                <a:solidFill>
                  <a:prstClr val="white"/>
                </a:solidFill>
                <a:latin typeface="Calibri"/>
                <a:ea typeface="微软雅黑" pitchFamily="34" charset="-122"/>
                <a:cs typeface="Arial"/>
              </a:rPr>
              <a:t>[R0-G142-B211]</a:t>
            </a:r>
            <a:endParaRPr lang="zh-CN" altLang="en-US" sz="900" i="1" noProof="1">
              <a:solidFill>
                <a:prstClr val="white"/>
              </a:solidFill>
              <a:latin typeface="Calibri"/>
              <a:ea typeface="微软雅黑" pitchFamily="34" charset="-122"/>
              <a:cs typeface="Arial"/>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189">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189">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5015">
              <a:buFontTx/>
              <a:buNone/>
            </a:pPr>
            <a:r>
              <a:rPr lang="en-US" altLang="zh-CN" sz="900" i="1" noProof="1" smtClean="0">
                <a:solidFill>
                  <a:prstClr val="white"/>
                </a:solidFill>
                <a:latin typeface="Calibri"/>
                <a:ea typeface="微软雅黑" pitchFamily="34" charset="-122"/>
                <a:cs typeface="Arial"/>
              </a:rPr>
              <a:t>ZTE Green</a:t>
            </a:r>
          </a:p>
          <a:p>
            <a:pPr defTabSz="935015">
              <a:buFontTx/>
              <a:buNone/>
            </a:pPr>
            <a:r>
              <a:rPr lang="en-US" altLang="zh-CN" sz="900" i="1" noProof="1" smtClean="0">
                <a:solidFill>
                  <a:prstClr val="white"/>
                </a:solidFill>
                <a:latin typeface="Calibri"/>
                <a:ea typeface="微软雅黑" pitchFamily="34" charset="-122"/>
                <a:cs typeface="Arial"/>
              </a:rPr>
              <a:t>[R140-G198-B62]</a:t>
            </a:r>
            <a:endParaRPr lang="zh-CN" altLang="en-US" sz="900" i="1" noProof="1">
              <a:solidFill>
                <a:prstClr val="white"/>
              </a:solidFill>
              <a:latin typeface="Calibri"/>
              <a:ea typeface="微软雅黑" pitchFamily="34" charset="-122"/>
              <a:cs typeface="Arial"/>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189">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5015">
              <a:buFontTx/>
              <a:buNone/>
            </a:pPr>
            <a:r>
              <a:rPr lang="en-US" altLang="zh-CN" sz="900" i="1" noProof="1" smtClean="0">
                <a:solidFill>
                  <a:prstClr val="white"/>
                </a:solidFill>
                <a:latin typeface="Calibri"/>
                <a:ea typeface="微软雅黑" pitchFamily="34" charset="-122"/>
                <a:cs typeface="Arial"/>
              </a:rPr>
              <a:t>ZTE Gray</a:t>
            </a:r>
          </a:p>
          <a:p>
            <a:pPr defTabSz="935015">
              <a:buFontTx/>
              <a:buNone/>
            </a:pPr>
            <a:r>
              <a:rPr lang="en-US" altLang="zh-CN" sz="900" i="1" noProof="1" smtClean="0">
                <a:solidFill>
                  <a:prstClr val="white"/>
                </a:solidFill>
                <a:latin typeface="Calibri"/>
                <a:ea typeface="微软雅黑" pitchFamily="34" charset="-122"/>
                <a:cs typeface="Arial"/>
              </a:rPr>
              <a:t>[R87-G87-B87]</a:t>
            </a:r>
            <a:endParaRPr lang="zh-CN" altLang="en-US" sz="900" i="1" noProof="1">
              <a:solidFill>
                <a:prstClr val="white"/>
              </a:solidFill>
              <a:latin typeface="Calibri"/>
              <a:ea typeface="微软雅黑" pitchFamily="34" charset="-122"/>
              <a:cs typeface="Arial"/>
            </a:endParaRPr>
          </a:p>
        </p:txBody>
      </p:sp>
      <p:sp>
        <p:nvSpPr>
          <p:cNvPr id="23" name="Rectangle 8"/>
          <p:cNvSpPr>
            <a:spLocks noChangeArrowheads="1"/>
          </p:cNvSpPr>
          <p:nvPr userDrawn="1"/>
        </p:nvSpPr>
        <p:spPr bwMode="auto">
          <a:xfrm>
            <a:off x="9156666" y="1047261"/>
            <a:ext cx="1360488" cy="12936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07983" tIns="0" rIns="93427" bIns="46717" anchor="t" anchorCtr="0">
            <a:spAutoFit/>
          </a:bodyPr>
          <a:lstStyle/>
          <a:p>
            <a:pPr defTabSz="935015">
              <a:buFontTx/>
              <a:buNone/>
            </a:pPr>
            <a:r>
              <a:rPr sz="900" b="1" i="1" noProof="1">
                <a:solidFill>
                  <a:prstClr val="white"/>
                </a:solidFill>
                <a:latin typeface="Calibri"/>
                <a:ea typeface="黑体" charset="0"/>
                <a:cs typeface="Arial"/>
              </a:rPr>
              <a:t>T</a:t>
            </a:r>
            <a:r>
              <a:rPr altLang="zh-CN" sz="900" b="1" i="1" noProof="1">
                <a:solidFill>
                  <a:prstClr val="white"/>
                </a:solidFill>
                <a:latin typeface="Calibri"/>
                <a:ea typeface="黑体" charset="0"/>
                <a:cs typeface="Arial"/>
              </a:rPr>
              <a:t>itle:</a:t>
            </a:r>
            <a:endParaRPr altLang="ja-JP" sz="900" b="1" i="1" noProof="1">
              <a:solidFill>
                <a:prstClr val="white"/>
              </a:solidFill>
              <a:latin typeface="Calibri"/>
              <a:ea typeface="黑体" charset="0"/>
              <a:cs typeface="Arial"/>
            </a:endParaRPr>
          </a:p>
          <a:p>
            <a:pPr defTabSz="935015">
              <a:buFontTx/>
              <a:buNone/>
            </a:pPr>
            <a:r>
              <a:rPr altLang="zh-CN" sz="900" i="1" noProof="1" smtClean="0">
                <a:solidFill>
                  <a:prstClr val="white"/>
                </a:solidFill>
                <a:latin typeface="Calibri"/>
                <a:ea typeface="宋体" charset="0"/>
                <a:cs typeface="Arial"/>
              </a:rPr>
              <a:t>Type</a:t>
            </a:r>
            <a:r>
              <a:rPr altLang="ja-JP" sz="900" i="1" noProof="1" smtClean="0">
                <a:solidFill>
                  <a:prstClr val="white"/>
                </a:solidFill>
                <a:latin typeface="Calibri"/>
                <a:ea typeface="宋体" charset="0"/>
                <a:cs typeface="Arial"/>
              </a:rPr>
              <a:t>:</a:t>
            </a:r>
            <a:r>
              <a:rPr lang="en-US" altLang="ja-JP" sz="900" i="1" noProof="1" smtClean="0">
                <a:solidFill>
                  <a:prstClr val="white"/>
                </a:solidFill>
                <a:latin typeface="Calibri"/>
                <a:ea typeface="宋体" charset="0"/>
                <a:cs typeface="Arial"/>
              </a:rPr>
              <a:t>    Calibri </a:t>
            </a:r>
            <a:r>
              <a:rPr lang="en-US" altLang="zh-CN" sz="900" i="1" noProof="1" smtClean="0">
                <a:solidFill>
                  <a:prstClr val="white"/>
                </a:solidFill>
                <a:latin typeface="Calibri"/>
                <a:ea typeface="宋体" charset="0"/>
                <a:cs typeface="Arial"/>
              </a:rPr>
              <a:t>b</a:t>
            </a:r>
            <a:r>
              <a:rPr lang="en-US" altLang="ja-JP" sz="900" i="1" noProof="1" smtClean="0">
                <a:solidFill>
                  <a:prstClr val="white"/>
                </a:solidFill>
                <a:latin typeface="Calibri"/>
                <a:ea typeface="宋体" charset="0"/>
                <a:cs typeface="Arial"/>
              </a:rPr>
              <a:t>old</a:t>
            </a:r>
          </a:p>
          <a:p>
            <a:pPr defTabSz="935015">
              <a:buFontTx/>
              <a:buNone/>
            </a:pPr>
            <a:r>
              <a:rPr sz="900" i="1" noProof="1" smtClean="0">
                <a:solidFill>
                  <a:prstClr val="white"/>
                </a:solidFill>
                <a:latin typeface="Calibri"/>
                <a:ea typeface="宋体" charset="0"/>
                <a:cs typeface="Arial"/>
              </a:rPr>
              <a:t>S</a:t>
            </a:r>
            <a:r>
              <a:rPr altLang="zh-CN" sz="900" i="1" noProof="1" smtClean="0">
                <a:solidFill>
                  <a:prstClr val="white"/>
                </a:solidFill>
                <a:latin typeface="Calibri"/>
                <a:ea typeface="宋体" charset="0"/>
                <a:cs typeface="Arial"/>
              </a:rPr>
              <a:t>ize</a:t>
            </a:r>
            <a:r>
              <a:rPr lang="en-US" altLang="zh-CN" sz="900" i="1" noProof="1" smtClean="0">
                <a:solidFill>
                  <a:prstClr val="white"/>
                </a:solidFill>
                <a:latin typeface="Calibri"/>
                <a:ea typeface="宋体" charset="0"/>
                <a:cs typeface="Arial"/>
              </a:rPr>
              <a:t>:     </a:t>
            </a:r>
            <a:r>
              <a:rPr altLang="ja-JP" sz="900" i="1" noProof="1" smtClean="0">
                <a:solidFill>
                  <a:prstClr val="white"/>
                </a:solidFill>
                <a:latin typeface="Calibri"/>
                <a:ea typeface="宋体" charset="0"/>
                <a:cs typeface="Arial"/>
              </a:rPr>
              <a:t>3</a:t>
            </a:r>
            <a:r>
              <a:rPr lang="en-US" altLang="ja-JP" sz="900" i="1" noProof="1" smtClean="0">
                <a:solidFill>
                  <a:prstClr val="white"/>
                </a:solidFill>
                <a:latin typeface="Calibri"/>
                <a:ea typeface="宋体" charset="0"/>
                <a:cs typeface="Arial"/>
              </a:rPr>
              <a:t>2</a:t>
            </a:r>
            <a:r>
              <a:rPr altLang="ja-JP" sz="900" i="1" noProof="1" smtClean="0">
                <a:solidFill>
                  <a:prstClr val="white"/>
                </a:solidFill>
                <a:latin typeface="Calibri"/>
                <a:ea typeface="宋体" charset="0"/>
                <a:cs typeface="Arial"/>
              </a:rPr>
              <a:t>-</a:t>
            </a:r>
            <a:r>
              <a:rPr lang="en-US" altLang="ja-JP" sz="900" i="1" noProof="1" smtClean="0">
                <a:solidFill>
                  <a:prstClr val="white"/>
                </a:solidFill>
                <a:latin typeface="Calibri"/>
                <a:ea typeface="宋体" charset="0"/>
                <a:cs typeface="Arial"/>
              </a:rPr>
              <a:t>40 </a:t>
            </a:r>
            <a:r>
              <a:rPr altLang="ja-JP" sz="900" i="1" noProof="1" smtClean="0">
                <a:solidFill>
                  <a:prstClr val="white"/>
                </a:solidFill>
                <a:latin typeface="Calibri"/>
                <a:ea typeface="宋体" charset="0"/>
                <a:cs typeface="Arial"/>
              </a:rPr>
              <a:t>pt</a:t>
            </a:r>
            <a:endParaRPr altLang="ja-JP" sz="900" i="1" noProof="1">
              <a:solidFill>
                <a:prstClr val="white"/>
              </a:solidFill>
              <a:latin typeface="Calibri"/>
              <a:ea typeface="宋体" charset="0"/>
              <a:cs typeface="Arial"/>
            </a:endParaRPr>
          </a:p>
          <a:p>
            <a:pPr defTabSz="935015">
              <a:buFontTx/>
              <a:buNone/>
            </a:pPr>
            <a:r>
              <a:rPr sz="900" i="1" noProof="1" smtClean="0">
                <a:solidFill>
                  <a:prstClr val="white"/>
                </a:solidFill>
                <a:latin typeface="Calibri"/>
                <a:ea typeface="宋体" charset="0"/>
                <a:cs typeface="Arial"/>
              </a:rPr>
              <a:t>C</a:t>
            </a:r>
            <a:r>
              <a:rPr altLang="zh-CN" sz="900" i="1" noProof="1" smtClean="0">
                <a:solidFill>
                  <a:prstClr val="white"/>
                </a:solidFill>
                <a:latin typeface="Calibri"/>
                <a:ea typeface="宋体" charset="0"/>
                <a:cs typeface="Arial"/>
              </a:rPr>
              <a:t>olor</a:t>
            </a:r>
            <a:r>
              <a:rPr lang="en-US" altLang="zh-CN" sz="900" i="1" noProof="1" smtClean="0">
                <a:solidFill>
                  <a:prstClr val="white"/>
                </a:solidFill>
                <a:latin typeface="Calibri"/>
                <a:ea typeface="宋体" charset="0"/>
                <a:cs typeface="Arial"/>
              </a:rPr>
              <a:t>:  ZTE B</a:t>
            </a:r>
            <a:r>
              <a:rPr altLang="zh-CN" sz="900" i="1" noProof="1" smtClean="0">
                <a:solidFill>
                  <a:prstClr val="white"/>
                </a:solidFill>
                <a:latin typeface="Calibri"/>
                <a:ea typeface="宋体" charset="0"/>
                <a:cs typeface="Arial"/>
              </a:rPr>
              <a:t>lue</a:t>
            </a:r>
            <a:r>
              <a:rPr altLang="ja-JP" sz="900" i="1" noProof="1" smtClean="0">
                <a:solidFill>
                  <a:prstClr val="white"/>
                </a:solidFill>
                <a:latin typeface="Calibri"/>
                <a:ea typeface="宋体" charset="0"/>
                <a:cs typeface="Arial"/>
              </a:rPr>
              <a:t> </a:t>
            </a:r>
            <a:endParaRPr altLang="ja-JP" sz="900" i="1" noProof="1">
              <a:solidFill>
                <a:prstClr val="white"/>
              </a:solidFill>
              <a:latin typeface="Calibri"/>
              <a:ea typeface="宋体" charset="0"/>
              <a:cs typeface="Arial"/>
            </a:endParaRPr>
          </a:p>
          <a:p>
            <a:pPr defTabSz="935015">
              <a:buFontTx/>
              <a:buNone/>
            </a:pPr>
            <a:endParaRPr lang="en-US" altLang="zh-CN" sz="900" i="1" noProof="1" smtClean="0">
              <a:solidFill>
                <a:prstClr val="white"/>
              </a:solidFill>
              <a:latin typeface="Calibri"/>
              <a:ea typeface="宋体" charset="0"/>
              <a:cs typeface="Arial"/>
            </a:endParaRPr>
          </a:p>
          <a:p>
            <a:pPr defTabSz="935015">
              <a:buFontTx/>
              <a:buNone/>
            </a:pPr>
            <a:r>
              <a:rPr altLang="zh-CN" sz="900" b="1" i="1" noProof="1" smtClean="0">
                <a:solidFill>
                  <a:prstClr val="white"/>
                </a:solidFill>
                <a:latin typeface="Calibri"/>
                <a:ea typeface="宋体" charset="0"/>
                <a:cs typeface="Arial"/>
              </a:rPr>
              <a:t>Text</a:t>
            </a:r>
            <a:r>
              <a:rPr lang="en-US" altLang="zh-CN" sz="900" b="1" i="1" noProof="1" smtClean="0">
                <a:solidFill>
                  <a:prstClr val="white"/>
                </a:solidFill>
                <a:latin typeface="Calibri"/>
                <a:ea typeface="宋体" charset="0"/>
                <a:cs typeface="Arial"/>
              </a:rPr>
              <a:t> </a:t>
            </a:r>
            <a:r>
              <a:rPr altLang="ja-JP" sz="900" b="1" i="1" noProof="1" smtClean="0">
                <a:solidFill>
                  <a:prstClr val="white"/>
                </a:solidFill>
                <a:latin typeface="Calibri"/>
                <a:ea typeface="黑体" charset="0"/>
                <a:cs typeface="Arial"/>
              </a:rPr>
              <a:t>(</a:t>
            </a:r>
            <a:r>
              <a:rPr lang="en-US" altLang="ja-JP" sz="900" b="1" i="1" noProof="1" smtClean="0">
                <a:solidFill>
                  <a:prstClr val="white"/>
                </a:solidFill>
                <a:latin typeface="Calibri"/>
                <a:ea typeface="黑体" charset="0"/>
                <a:cs typeface="Arial"/>
              </a:rPr>
              <a:t>1</a:t>
            </a:r>
            <a:r>
              <a:rPr altLang="ja-JP" sz="900" b="1" i="1" noProof="1" smtClean="0">
                <a:solidFill>
                  <a:prstClr val="white"/>
                </a:solidFill>
                <a:latin typeface="Calibri"/>
                <a:ea typeface="黑体" charset="0"/>
                <a:cs typeface="Arial"/>
              </a:rPr>
              <a:t>-</a:t>
            </a:r>
            <a:r>
              <a:rPr lang="en-US" altLang="ja-JP" sz="900" b="1" i="1" noProof="1" smtClean="0">
                <a:solidFill>
                  <a:prstClr val="white"/>
                </a:solidFill>
                <a:latin typeface="Calibri"/>
                <a:ea typeface="黑体" charset="0"/>
                <a:cs typeface="Arial"/>
              </a:rPr>
              <a:t>3</a:t>
            </a:r>
            <a:r>
              <a:rPr altLang="zh-CN" sz="900" b="1" i="1" noProof="1" smtClean="0">
                <a:solidFill>
                  <a:prstClr val="white"/>
                </a:solidFill>
                <a:latin typeface="Calibri"/>
                <a:ea typeface="宋体" charset="0"/>
                <a:cs typeface="Arial"/>
              </a:rPr>
              <a:t> Level</a:t>
            </a:r>
            <a:r>
              <a:rPr altLang="ja-JP" sz="900" b="1" i="1" noProof="1" smtClean="0">
                <a:solidFill>
                  <a:prstClr val="white"/>
                </a:solidFill>
                <a:latin typeface="Calibri"/>
                <a:ea typeface="黑体" charset="0"/>
                <a:cs typeface="Arial"/>
              </a:rPr>
              <a:t>)</a:t>
            </a:r>
            <a:r>
              <a:rPr lang="en-US" altLang="ja-JP" sz="900" b="1" i="1" noProof="1" smtClean="0">
                <a:solidFill>
                  <a:prstClr val="white"/>
                </a:solidFill>
                <a:latin typeface="Calibri"/>
                <a:ea typeface="黑体" charset="0"/>
                <a:cs typeface="Arial"/>
              </a:rPr>
              <a:t>:</a:t>
            </a:r>
            <a:endParaRPr altLang="ja-JP" sz="900" b="1" i="1" noProof="1" smtClean="0">
              <a:solidFill>
                <a:prstClr val="white"/>
              </a:solidFill>
              <a:latin typeface="Calibri"/>
              <a:ea typeface="黑体" charset="0"/>
              <a:cs typeface="Arial"/>
            </a:endParaRPr>
          </a:p>
          <a:p>
            <a:pPr defTabSz="935015">
              <a:buFontTx/>
              <a:buNone/>
            </a:pPr>
            <a:r>
              <a:rPr altLang="zh-CN" sz="900" i="1" noProof="1" smtClean="0">
                <a:solidFill>
                  <a:prstClr val="white"/>
                </a:solidFill>
                <a:latin typeface="Calibri"/>
                <a:ea typeface="宋体" charset="0"/>
                <a:cs typeface="Arial"/>
              </a:rPr>
              <a:t>Type</a:t>
            </a:r>
            <a:r>
              <a:rPr lang="en-US" altLang="zh-CN" sz="900" i="1" noProof="1" smtClean="0">
                <a:solidFill>
                  <a:prstClr val="white"/>
                </a:solidFill>
                <a:latin typeface="Calibri"/>
                <a:ea typeface="宋体" charset="0"/>
                <a:cs typeface="Arial"/>
              </a:rPr>
              <a:t>:    </a:t>
            </a:r>
            <a:r>
              <a:rPr lang="en-US" sz="900" i="1" noProof="1" smtClean="0">
                <a:solidFill>
                  <a:prstClr val="white"/>
                </a:solidFill>
                <a:latin typeface="Calibri"/>
                <a:ea typeface="宋体" charset="0"/>
                <a:cs typeface="Arial"/>
              </a:rPr>
              <a:t>Calibri</a:t>
            </a:r>
            <a:endParaRPr altLang="ja-JP" sz="900" i="1" noProof="1" smtClean="0">
              <a:solidFill>
                <a:prstClr val="white"/>
              </a:solidFill>
              <a:latin typeface="Calibri"/>
              <a:ea typeface="宋体" charset="0"/>
              <a:cs typeface="Arial"/>
            </a:endParaRPr>
          </a:p>
          <a:p>
            <a:pPr defTabSz="935015">
              <a:buFontTx/>
              <a:buNone/>
            </a:pPr>
            <a:r>
              <a:rPr altLang="zh-CN" sz="900" i="1" noProof="1" smtClean="0">
                <a:solidFill>
                  <a:prstClr val="white"/>
                </a:solidFill>
                <a:latin typeface="Calibri"/>
                <a:ea typeface="宋体" charset="0"/>
                <a:cs typeface="Arial"/>
              </a:rPr>
              <a:t>Size</a:t>
            </a:r>
            <a:r>
              <a:rPr lang="en-US" altLang="zh-CN" sz="900" i="1" noProof="1" smtClean="0">
                <a:solidFill>
                  <a:prstClr val="white"/>
                </a:solidFill>
                <a:latin typeface="Calibri"/>
                <a:ea typeface="宋体" charset="0"/>
                <a:cs typeface="Arial"/>
              </a:rPr>
              <a:t>:     </a:t>
            </a:r>
            <a:r>
              <a:rPr lang="en-US" sz="900" i="1" noProof="1" smtClean="0">
                <a:solidFill>
                  <a:prstClr val="white"/>
                </a:solidFill>
                <a:latin typeface="Calibri"/>
                <a:ea typeface="宋体" charset="0"/>
                <a:cs typeface="Arial"/>
              </a:rPr>
              <a:t>20-28 </a:t>
            </a:r>
            <a:r>
              <a:rPr altLang="ja-JP" sz="900" i="1" noProof="1" smtClean="0">
                <a:solidFill>
                  <a:prstClr val="white"/>
                </a:solidFill>
                <a:latin typeface="Calibri"/>
                <a:ea typeface="宋体" charset="0"/>
                <a:cs typeface="Arial"/>
              </a:rPr>
              <a:t>pt</a:t>
            </a:r>
          </a:p>
          <a:p>
            <a:pPr defTabSz="935015">
              <a:buFontTx/>
              <a:buNone/>
            </a:pPr>
            <a:r>
              <a:rPr altLang="zh-CN" sz="900" i="1" noProof="1" smtClean="0">
                <a:solidFill>
                  <a:prstClr val="white"/>
                </a:solidFill>
                <a:latin typeface="Calibri"/>
                <a:ea typeface="宋体" charset="0"/>
                <a:cs typeface="Arial"/>
              </a:rPr>
              <a:t>Color</a:t>
            </a:r>
            <a:r>
              <a:rPr lang="en-US" altLang="zh-CN" sz="900" i="1" noProof="1" smtClean="0">
                <a:solidFill>
                  <a:prstClr val="white"/>
                </a:solidFill>
                <a:latin typeface="Calibri"/>
                <a:ea typeface="宋体" charset="0"/>
                <a:cs typeface="Arial"/>
              </a:rPr>
              <a:t>:  </a:t>
            </a:r>
            <a:r>
              <a:rPr altLang="zh-CN" sz="900" i="1" noProof="1" smtClean="0">
                <a:solidFill>
                  <a:prstClr val="white"/>
                </a:solidFill>
                <a:latin typeface="Calibri"/>
                <a:ea typeface="宋体" charset="0"/>
                <a:cs typeface="Arial"/>
              </a:rPr>
              <a:t>Black</a:t>
            </a:r>
            <a:endParaRPr altLang="ja-JP" sz="900" i="1" noProof="1">
              <a:solidFill>
                <a:prstClr val="white"/>
              </a:solidFill>
              <a:latin typeface="Calibri"/>
              <a:ea typeface="宋体" charset="0"/>
              <a:cs typeface="Arial"/>
            </a:endParaRPr>
          </a:p>
        </p:txBody>
      </p:sp>
      <p:pic>
        <p:nvPicPr>
          <p:cNvPr id="24" name="Picture 12" descr="Softbank mobile logo.svg">
            <a:hlinkClick r:id="rId3"/>
          </p:cNvPr>
          <p:cNvPicPr>
            <a:picLocks noChangeAspect="1" noChangeArrowheads="1"/>
          </p:cNvPicPr>
          <p:nvPr userDrawn="1"/>
        </p:nvPicPr>
        <p:blipFill>
          <a:blip r:embed="rId4" cstate="print"/>
          <a:srcRect/>
          <a:stretch>
            <a:fillRect/>
          </a:stretch>
        </p:blipFill>
        <p:spPr bwMode="auto">
          <a:xfrm>
            <a:off x="7935675" y="109195"/>
            <a:ext cx="1109250" cy="190722"/>
          </a:xfrm>
          <a:prstGeom prst="rect">
            <a:avLst/>
          </a:prstGeom>
          <a:noFill/>
        </p:spPr>
      </p:pic>
      <p:grpSp>
        <p:nvGrpSpPr>
          <p:cNvPr id="2" name="组合 38"/>
          <p:cNvGrpSpPr/>
          <p:nvPr userDrawn="1"/>
        </p:nvGrpSpPr>
        <p:grpSpPr>
          <a:xfrm>
            <a:off x="-11" y="178887"/>
            <a:ext cx="1971257" cy="757100"/>
            <a:chOff x="-1" y="390971"/>
            <a:chExt cx="2648606" cy="1009700"/>
          </a:xfrm>
        </p:grpSpPr>
        <p:sp>
          <p:nvSpPr>
            <p:cNvPr id="26" name="右箭头 25"/>
            <p:cNvSpPr/>
            <p:nvPr userDrawn="1"/>
          </p:nvSpPr>
          <p:spPr>
            <a:xfrm>
              <a:off x="0" y="391531"/>
              <a:ext cx="2648605" cy="1009140"/>
            </a:xfrm>
            <a:prstGeom prst="rightArrow">
              <a:avLst>
                <a:gd name="adj1" fmla="val 100000"/>
                <a:gd name="adj2" fmla="val 2969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buFontTx/>
                <a:buNone/>
              </a:pPr>
              <a:endParaRPr lang="zh-CN" altLang="en-US">
                <a:solidFill>
                  <a:prstClr val="white"/>
                </a:solidFill>
              </a:endParaRPr>
            </a:p>
          </p:txBody>
        </p:sp>
        <p:sp>
          <p:nvSpPr>
            <p:cNvPr id="27" name="右箭头 26"/>
            <p:cNvSpPr/>
            <p:nvPr userDrawn="1"/>
          </p:nvSpPr>
          <p:spPr>
            <a:xfrm>
              <a:off x="-1" y="391531"/>
              <a:ext cx="2427891" cy="1009140"/>
            </a:xfrm>
            <a:prstGeom prst="rightArrow">
              <a:avLst>
                <a:gd name="adj1" fmla="val 100000"/>
                <a:gd name="adj2" fmla="val 29690"/>
              </a:avLst>
            </a:prstGeom>
            <a:solidFill>
              <a:srgbClr val="FF9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buFontTx/>
                <a:buNone/>
              </a:pPr>
              <a:endParaRPr lang="zh-CN" altLang="en-US">
                <a:solidFill>
                  <a:prstClr val="white"/>
                </a:solidFill>
              </a:endParaRPr>
            </a:p>
          </p:txBody>
        </p:sp>
        <p:sp>
          <p:nvSpPr>
            <p:cNvPr id="28" name="右箭头 27"/>
            <p:cNvSpPr/>
            <p:nvPr userDrawn="1"/>
          </p:nvSpPr>
          <p:spPr>
            <a:xfrm>
              <a:off x="-1" y="390971"/>
              <a:ext cx="2168962" cy="1009140"/>
            </a:xfrm>
            <a:prstGeom prst="rightArrow">
              <a:avLst>
                <a:gd name="adj1" fmla="val 100000"/>
                <a:gd name="adj2" fmla="val 29690"/>
              </a:avLst>
            </a:prstGeom>
            <a:solidFill>
              <a:srgbClr val="EA5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89">
                <a:buFontTx/>
                <a:buNone/>
              </a:pPr>
              <a:endParaRPr lang="zh-CN" altLang="en-US">
                <a:solidFill>
                  <a:prstClr val="white"/>
                </a:solidFill>
              </a:endParaRPr>
            </a:p>
          </p:txBody>
        </p:sp>
      </p:grpSp>
      <p:sp>
        <p:nvSpPr>
          <p:cNvPr id="29" name="TextBox 28"/>
          <p:cNvSpPr txBox="1"/>
          <p:nvPr userDrawn="1"/>
        </p:nvSpPr>
        <p:spPr>
          <a:xfrm>
            <a:off x="71447" y="178887"/>
            <a:ext cx="1407256" cy="757100"/>
          </a:xfrm>
          <a:prstGeom prst="rect">
            <a:avLst/>
          </a:prstGeom>
        </p:spPr>
        <p:txBody>
          <a:bodyPr vert="horz" wrap="none" lIns="0" tIns="0" rIns="0" bIns="0" rtlCol="0" anchor="ctr" anchorCtr="0">
            <a:noAutofit/>
          </a:bodyPr>
          <a:lstStyle/>
          <a:p>
            <a:pPr algn="ctr" defTabSz="457189">
              <a:buFontTx/>
              <a:buNone/>
            </a:pPr>
            <a:r>
              <a:rPr kumimoji="1" lang="en-US" altLang="zh-CN" b="1" i="1" dirty="0" smtClean="0">
                <a:solidFill>
                  <a:prstClr val="white"/>
                </a:solidFill>
                <a:latin typeface="Calibri"/>
                <a:ea typeface="微软雅黑" pitchFamily="34" charset="-122"/>
                <a:cs typeface="+mn-cs"/>
              </a:rPr>
              <a:t>Best User</a:t>
            </a:r>
          </a:p>
          <a:p>
            <a:pPr algn="ctr" defTabSz="457189">
              <a:buFontTx/>
              <a:buNone/>
            </a:pPr>
            <a:r>
              <a:rPr kumimoji="1" lang="en-US" altLang="zh-CN" b="1" i="1" dirty="0" smtClean="0">
                <a:solidFill>
                  <a:prstClr val="white"/>
                </a:solidFill>
                <a:latin typeface="Calibri"/>
                <a:ea typeface="微软雅黑" pitchFamily="34" charset="-122"/>
                <a:cs typeface="+mn-cs"/>
              </a:rPr>
              <a:t>Experience</a:t>
            </a:r>
            <a:endParaRPr kumimoji="1" lang="zh-CN" altLang="en-US" b="1" i="1" dirty="0" smtClean="0">
              <a:solidFill>
                <a:prstClr val="white"/>
              </a:solidFill>
              <a:latin typeface="Calibri"/>
              <a:ea typeface="微软雅黑" pitchFamily="34" charset="-122"/>
              <a:cs typeface="+mn-cs"/>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a:buFontTx/>
              <a:buNone/>
            </a:pPr>
            <a:r>
              <a:rPr lang="en-US" sz="900" noProof="1">
                <a:solidFill>
                  <a:prstClr val="white"/>
                </a:solidFill>
                <a:latin typeface="Arial" pitchFamily="34" charset="0"/>
                <a:ea typeface="Heiti SC Light"/>
              </a:rPr>
              <a:t>T</a:t>
            </a:r>
            <a:r>
              <a:rPr lang="en-US" altLang="zh-CN" sz="900" noProof="1">
                <a:solidFill>
                  <a:prstClr val="white"/>
                </a:solidFill>
                <a:latin typeface="Arial" pitchFamily="34" charset="0"/>
                <a:ea typeface="Heiti SC Light"/>
              </a:rPr>
              <a:t>itle:</a:t>
            </a:r>
            <a:endParaRPr lang="en-US" altLang="ja-JP" sz="900" noProof="1">
              <a:solidFill>
                <a:prstClr val="white"/>
              </a:solidFill>
              <a:latin typeface="Arial" pitchFamily="34" charset="0"/>
              <a:ea typeface="Heiti SC Light"/>
            </a:endParaRPr>
          </a:p>
          <a:p>
            <a:pPr defTabSz="935038">
              <a:buFontTx/>
              <a:buNone/>
            </a:pPr>
            <a:r>
              <a:rPr lang="en-US" altLang="zh-CN" sz="800" noProof="1">
                <a:solidFill>
                  <a:prstClr val="white"/>
                </a:solidFill>
                <a:latin typeface="Arial" pitchFamily="34" charset="0"/>
                <a:ea typeface="Heiti SC Light"/>
              </a:rPr>
              <a:t>Type</a:t>
            </a:r>
            <a:r>
              <a:rPr lang="en-US" altLang="ja-JP" sz="800" noProof="1">
                <a:solidFill>
                  <a:prstClr val="white"/>
                </a:solidFill>
                <a:latin typeface="Arial" pitchFamily="34" charset="0"/>
                <a:ea typeface="Heiti SC Light"/>
              </a:rPr>
              <a:t>: </a:t>
            </a:r>
            <a:r>
              <a:rPr lang="en-US" altLang="ja-JP" sz="800" noProof="1">
                <a:solidFill>
                  <a:prstClr val="white"/>
                </a:solidFill>
                <a:latin typeface="Arial" pitchFamily="34" charset="0"/>
                <a:ea typeface="ＭＳ Ｐゴシック"/>
              </a:rPr>
              <a:t>Arial</a:t>
            </a:r>
            <a:endParaRPr lang="en-US" sz="800" dirty="0">
              <a:solidFill>
                <a:prstClr val="white"/>
              </a:solidFill>
              <a:latin typeface="Arial" pitchFamily="34" charset="0"/>
            </a:endParaRPr>
          </a:p>
          <a:p>
            <a:pPr defTabSz="935038">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：32-</a:t>
            </a:r>
            <a:r>
              <a:rPr lang="en-US" altLang="ja-JP" sz="800" noProof="1">
                <a:solidFill>
                  <a:prstClr val="white"/>
                </a:solidFill>
                <a:latin typeface="Arial" pitchFamily="34" charset="0"/>
                <a:ea typeface="Heiti SC Light"/>
                <a:cs typeface="Heiti SC Light"/>
              </a:rPr>
              <a:t>24-</a:t>
            </a:r>
            <a:r>
              <a:rPr lang="en-US" altLang="zh-CN" sz="800" noProof="1">
                <a:solidFill>
                  <a:prstClr val="white"/>
                </a:solidFill>
                <a:latin typeface="Arial" pitchFamily="34" charset="0"/>
                <a:ea typeface="Heiti SC Light"/>
                <a:cs typeface="Heiti SC Light"/>
              </a:rPr>
              <a:t>pt</a:t>
            </a:r>
            <a:endParaRPr lang="en-US" altLang="ja-JP" sz="800" noProof="1">
              <a:solidFill>
                <a:prstClr val="white"/>
              </a:solidFill>
              <a:latin typeface="Arial" pitchFamily="34" charset="0"/>
              <a:ea typeface="Heiti SC Light"/>
              <a:cs typeface="Heiti SC Light"/>
            </a:endParaRPr>
          </a:p>
          <a:p>
            <a:pPr defTabSz="935038">
              <a:buFontTx/>
              <a:buNone/>
            </a:pPr>
            <a:r>
              <a:rPr lang="en-US" sz="800" noProof="1">
                <a:solidFill>
                  <a:prstClr val="white"/>
                </a:solidFill>
                <a:latin typeface="Arial" pitchFamily="34" charset="0"/>
                <a:ea typeface="Heiti SC Light"/>
                <a:cs typeface="Heiti SC Light"/>
              </a:rPr>
              <a:t>C</a:t>
            </a:r>
            <a:r>
              <a:rPr lang="en-US" altLang="zh-CN" sz="800" noProof="1">
                <a:solidFill>
                  <a:prstClr val="white"/>
                </a:solidFill>
                <a:latin typeface="Arial" pitchFamily="34" charset="0"/>
                <a:ea typeface="Heiti SC Light"/>
                <a:cs typeface="Heiti SC Light"/>
              </a:rPr>
              <a:t>olor</a:t>
            </a: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he ZTE blue</a:t>
            </a:r>
            <a:r>
              <a:rPr lang="en-US" altLang="ja-JP" sz="800" noProof="1">
                <a:solidFill>
                  <a:prstClr val="white"/>
                </a:solidFill>
                <a:latin typeface="Arial" pitchFamily="34" charset="0"/>
                <a:ea typeface="Heiti SC Light"/>
                <a:cs typeface="Heiti SC Light"/>
              </a:rPr>
              <a:t> </a:t>
            </a:r>
          </a:p>
          <a:p>
            <a:pPr defTabSz="935038">
              <a:buFontTx/>
              <a:buNone/>
            </a:pPr>
            <a:endParaRPr lang="en-US" altLang="zh-CN" sz="900" noProof="1">
              <a:solidFill>
                <a:prstClr val="white"/>
              </a:solidFill>
              <a:latin typeface="Arial" pitchFamily="34" charset="0"/>
              <a:ea typeface="Heiti SC Light"/>
              <a:cs typeface="Heiti SC Light"/>
            </a:endParaRPr>
          </a:p>
          <a:p>
            <a:pPr defTabSz="935038">
              <a:buFontTx/>
              <a:buNone/>
            </a:pPr>
            <a:r>
              <a:rPr lang="en-US" altLang="zh-CN" sz="900" noProof="1">
                <a:solidFill>
                  <a:prstClr val="white"/>
                </a:solidFill>
                <a:latin typeface="Arial" pitchFamily="34" charset="0"/>
                <a:ea typeface="Heiti SC Light"/>
                <a:cs typeface="Heiti SC Light"/>
              </a:rPr>
              <a:t>Subtitle:</a:t>
            </a:r>
            <a:endParaRPr lang="en-US" altLang="ja-JP" sz="900" noProof="1">
              <a:solidFill>
                <a:prstClr val="white"/>
              </a:solidFill>
              <a:latin typeface="Arial" pitchFamily="34" charset="0"/>
              <a:ea typeface="Heiti SC Light"/>
              <a:cs typeface="Heiti SC Light"/>
            </a:endParaRPr>
          </a:p>
          <a:p>
            <a:pPr defTabSz="935038">
              <a:buFontTx/>
              <a:buNone/>
            </a:pP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ype: </a:t>
            </a:r>
            <a:r>
              <a:rPr lang="en-US" altLang="ja-JP" sz="800" noProof="1">
                <a:solidFill>
                  <a:prstClr val="white"/>
                </a:solidFill>
                <a:latin typeface="Arial" pitchFamily="34" charset="0"/>
                <a:ea typeface="ＭＳ Ｐゴシック"/>
              </a:rPr>
              <a:t>Arial</a:t>
            </a:r>
            <a:endParaRPr lang="en-US" sz="800" dirty="0">
              <a:solidFill>
                <a:prstClr val="white"/>
              </a:solidFill>
              <a:latin typeface="Arial" pitchFamily="34" charset="0"/>
            </a:endParaRPr>
          </a:p>
          <a:p>
            <a:pPr defTabSz="935038">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Heiti SC Light"/>
                <a:cs typeface="Heiti SC Light"/>
              </a:rPr>
              <a:t>20pt</a:t>
            </a:r>
          </a:p>
          <a:p>
            <a:pPr defTabSz="935038">
              <a:buFontTx/>
              <a:buNone/>
            </a:pPr>
            <a:r>
              <a:rPr lang="en-US" sz="800" noProof="1">
                <a:solidFill>
                  <a:prstClr val="white"/>
                </a:solidFill>
                <a:latin typeface="Arial" pitchFamily="34" charset="0"/>
                <a:ea typeface="Heiti SC Light"/>
                <a:cs typeface="Heiti SC Light"/>
              </a:rPr>
              <a:t>Color: The </a:t>
            </a:r>
            <a:r>
              <a:rPr lang="en-US" altLang="zh-CN" sz="800" noProof="1">
                <a:solidFill>
                  <a:prstClr val="white"/>
                </a:solidFill>
                <a:latin typeface="Arial" pitchFamily="34" charset="0"/>
                <a:ea typeface="Heiti SC Light"/>
                <a:cs typeface="Heiti SC Light"/>
              </a:rPr>
              <a:t>ZTE green</a:t>
            </a:r>
            <a:endParaRPr lang="en-US" altLang="ja-JP" sz="800" noProof="1">
              <a:solidFill>
                <a:prstClr val="white"/>
              </a:solidFill>
              <a:latin typeface="Arial" pitchFamily="34" charset="0"/>
              <a:ea typeface="Heiti SC Light"/>
              <a:cs typeface="Heiti SC Light"/>
            </a:endParaRPr>
          </a:p>
        </p:txBody>
      </p:sp>
      <p:sp>
        <p:nvSpPr>
          <p:cNvPr id="6" name="TextBox 4"/>
          <p:cNvSpPr txBox="1">
            <a:spLocks noChangeArrowheads="1"/>
          </p:cNvSpPr>
          <p:nvPr/>
        </p:nvSpPr>
        <p:spPr bwMode="auto">
          <a:xfrm>
            <a:off x="5848350" y="4454525"/>
            <a:ext cx="184150" cy="368300"/>
          </a:xfrm>
          <a:prstGeom prst="rect">
            <a:avLst/>
          </a:prstGeom>
          <a:noFill/>
          <a:ln w="9525">
            <a:noFill/>
            <a:miter lim="800000"/>
            <a:headEnd/>
            <a:tailEnd/>
          </a:ln>
        </p:spPr>
        <p:txBody>
          <a:bodyPr wrap="none">
            <a:spAutoFit/>
          </a:bodyPr>
          <a:lstStyle/>
          <a:p>
            <a:pPr>
              <a:buFontTx/>
              <a:buNone/>
            </a:pPr>
            <a:endParaRPr lang="en-US" dirty="0">
              <a:solidFill>
                <a:prstClr val="black"/>
              </a:solidFill>
              <a:latin typeface="Arial" pitchFamily="34" charset="0"/>
            </a:endParaRPr>
          </a:p>
        </p:txBody>
      </p:sp>
      <p:sp>
        <p:nvSpPr>
          <p:cNvPr id="7" name="TextBox 5"/>
          <p:cNvSpPr txBox="1">
            <a:spLocks noChangeArrowheads="1"/>
          </p:cNvSpPr>
          <p:nvPr/>
        </p:nvSpPr>
        <p:spPr bwMode="auto">
          <a:xfrm>
            <a:off x="4814888" y="4170363"/>
            <a:ext cx="184150" cy="368300"/>
          </a:xfrm>
          <a:prstGeom prst="rect">
            <a:avLst/>
          </a:prstGeom>
          <a:noFill/>
          <a:ln w="9525">
            <a:noFill/>
            <a:miter lim="800000"/>
            <a:headEnd/>
            <a:tailEnd/>
          </a:ln>
        </p:spPr>
        <p:txBody>
          <a:bodyPr wrap="none">
            <a:spAutoFit/>
          </a:bodyPr>
          <a:lstStyle/>
          <a:p>
            <a:pPr>
              <a:buFontTx/>
              <a:buNone/>
            </a:pPr>
            <a:endParaRPr lang="en-US" dirty="0">
              <a:solidFill>
                <a:prstClr val="black"/>
              </a:solidFill>
              <a:latin typeface="Arial" pitchFamily="34" charset="0"/>
            </a:endParaRPr>
          </a:p>
        </p:txBody>
      </p:sp>
      <p:sp>
        <p:nvSpPr>
          <p:cNvPr id="10" name="TextBox 6"/>
          <p:cNvSpPr txBox="1">
            <a:spLocks noChangeArrowheads="1"/>
          </p:cNvSpPr>
          <p:nvPr/>
        </p:nvSpPr>
        <p:spPr bwMode="auto">
          <a:xfrm>
            <a:off x="4037013" y="3638550"/>
            <a:ext cx="185737" cy="369888"/>
          </a:xfrm>
          <a:prstGeom prst="rect">
            <a:avLst/>
          </a:prstGeom>
          <a:noFill/>
          <a:ln w="9525">
            <a:noFill/>
            <a:miter lim="800000"/>
            <a:headEnd/>
            <a:tailEnd/>
          </a:ln>
        </p:spPr>
        <p:txBody>
          <a:bodyPr wrap="none">
            <a:spAutoFit/>
          </a:bodyPr>
          <a:lstStyle/>
          <a:p>
            <a:pPr>
              <a:buFontTx/>
              <a:buNone/>
            </a:pPr>
            <a:endParaRPr lang="en-US" dirty="0">
              <a:solidFill>
                <a:prstClr val="black"/>
              </a:solidFill>
              <a:latin typeface="Arial" pitchFamily="34" charset="0"/>
            </a:endParaRPr>
          </a:p>
        </p:txBody>
      </p:sp>
      <p:grpSp>
        <p:nvGrpSpPr>
          <p:cNvPr id="2" name="组 5"/>
          <p:cNvGrpSpPr>
            <a:grpSpLocks/>
          </p:cNvGrpSpPr>
          <p:nvPr/>
        </p:nvGrpSpPr>
        <p:grpSpPr bwMode="auto">
          <a:xfrm>
            <a:off x="9364663" y="3851275"/>
            <a:ext cx="1392237" cy="989013"/>
            <a:chOff x="9286278" y="1725515"/>
            <a:chExt cx="1392554" cy="989008"/>
          </a:xfrm>
        </p:grpSpPr>
        <p:grpSp>
          <p:nvGrpSpPr>
            <p:cNvPr id="3" name="组 6"/>
            <p:cNvGrpSpPr>
              <a:grpSpLocks/>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9" name="文本框 19"/>
              <p:cNvSpPr txBox="1">
                <a:spLocks noChangeArrowheads="1"/>
              </p:cNvSpPr>
              <p:nvPr/>
            </p:nvSpPr>
            <p:spPr bwMode="auto">
              <a:xfrm>
                <a:off x="9503622" y="1756625"/>
                <a:ext cx="717814" cy="200055"/>
              </a:xfrm>
              <a:prstGeom prst="rect">
                <a:avLst/>
              </a:prstGeom>
              <a:noFill/>
              <a:ln w="9525">
                <a:noFill/>
                <a:miter lim="800000"/>
                <a:headEnd/>
                <a:tailEnd/>
              </a:ln>
            </p:spPr>
            <p:txBody>
              <a:bodyPr>
                <a:spAutoFit/>
              </a:bodyPr>
              <a:lstStyle/>
              <a:p>
                <a:pPr>
                  <a:buFontTx/>
                  <a:buNone/>
                </a:pPr>
                <a:r>
                  <a:rPr kumimoji="1" lang="en-US" altLang="zh-CN" sz="700" i="1" dirty="0">
                    <a:solidFill>
                      <a:prstClr val="white"/>
                    </a:solidFill>
                    <a:latin typeface="Arial" pitchFamily="34" charset="0"/>
                    <a:ea typeface="宋体"/>
                  </a:rPr>
                  <a:t>G143, B212</a:t>
                </a:r>
                <a:endParaRPr kumimoji="1" lang="zh-CN" altLang="en-US" sz="700" i="1">
                  <a:solidFill>
                    <a:prstClr val="white"/>
                  </a:solidFill>
                  <a:latin typeface="Arial" pitchFamily="34" charset="0"/>
                  <a:ea typeface="宋体"/>
                </a:endParaRPr>
              </a:p>
            </p:txBody>
          </p:sp>
        </p:grpSp>
        <p:grpSp>
          <p:nvGrpSpPr>
            <p:cNvPr id="4" name="组 9"/>
            <p:cNvGrpSpPr>
              <a:grpSpLocks/>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7" name="文本框 15"/>
              <p:cNvSpPr txBox="1">
                <a:spLocks noChangeArrowheads="1"/>
              </p:cNvSpPr>
              <p:nvPr/>
            </p:nvSpPr>
            <p:spPr bwMode="auto">
              <a:xfrm>
                <a:off x="9503622" y="2130085"/>
                <a:ext cx="982018" cy="200055"/>
              </a:xfrm>
              <a:prstGeom prst="rect">
                <a:avLst/>
              </a:prstGeom>
              <a:noFill/>
              <a:ln w="9525">
                <a:noFill/>
                <a:miter lim="800000"/>
                <a:headEnd/>
                <a:tailEnd/>
              </a:ln>
            </p:spPr>
            <p:txBody>
              <a:bodyPr>
                <a:spAutoFit/>
              </a:bodyPr>
              <a:lstStyle/>
              <a:p>
                <a:pPr>
                  <a:buFontTx/>
                  <a:buNone/>
                </a:pPr>
                <a:r>
                  <a:rPr kumimoji="1" lang="en-US" altLang="zh-CN" sz="700" i="1" dirty="0">
                    <a:solidFill>
                      <a:prstClr val="white"/>
                    </a:solidFill>
                    <a:latin typeface="Arial" pitchFamily="34" charset="0"/>
                    <a:ea typeface="宋体"/>
                  </a:rPr>
                  <a:t>R140,G198, B62</a:t>
                </a:r>
                <a:endParaRPr kumimoji="1" lang="zh-CN" altLang="en-US" sz="700" i="1">
                  <a:solidFill>
                    <a:prstClr val="white"/>
                  </a:solidFill>
                  <a:latin typeface="Arial" pitchFamily="34" charset="0"/>
                  <a:ea typeface="宋体"/>
                </a:endParaRPr>
              </a:p>
            </p:txBody>
          </p:sp>
        </p:grpSp>
        <p:sp>
          <p:nvSpPr>
            <p:cNvPr id="14"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5" name="文本框 12"/>
            <p:cNvSpPr txBox="1">
              <a:spLocks noChangeArrowheads="1"/>
            </p:cNvSpPr>
            <p:nvPr/>
          </p:nvSpPr>
          <p:spPr bwMode="auto">
            <a:xfrm>
              <a:off x="9503622" y="2491243"/>
              <a:ext cx="1175210" cy="200055"/>
            </a:xfrm>
            <a:prstGeom prst="rect">
              <a:avLst/>
            </a:prstGeom>
            <a:noFill/>
            <a:ln w="9525">
              <a:noFill/>
              <a:miter lim="800000"/>
              <a:headEnd/>
              <a:tailEnd/>
            </a:ln>
          </p:spPr>
          <p:txBody>
            <a:bodyPr>
              <a:spAutoFit/>
            </a:bodyPr>
            <a:lstStyle/>
            <a:p>
              <a:pPr>
                <a:buFontTx/>
                <a:buNone/>
              </a:pPr>
              <a:r>
                <a:rPr kumimoji="1" lang="en-US" altLang="zh-CN" sz="700" i="1" dirty="0">
                  <a:solidFill>
                    <a:prstClr val="white"/>
                  </a:solidFill>
                  <a:latin typeface="Arial" pitchFamily="34" charset="0"/>
                  <a:ea typeface="宋体"/>
                </a:rPr>
                <a:t>R90,G203, B245</a:t>
              </a:r>
              <a:endParaRPr kumimoji="1" lang="zh-CN" altLang="en-US" sz="700" i="1">
                <a:solidFill>
                  <a:prstClr val="white"/>
                </a:solidFill>
                <a:latin typeface="Arial" pitchFamily="34" charset="0"/>
                <a:ea typeface="宋体"/>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headEnd/>
            <a:tailEnd/>
          </a:ln>
        </p:spPr>
        <p:txBody>
          <a:bodyPr wrap="none" lIns="0" tIns="0" rIns="0" bIns="0"/>
          <a:lstStyle/>
          <a:p>
            <a:pPr>
              <a:buFontTx/>
              <a:buNone/>
            </a:pPr>
            <a:endParaRPr kumimoji="1" lang="en-US" dirty="0">
              <a:solidFill>
                <a:prstClr val="black"/>
              </a:solidFill>
              <a:latin typeface="Arial"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headEnd/>
            <a:tailEnd/>
          </a:ln>
        </p:spPr>
        <p:txBody>
          <a:bodyPr wrap="none" lIns="0" tIns="0" rIns="0" bIns="0"/>
          <a:lstStyle/>
          <a:p>
            <a:pPr>
              <a:buFontTx/>
              <a:buNone/>
            </a:pPr>
            <a:endParaRPr kumimoji="1" lang="en-US" dirty="0">
              <a:solidFill>
                <a:prstClr val="black"/>
              </a:solidFill>
              <a:latin typeface="Arial"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itchFamily="34" charset="0"/>
                <a:ea typeface="微软雅黑"/>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smtClean="0"/>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itchFamily="34" charset="0"/>
                <a:ea typeface="Arial" pitchFamily="34" charset="0"/>
                <a:cs typeface="Arial" pitchFamily="34" charset="0"/>
              </a:defRPr>
            </a:lvl1pPr>
          </a:lstStyle>
          <a:p>
            <a:pPr lvl="0"/>
            <a:r>
              <a:rPr lang="zh-CN" altLang="en-US" smtClean="0"/>
              <a:t>单击此处编辑母版文本样式</a:t>
            </a:r>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itchFamily="34" charset="0"/>
                <a:ea typeface="微软雅黑"/>
                <a:cs typeface="Arial" pitchFamily="34" charset="0"/>
              </a:defRPr>
            </a:lvl1pPr>
          </a:lstStyle>
          <a:p>
            <a:pPr lvl="0"/>
            <a:r>
              <a:rPr lang="zh-CN" altLang="en-US" smtClean="0"/>
              <a:t>单击此处编辑母版标题样式</a:t>
            </a:r>
            <a:endParaRPr 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a:buFontTx/>
              <a:buNone/>
            </a:pPr>
            <a:r>
              <a:rPr lang="en-US" sz="900" noProof="1">
                <a:solidFill>
                  <a:prstClr val="white"/>
                </a:solidFill>
                <a:latin typeface="Arial" pitchFamily="34" charset="0"/>
                <a:ea typeface="Heiti SC Light"/>
              </a:rPr>
              <a:t>T</a:t>
            </a:r>
            <a:r>
              <a:rPr lang="en-US" altLang="zh-CN" sz="900" noProof="1">
                <a:solidFill>
                  <a:prstClr val="white"/>
                </a:solidFill>
                <a:latin typeface="Arial" pitchFamily="34" charset="0"/>
                <a:ea typeface="Heiti SC Light"/>
              </a:rPr>
              <a:t>itle:</a:t>
            </a:r>
            <a:endParaRPr lang="en-US" altLang="ja-JP" sz="900" noProof="1">
              <a:solidFill>
                <a:prstClr val="white"/>
              </a:solidFill>
              <a:latin typeface="Arial" pitchFamily="34" charset="0"/>
              <a:ea typeface="Heiti SC Light"/>
            </a:endParaRPr>
          </a:p>
          <a:p>
            <a:pPr defTabSz="935038">
              <a:buFontTx/>
              <a:buNone/>
            </a:pPr>
            <a:r>
              <a:rPr lang="en-US" altLang="zh-CN" sz="800" noProof="1">
                <a:solidFill>
                  <a:prstClr val="white"/>
                </a:solidFill>
                <a:latin typeface="Arial" pitchFamily="34" charset="0"/>
                <a:ea typeface="Heiti SC Light"/>
              </a:rPr>
              <a:t>Type</a:t>
            </a:r>
            <a:r>
              <a:rPr lang="en-US" altLang="ja-JP" sz="800" noProof="1">
                <a:solidFill>
                  <a:prstClr val="white"/>
                </a:solidFill>
                <a:latin typeface="Arial" pitchFamily="34" charset="0"/>
                <a:ea typeface="Heiti SC Light"/>
              </a:rPr>
              <a:t>: </a:t>
            </a:r>
            <a:r>
              <a:rPr lang="en-US" altLang="ja-JP" sz="800" noProof="1">
                <a:solidFill>
                  <a:prstClr val="white"/>
                </a:solidFill>
                <a:latin typeface="Arial" pitchFamily="34" charset="0"/>
                <a:ea typeface="ＭＳ Ｐゴシック"/>
              </a:rPr>
              <a:t>Arial</a:t>
            </a:r>
            <a:endParaRPr lang="en-US" sz="800" dirty="0">
              <a:solidFill>
                <a:prstClr val="white"/>
              </a:solidFill>
              <a:latin typeface="Arial" pitchFamily="34" charset="0"/>
              <a:ea typeface="Heiti SC Light"/>
            </a:endParaRPr>
          </a:p>
          <a:p>
            <a:pPr defTabSz="935038">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Heiti SC Light"/>
                <a:cs typeface="Heiti SC Light"/>
              </a:rPr>
              <a:t>24</a:t>
            </a:r>
            <a:r>
              <a:rPr lang="en-US" altLang="zh-CN" sz="800" noProof="1">
                <a:solidFill>
                  <a:prstClr val="white"/>
                </a:solidFill>
                <a:latin typeface="Arial" pitchFamily="34" charset="0"/>
                <a:ea typeface="Heiti SC Light"/>
                <a:cs typeface="Heiti SC Light"/>
              </a:rPr>
              <a:t>pt</a:t>
            </a:r>
            <a:endParaRPr lang="en-US" altLang="ja-JP" sz="800" noProof="1">
              <a:solidFill>
                <a:prstClr val="white"/>
              </a:solidFill>
              <a:latin typeface="Arial" pitchFamily="34" charset="0"/>
              <a:ea typeface="Heiti SC Light"/>
              <a:cs typeface="Heiti SC Light"/>
            </a:endParaRPr>
          </a:p>
          <a:p>
            <a:pPr defTabSz="935038">
              <a:buFontTx/>
              <a:buNone/>
            </a:pPr>
            <a:r>
              <a:rPr lang="en-US" sz="800" noProof="1">
                <a:solidFill>
                  <a:prstClr val="white"/>
                </a:solidFill>
                <a:latin typeface="Arial" pitchFamily="34" charset="0"/>
                <a:ea typeface="Heiti SC Light"/>
                <a:cs typeface="Heiti SC Light"/>
              </a:rPr>
              <a:t>C</a:t>
            </a:r>
            <a:r>
              <a:rPr lang="en-US" altLang="zh-CN" sz="800" noProof="1">
                <a:solidFill>
                  <a:prstClr val="white"/>
                </a:solidFill>
                <a:latin typeface="Arial" pitchFamily="34" charset="0"/>
                <a:ea typeface="Heiti SC Light"/>
                <a:cs typeface="Heiti SC Light"/>
              </a:rPr>
              <a:t>olor</a:t>
            </a: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he ZTE blue</a:t>
            </a:r>
            <a:r>
              <a:rPr lang="en-US" altLang="ja-JP" sz="800" noProof="1">
                <a:solidFill>
                  <a:prstClr val="white"/>
                </a:solidFill>
                <a:latin typeface="Arial" pitchFamily="34" charset="0"/>
                <a:ea typeface="Heiti SC Light"/>
                <a:cs typeface="Heiti SC Light"/>
              </a:rPr>
              <a:t> </a:t>
            </a:r>
          </a:p>
          <a:p>
            <a:pPr defTabSz="935038">
              <a:buFontTx/>
              <a:buNone/>
            </a:pPr>
            <a:endParaRPr lang="en-US" altLang="zh-CN" sz="900" noProof="1">
              <a:solidFill>
                <a:prstClr val="white"/>
              </a:solidFill>
              <a:latin typeface="Arial" pitchFamily="34" charset="0"/>
              <a:ea typeface="Heiti SC Light"/>
              <a:cs typeface="Heiti SC Light"/>
            </a:endParaRPr>
          </a:p>
          <a:p>
            <a:pPr defTabSz="935038">
              <a:buFontTx/>
              <a:buNone/>
            </a:pPr>
            <a:r>
              <a:rPr lang="en-US" altLang="zh-CN" sz="900" noProof="1">
                <a:solidFill>
                  <a:prstClr val="white"/>
                </a:solidFill>
                <a:latin typeface="Arial" pitchFamily="34" charset="0"/>
                <a:ea typeface="Heiti SC Light"/>
                <a:cs typeface="Heiti SC Light"/>
              </a:rPr>
              <a:t>Subtitle:</a:t>
            </a:r>
            <a:endParaRPr lang="en-US" altLang="ja-JP" sz="900" noProof="1">
              <a:solidFill>
                <a:prstClr val="white"/>
              </a:solidFill>
              <a:latin typeface="Arial" pitchFamily="34" charset="0"/>
              <a:ea typeface="Heiti SC Light"/>
              <a:cs typeface="Heiti SC Light"/>
            </a:endParaRPr>
          </a:p>
          <a:p>
            <a:pPr defTabSz="935038">
              <a:buFontTx/>
              <a:buNone/>
            </a:pP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ype:  </a:t>
            </a:r>
            <a:r>
              <a:rPr lang="en-US" altLang="ja-JP" sz="800" noProof="1">
                <a:solidFill>
                  <a:prstClr val="white"/>
                </a:solidFill>
                <a:latin typeface="Arial" pitchFamily="34" charset="0"/>
                <a:ea typeface="ＭＳ Ｐゴシック"/>
              </a:rPr>
              <a:t>Arial</a:t>
            </a:r>
            <a:endParaRPr lang="en-US" sz="800" dirty="0">
              <a:solidFill>
                <a:prstClr val="white"/>
              </a:solidFill>
              <a:latin typeface="Arial" pitchFamily="34" charset="0"/>
            </a:endParaRPr>
          </a:p>
          <a:p>
            <a:pPr defTabSz="935038">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zh-CN" sz="800" noProof="1">
                <a:solidFill>
                  <a:prstClr val="white"/>
                </a:solidFill>
                <a:latin typeface="Arial" pitchFamily="34" charset="0"/>
                <a:ea typeface="Heiti SC Light"/>
                <a:cs typeface="Heiti SC Light"/>
              </a:rPr>
              <a:t>16-</a:t>
            </a:r>
            <a:r>
              <a:rPr lang="en-US" altLang="ja-JP" sz="800" noProof="1">
                <a:solidFill>
                  <a:prstClr val="white"/>
                </a:solidFill>
                <a:latin typeface="Arial" pitchFamily="34" charset="0"/>
                <a:ea typeface="Heiti SC Light"/>
                <a:cs typeface="Heiti SC Light"/>
              </a:rPr>
              <a:t>20pt</a:t>
            </a:r>
          </a:p>
          <a:p>
            <a:pPr defTabSz="935038">
              <a:buFontTx/>
              <a:buNone/>
            </a:pPr>
            <a:r>
              <a:rPr lang="en-US" sz="800" noProof="1">
                <a:solidFill>
                  <a:prstClr val="white"/>
                </a:solidFill>
                <a:latin typeface="Arial" pitchFamily="34" charset="0"/>
                <a:ea typeface="Heiti SC Light"/>
                <a:cs typeface="Heiti SC Light"/>
              </a:rPr>
              <a:t>Color: The </a:t>
            </a:r>
            <a:r>
              <a:rPr lang="en-US" altLang="zh-CN" sz="800" noProof="1">
                <a:solidFill>
                  <a:prstClr val="white"/>
                </a:solidFill>
                <a:latin typeface="Arial" pitchFamily="34" charset="0"/>
                <a:ea typeface="Heiti SC Light"/>
                <a:cs typeface="Heiti SC Light"/>
              </a:rPr>
              <a:t>ZTE green</a:t>
            </a:r>
            <a:endParaRPr lang="en-US" altLang="ja-JP" sz="800" noProof="1">
              <a:solidFill>
                <a:prstClr val="white"/>
              </a:solidFill>
              <a:latin typeface="Arial" pitchFamily="34" charset="0"/>
              <a:ea typeface="Heiti SC Light"/>
              <a:cs typeface="Heiti SC Light"/>
            </a:endParaRPr>
          </a:p>
        </p:txBody>
      </p:sp>
      <p:grpSp>
        <p:nvGrpSpPr>
          <p:cNvPr id="2" name="组 5"/>
          <p:cNvGrpSpPr>
            <a:grpSpLocks/>
          </p:cNvGrpSpPr>
          <p:nvPr/>
        </p:nvGrpSpPr>
        <p:grpSpPr bwMode="auto">
          <a:xfrm>
            <a:off x="9364663" y="3851275"/>
            <a:ext cx="1392237" cy="989013"/>
            <a:chOff x="9286278" y="1725515"/>
            <a:chExt cx="1392554" cy="989008"/>
          </a:xfrm>
        </p:grpSpPr>
        <p:grpSp>
          <p:nvGrpSpPr>
            <p:cNvPr id="3" name="组 6"/>
            <p:cNvGrpSpPr>
              <a:grpSpLocks/>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headEnd/>
                <a:tailEnd/>
              </a:ln>
            </p:spPr>
            <p:txBody>
              <a:bodyPr>
                <a:spAutoFit/>
              </a:bodyPr>
              <a:lstStyle/>
              <a:p>
                <a:pPr>
                  <a:buFontTx/>
                  <a:buNone/>
                </a:pPr>
                <a:r>
                  <a:rPr kumimoji="1" lang="en-US" altLang="zh-CN" sz="700" i="1" dirty="0">
                    <a:solidFill>
                      <a:prstClr val="white"/>
                    </a:solidFill>
                    <a:latin typeface="Arial" pitchFamily="34" charset="0"/>
                    <a:ea typeface="宋体"/>
                  </a:rPr>
                  <a:t>G143, B212</a:t>
                </a:r>
                <a:endParaRPr kumimoji="1" lang="zh-CN" altLang="en-US" sz="700" i="1">
                  <a:solidFill>
                    <a:prstClr val="white"/>
                  </a:solidFill>
                  <a:latin typeface="Arial" pitchFamily="34" charset="0"/>
                  <a:ea typeface="宋体"/>
                </a:endParaRPr>
              </a:p>
            </p:txBody>
          </p:sp>
        </p:grpSp>
        <p:grpSp>
          <p:nvGrpSpPr>
            <p:cNvPr id="5" name="组 9"/>
            <p:cNvGrpSpPr>
              <a:grpSpLocks/>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headEnd/>
                <a:tailEnd/>
              </a:ln>
            </p:spPr>
            <p:txBody>
              <a:bodyPr>
                <a:spAutoFit/>
              </a:bodyPr>
              <a:lstStyle/>
              <a:p>
                <a:pPr>
                  <a:buFontTx/>
                  <a:buNone/>
                </a:pPr>
                <a:r>
                  <a:rPr kumimoji="1" lang="en-US" altLang="zh-CN" sz="700" i="1" dirty="0">
                    <a:solidFill>
                      <a:prstClr val="white"/>
                    </a:solidFill>
                    <a:latin typeface="Arial" pitchFamily="34" charset="0"/>
                    <a:ea typeface="宋体"/>
                  </a:rPr>
                  <a:t>R140,G198, B62</a:t>
                </a:r>
                <a:endParaRPr kumimoji="1" lang="zh-CN" altLang="en-US" sz="700" i="1">
                  <a:solidFill>
                    <a:prstClr val="white"/>
                  </a:solidFill>
                  <a:latin typeface="Arial" pitchFamily="34" charset="0"/>
                  <a:ea typeface="宋体"/>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headEnd/>
              <a:tailEnd/>
            </a:ln>
          </p:spPr>
          <p:txBody>
            <a:bodyPr>
              <a:spAutoFit/>
            </a:bodyPr>
            <a:lstStyle/>
            <a:p>
              <a:pPr>
                <a:buFontTx/>
                <a:buNone/>
              </a:pPr>
              <a:r>
                <a:rPr kumimoji="1" lang="en-US" altLang="zh-CN" sz="700" i="1" dirty="0">
                  <a:solidFill>
                    <a:prstClr val="white"/>
                  </a:solidFill>
                  <a:latin typeface="Arial" pitchFamily="34" charset="0"/>
                  <a:ea typeface="宋体"/>
                </a:rPr>
                <a:t>R90,G203, B245</a:t>
              </a:r>
              <a:endParaRPr kumimoji="1" lang="zh-CN" altLang="en-US" sz="700" i="1">
                <a:solidFill>
                  <a:prstClr val="white"/>
                </a:solidFill>
                <a:latin typeface="Arial" pitchFamily="34" charset="0"/>
                <a:ea typeface="宋体"/>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itchFamily="34" charset="0"/>
                <a:cs typeface="Arial" pitchFamily="34" charset="0"/>
              </a:defRPr>
            </a:lvl1pPr>
          </a:lstStyle>
          <a:p>
            <a:pPr lvl="0"/>
            <a:r>
              <a:rPr lang="zh-CN" altLang="en-US" smtClean="0"/>
              <a:t>单击此处编辑母版标题样式</a:t>
            </a:r>
            <a:endParaRPr lang="en-US" altLang="zh-CN" dirty="0" smtClean="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a:extLst>
        </p:spPr>
        <p:txBody>
          <a:bodyPr rtlCol="0">
            <a:normAutofit/>
          </a:bodyPr>
          <a:lstStyle>
            <a:lvl1pPr>
              <a:defRPr kumimoji="1" lang="zh-CN" altLang="en-US" sz="2000" dirty="0">
                <a:solidFill>
                  <a:schemeClr val="tx1">
                    <a:lumMod val="75000"/>
                    <a:lumOff val="25000"/>
                  </a:schemeClr>
                </a:solidFill>
                <a:latin typeface="Arial" pitchFamily="34" charset="0"/>
                <a:cs typeface="Arial" pitchFamily="34" charset="0"/>
              </a:defRPr>
            </a:lvl1pPr>
            <a:lvl2pPr>
              <a:defRPr kumimoji="1" lang="zh-CN" altLang="en-US" sz="1800" b="0" i="0" kern="1200" baseline="0" dirty="0">
                <a:solidFill>
                  <a:schemeClr val="tx1">
                    <a:lumMod val="75000"/>
                    <a:lumOff val="25000"/>
                  </a:schemeClr>
                </a:solidFill>
                <a:latin typeface="Arial" pitchFamily="34" charset="0"/>
                <a:ea typeface="微软雅黑"/>
                <a:cs typeface="Arial" pitchFamily="34" charset="0"/>
              </a:defRPr>
            </a:lvl2pPr>
            <a:lvl3pPr>
              <a:defRPr kumimoji="1" lang="zh-CN" altLang="en-US" sz="1600" b="0" i="0" kern="1200" dirty="0">
                <a:solidFill>
                  <a:schemeClr val="tx1">
                    <a:lumMod val="75000"/>
                    <a:lumOff val="25000"/>
                  </a:schemeClr>
                </a:solidFill>
                <a:latin typeface="Arial" pitchFamily="34" charset="0"/>
                <a:ea typeface="微软雅黑"/>
                <a:cs typeface="Arial" pitchFamily="34" charset="0"/>
              </a:defRPr>
            </a:lvl3pPr>
            <a:lvl4pPr>
              <a:defRPr kumimoji="1" lang="zh-CN" altLang="en-US" sz="1400" b="0" i="0" kern="1200" dirty="0">
                <a:solidFill>
                  <a:schemeClr val="tx1">
                    <a:lumMod val="75000"/>
                    <a:lumOff val="25000"/>
                  </a:schemeClr>
                </a:solidFill>
                <a:latin typeface="Arial" pitchFamily="34" charset="0"/>
                <a:ea typeface="微软雅黑"/>
                <a:cs typeface="Arial" pitchFamily="34" charset="0"/>
              </a:defRPr>
            </a:lvl4pPr>
            <a:lvl5pPr>
              <a:defRPr kumimoji="1" lang="zh-CN" altLang="en-US" sz="1200" b="0" i="0" kern="1200" dirty="0">
                <a:solidFill>
                  <a:schemeClr val="tx1">
                    <a:lumMod val="75000"/>
                    <a:lumOff val="25000"/>
                  </a:schemeClr>
                </a:solidFill>
                <a:latin typeface="Arial" pitchFamily="34" charset="0"/>
                <a:ea typeface="微软雅黑"/>
                <a:cs typeface="Arial" pitchFamily="34" charset="0"/>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pPr>
              <a:buFontTx/>
              <a:buNone/>
            </a:pPr>
            <a:r>
              <a:rPr kumimoji="1" lang="en-US" sz="600" dirty="0">
                <a:solidFill>
                  <a:srgbClr val="7F7F7F"/>
                </a:solidFill>
                <a:latin typeface="Arial"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headEnd/>
            <a:tailEnd/>
          </a:ln>
        </p:spPr>
        <p:txBody>
          <a:bodyPr anchor="ctr"/>
          <a:lstStyle/>
          <a:p>
            <a:pPr>
              <a:buFontTx/>
              <a:buNone/>
            </a:pPr>
            <a:fld id="{AF1A5DC9-0CFA-4CCA-9847-7CD50157358B}" type="slidenum">
              <a:rPr lang="en-US" sz="800">
                <a:solidFill>
                  <a:srgbClr val="404040"/>
                </a:solidFill>
                <a:latin typeface="Arial" pitchFamily="34" charset="0"/>
              </a:rPr>
              <a:pPr>
                <a:buFontTx/>
                <a:buNone/>
              </a:pPr>
              <a:t>‹#›</a:t>
            </a:fld>
            <a:endParaRPr lang="en-US" sz="800" dirty="0">
              <a:solidFill>
                <a:srgbClr val="404040"/>
              </a:solidFill>
              <a:latin typeface="Arial"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a:buFontTx/>
              <a:buNone/>
            </a:pPr>
            <a:r>
              <a:rPr lang="en-US" sz="900" noProof="1">
                <a:solidFill>
                  <a:prstClr val="white"/>
                </a:solidFill>
                <a:latin typeface="Arial" pitchFamily="34" charset="0"/>
                <a:ea typeface="Heiti SC Light"/>
              </a:rPr>
              <a:t>T</a:t>
            </a:r>
            <a:r>
              <a:rPr lang="en-US" altLang="zh-CN" sz="900" noProof="1">
                <a:solidFill>
                  <a:prstClr val="white"/>
                </a:solidFill>
                <a:latin typeface="Arial" pitchFamily="34" charset="0"/>
                <a:ea typeface="Heiti SC Light"/>
              </a:rPr>
              <a:t>itle:</a:t>
            </a:r>
            <a:endParaRPr lang="en-US" altLang="ja-JP" sz="900" noProof="1">
              <a:solidFill>
                <a:prstClr val="white"/>
              </a:solidFill>
              <a:latin typeface="Arial" pitchFamily="34" charset="0"/>
              <a:ea typeface="Heiti SC Light"/>
            </a:endParaRPr>
          </a:p>
          <a:p>
            <a:pPr defTabSz="935038">
              <a:buFontTx/>
              <a:buNone/>
            </a:pPr>
            <a:r>
              <a:rPr lang="en-US" altLang="zh-CN" sz="800" noProof="1">
                <a:solidFill>
                  <a:prstClr val="white"/>
                </a:solidFill>
                <a:latin typeface="Arial" pitchFamily="34" charset="0"/>
                <a:ea typeface="Heiti SC Light"/>
              </a:rPr>
              <a:t>Type</a:t>
            </a:r>
            <a:r>
              <a:rPr lang="en-US" altLang="ja-JP" sz="800" noProof="1">
                <a:solidFill>
                  <a:prstClr val="white"/>
                </a:solidFill>
                <a:latin typeface="Arial" pitchFamily="34" charset="0"/>
                <a:ea typeface="Heiti SC Light"/>
              </a:rPr>
              <a:t>:  </a:t>
            </a:r>
            <a:r>
              <a:rPr lang="en-US" altLang="ja-JP" sz="800" noProof="1">
                <a:solidFill>
                  <a:prstClr val="white"/>
                </a:solidFill>
                <a:latin typeface="Arial" pitchFamily="34" charset="0"/>
                <a:ea typeface="ＭＳ Ｐゴシック"/>
              </a:rPr>
              <a:t>Arial</a:t>
            </a:r>
            <a:endParaRPr lang="en-US" sz="800" dirty="0">
              <a:solidFill>
                <a:prstClr val="white"/>
              </a:solidFill>
              <a:latin typeface="Arial" pitchFamily="34" charset="0"/>
              <a:ea typeface="Heiti SC Light"/>
            </a:endParaRPr>
          </a:p>
          <a:p>
            <a:pPr defTabSz="935038">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 </a:t>
            </a:r>
            <a:r>
              <a:rPr lang="en-US" altLang="ja-JP" sz="800" noProof="1">
                <a:solidFill>
                  <a:prstClr val="white"/>
                </a:solidFill>
                <a:latin typeface="Arial" pitchFamily="34" charset="0"/>
                <a:ea typeface="Heiti SC Light"/>
                <a:cs typeface="Heiti SC Light"/>
              </a:rPr>
              <a:t>22-24</a:t>
            </a:r>
            <a:r>
              <a:rPr lang="en-US" altLang="zh-CN" sz="800" noProof="1">
                <a:solidFill>
                  <a:prstClr val="white"/>
                </a:solidFill>
                <a:latin typeface="Arial" pitchFamily="34" charset="0"/>
                <a:ea typeface="Heiti SC Light"/>
                <a:cs typeface="Heiti SC Light"/>
              </a:rPr>
              <a:t>pt</a:t>
            </a:r>
            <a:endParaRPr lang="en-US" altLang="ja-JP" sz="800" noProof="1">
              <a:solidFill>
                <a:prstClr val="white"/>
              </a:solidFill>
              <a:latin typeface="Arial" pitchFamily="34" charset="0"/>
              <a:ea typeface="Heiti SC Light"/>
              <a:cs typeface="Heiti SC Light"/>
            </a:endParaRPr>
          </a:p>
          <a:p>
            <a:pPr defTabSz="935038">
              <a:buFontTx/>
              <a:buNone/>
            </a:pPr>
            <a:r>
              <a:rPr lang="en-US" sz="800" noProof="1">
                <a:solidFill>
                  <a:prstClr val="white"/>
                </a:solidFill>
                <a:latin typeface="Arial" pitchFamily="34" charset="0"/>
                <a:ea typeface="Heiti SC Light"/>
                <a:cs typeface="Heiti SC Light"/>
              </a:rPr>
              <a:t>C</a:t>
            </a:r>
            <a:r>
              <a:rPr lang="en-US" altLang="zh-CN" sz="800" noProof="1">
                <a:solidFill>
                  <a:prstClr val="white"/>
                </a:solidFill>
                <a:latin typeface="Arial" pitchFamily="34" charset="0"/>
                <a:ea typeface="Heiti SC Light"/>
                <a:cs typeface="Heiti SC Light"/>
              </a:rPr>
              <a:t>olor: </a:t>
            </a: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he ZTE blue</a:t>
            </a:r>
            <a:r>
              <a:rPr lang="en-US" altLang="ja-JP" sz="800" noProof="1">
                <a:solidFill>
                  <a:prstClr val="white"/>
                </a:solidFill>
                <a:latin typeface="Arial" pitchFamily="34" charset="0"/>
                <a:ea typeface="Heiti SC Light"/>
                <a:cs typeface="Heiti SC Light"/>
              </a:rPr>
              <a:t> </a:t>
            </a:r>
          </a:p>
          <a:p>
            <a:pPr defTabSz="935038">
              <a:buFontTx/>
              <a:buNone/>
            </a:pPr>
            <a:endParaRPr lang="en-US" altLang="zh-CN" sz="900" noProof="1">
              <a:solidFill>
                <a:prstClr val="white"/>
              </a:solidFill>
              <a:latin typeface="Arial" pitchFamily="34" charset="0"/>
              <a:ea typeface="Heiti SC Light"/>
              <a:cs typeface="Heiti SC Light"/>
            </a:endParaRPr>
          </a:p>
          <a:p>
            <a:pPr defTabSz="935038">
              <a:buFontTx/>
              <a:buNone/>
            </a:pPr>
            <a:r>
              <a:rPr lang="en-US" altLang="zh-CN" sz="900" noProof="1">
                <a:solidFill>
                  <a:prstClr val="white"/>
                </a:solidFill>
                <a:latin typeface="Arial" pitchFamily="34" charset="0"/>
                <a:ea typeface="Heiti SC Light"/>
                <a:cs typeface="Heiti SC Light"/>
              </a:rPr>
              <a:t>Subtitle:</a:t>
            </a:r>
            <a:endParaRPr lang="en-US" altLang="ja-JP" sz="900" noProof="1">
              <a:solidFill>
                <a:prstClr val="white"/>
              </a:solidFill>
              <a:latin typeface="Arial" pitchFamily="34" charset="0"/>
              <a:ea typeface="Heiti SC Light"/>
              <a:cs typeface="Heiti SC Light"/>
            </a:endParaRPr>
          </a:p>
          <a:p>
            <a:pPr defTabSz="935038">
              <a:buFontTx/>
              <a:buNone/>
            </a:pP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ype:  </a:t>
            </a:r>
            <a:r>
              <a:rPr lang="en-US" altLang="ja-JP" sz="800" noProof="1">
                <a:solidFill>
                  <a:prstClr val="white"/>
                </a:solidFill>
                <a:latin typeface="Arial" pitchFamily="34" charset="0"/>
                <a:ea typeface="ＭＳ Ｐゴシック"/>
              </a:rPr>
              <a:t>Arial</a:t>
            </a:r>
            <a:endParaRPr lang="en-US" sz="800" dirty="0">
              <a:solidFill>
                <a:prstClr val="white"/>
              </a:solidFill>
              <a:latin typeface="Arial" pitchFamily="34" charset="0"/>
            </a:endParaRPr>
          </a:p>
          <a:p>
            <a:pPr defTabSz="935038">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：14-</a:t>
            </a:r>
            <a:r>
              <a:rPr lang="en-US" altLang="ja-JP" sz="800" noProof="1">
                <a:solidFill>
                  <a:prstClr val="white"/>
                </a:solidFill>
                <a:latin typeface="Arial" pitchFamily="34" charset="0"/>
                <a:ea typeface="Heiti SC Light"/>
                <a:cs typeface="Heiti SC Light"/>
              </a:rPr>
              <a:t>18pt</a:t>
            </a:r>
          </a:p>
          <a:p>
            <a:pPr defTabSz="935038">
              <a:buFontTx/>
              <a:buNone/>
            </a:pPr>
            <a:r>
              <a:rPr lang="en-US" sz="800" noProof="1">
                <a:solidFill>
                  <a:prstClr val="white"/>
                </a:solidFill>
                <a:latin typeface="Arial" pitchFamily="34" charset="0"/>
                <a:ea typeface="Heiti SC Light"/>
                <a:cs typeface="Heiti SC Light"/>
              </a:rPr>
              <a:t>Color: The </a:t>
            </a:r>
            <a:r>
              <a:rPr lang="en-US" altLang="zh-CN" sz="800" noProof="1">
                <a:solidFill>
                  <a:prstClr val="white"/>
                </a:solidFill>
                <a:latin typeface="Arial" pitchFamily="34" charset="0"/>
                <a:ea typeface="Heiti SC Light"/>
                <a:cs typeface="Heiti SC Light"/>
              </a:rPr>
              <a:t>ZTE green</a:t>
            </a:r>
            <a:endParaRPr lang="en-US" altLang="ja-JP" sz="800" noProof="1">
              <a:solidFill>
                <a:prstClr val="white"/>
              </a:solidFill>
              <a:latin typeface="Arial" pitchFamily="34" charset="0"/>
              <a:ea typeface="Heiti SC Light"/>
              <a:cs typeface="Heiti SC Light"/>
            </a:endParaRPr>
          </a:p>
        </p:txBody>
      </p:sp>
      <p:grpSp>
        <p:nvGrpSpPr>
          <p:cNvPr id="2" name="组 5"/>
          <p:cNvGrpSpPr>
            <a:grpSpLocks/>
          </p:cNvGrpSpPr>
          <p:nvPr/>
        </p:nvGrpSpPr>
        <p:grpSpPr bwMode="auto">
          <a:xfrm>
            <a:off x="9364663" y="3851275"/>
            <a:ext cx="1392237" cy="989013"/>
            <a:chOff x="9286278" y="1725515"/>
            <a:chExt cx="1392554" cy="989008"/>
          </a:xfrm>
        </p:grpSpPr>
        <p:grpSp>
          <p:nvGrpSpPr>
            <p:cNvPr id="3" name="组 6"/>
            <p:cNvGrpSpPr>
              <a:grpSpLocks/>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headEnd/>
                <a:tailEnd/>
              </a:ln>
            </p:spPr>
            <p:txBody>
              <a:bodyPr>
                <a:spAutoFit/>
              </a:bodyPr>
              <a:lstStyle/>
              <a:p>
                <a:pPr>
                  <a:buFontTx/>
                  <a:buNone/>
                </a:pPr>
                <a:r>
                  <a:rPr kumimoji="1" lang="en-US" altLang="zh-CN" sz="700" i="1" dirty="0">
                    <a:solidFill>
                      <a:prstClr val="white"/>
                    </a:solidFill>
                    <a:latin typeface="Arial" pitchFamily="34" charset="0"/>
                    <a:ea typeface="宋体"/>
                  </a:rPr>
                  <a:t>G143, B212</a:t>
                </a:r>
                <a:endParaRPr kumimoji="1" lang="zh-CN" altLang="en-US" sz="700" i="1">
                  <a:solidFill>
                    <a:prstClr val="white"/>
                  </a:solidFill>
                  <a:latin typeface="Arial" pitchFamily="34" charset="0"/>
                  <a:ea typeface="宋体"/>
                </a:endParaRPr>
              </a:p>
            </p:txBody>
          </p:sp>
        </p:grpSp>
        <p:grpSp>
          <p:nvGrpSpPr>
            <p:cNvPr id="4" name="组 9"/>
            <p:cNvGrpSpPr>
              <a:grpSpLocks/>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headEnd/>
                <a:tailEnd/>
              </a:ln>
            </p:spPr>
            <p:txBody>
              <a:bodyPr>
                <a:spAutoFit/>
              </a:bodyPr>
              <a:lstStyle/>
              <a:p>
                <a:pPr>
                  <a:buFontTx/>
                  <a:buNone/>
                </a:pPr>
                <a:r>
                  <a:rPr kumimoji="1" lang="en-US" altLang="zh-CN" sz="700" i="1" dirty="0">
                    <a:solidFill>
                      <a:prstClr val="white"/>
                    </a:solidFill>
                    <a:latin typeface="Arial" pitchFamily="34" charset="0"/>
                    <a:ea typeface="宋体"/>
                  </a:rPr>
                  <a:t>R140,G198, B62</a:t>
                </a:r>
                <a:endParaRPr kumimoji="1" lang="zh-CN" altLang="en-US" sz="700" i="1">
                  <a:solidFill>
                    <a:prstClr val="white"/>
                  </a:solidFill>
                  <a:latin typeface="Arial" pitchFamily="34" charset="0"/>
                  <a:ea typeface="宋体"/>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headEnd/>
              <a:tailEnd/>
            </a:ln>
          </p:spPr>
          <p:txBody>
            <a:bodyPr>
              <a:spAutoFit/>
            </a:bodyPr>
            <a:lstStyle/>
            <a:p>
              <a:pPr>
                <a:buFontTx/>
                <a:buNone/>
              </a:pPr>
              <a:r>
                <a:rPr kumimoji="1" lang="en-US" altLang="zh-CN" sz="700" i="1" dirty="0">
                  <a:solidFill>
                    <a:prstClr val="white"/>
                  </a:solidFill>
                  <a:latin typeface="Arial" pitchFamily="34" charset="0"/>
                  <a:ea typeface="宋体"/>
                </a:rPr>
                <a:t>R90,G203, B245</a:t>
              </a:r>
              <a:endParaRPr kumimoji="1" lang="zh-CN" altLang="en-US" sz="700" i="1">
                <a:solidFill>
                  <a:prstClr val="white"/>
                </a:solidFill>
                <a:latin typeface="Arial" pitchFamily="34" charset="0"/>
                <a:ea typeface="宋体"/>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headEnd/>
            <a:tailEnd/>
          </a:ln>
        </p:spPr>
        <p:txBody>
          <a:bodyPr lIns="0" tIns="0" rIns="0" bIns="0"/>
          <a:lstStyle/>
          <a:p>
            <a:pPr>
              <a:buFontTx/>
              <a:buNone/>
            </a:pPr>
            <a:r>
              <a:rPr lang="en-US" sz="1000" dirty="0">
                <a:solidFill>
                  <a:srgbClr val="404040"/>
                </a:solidFill>
                <a:latin typeface="Arial" pitchFamily="34" charset="0"/>
                <a:ea typeface="Heiti SC Light"/>
              </a:rPr>
              <a:t>Confidential▲</a:t>
            </a:r>
            <a:endParaRPr kumimoji="1" lang="en-US" sz="1000" dirty="0">
              <a:solidFill>
                <a:srgbClr val="404040"/>
              </a:solidFill>
              <a:latin typeface="Arial" pitchFamily="34" charset="0"/>
              <a:ea typeface="Heiti SC Light"/>
            </a:endParaRPr>
          </a:p>
        </p:txBody>
      </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itchFamily="34" charset="0"/>
                <a:cs typeface="Arial" pitchFamily="34" charset="0"/>
              </a:defRPr>
            </a:lvl1pPr>
            <a:lvl2pPr>
              <a:defRPr kumimoji="1" lang="zh-CN" altLang="en-US" sz="1400" b="0" i="0" kern="1200" dirty="0" smtClean="0">
                <a:solidFill>
                  <a:schemeClr val="tx1">
                    <a:lumMod val="75000"/>
                    <a:lumOff val="25000"/>
                  </a:schemeClr>
                </a:solidFill>
                <a:latin typeface="Arial" pitchFamily="34" charset="0"/>
                <a:ea typeface="微软雅黑"/>
                <a:cs typeface="Arial" pitchFamily="34" charset="0"/>
              </a:defRPr>
            </a:lvl2pPr>
          </a:lstStyle>
          <a:p>
            <a:pPr lvl="0"/>
            <a:r>
              <a:rPr lang="zh-CN" altLang="en-US" smtClean="0"/>
              <a:t>单击此处编辑母版文本样式</a:t>
            </a:r>
          </a:p>
          <a:p>
            <a:pPr lvl="1"/>
            <a:r>
              <a:rPr lang="zh-CN" altLang="en-US" smtClean="0"/>
              <a:t>第二级</a:t>
            </a:r>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itchFamily="34" charset="0"/>
                <a:cs typeface="Arial" pitchFamily="34" charset="0"/>
              </a:defRPr>
            </a:lvl1pPr>
            <a:lvl2pPr>
              <a:defRPr kumimoji="1" lang="zh-CN" altLang="en-US" sz="1400" b="0" i="0" kern="1200" dirty="0" smtClean="0">
                <a:solidFill>
                  <a:schemeClr val="tx1">
                    <a:lumMod val="75000"/>
                    <a:lumOff val="25000"/>
                  </a:schemeClr>
                </a:solidFill>
                <a:latin typeface="Arial" pitchFamily="34" charset="0"/>
                <a:ea typeface="微软雅黑"/>
                <a:cs typeface="Arial" pitchFamily="34" charset="0"/>
              </a:defRPr>
            </a:lvl2pPr>
          </a:lstStyle>
          <a:p>
            <a:pPr lvl="0"/>
            <a:r>
              <a:rPr lang="zh-CN" altLang="en-US" smtClean="0"/>
              <a:t>单击此处编辑母版文本样式</a:t>
            </a:r>
          </a:p>
          <a:p>
            <a:pPr lvl="1"/>
            <a:r>
              <a:rPr lang="zh-CN" altLang="en-US" smtClean="0"/>
              <a:t>第二级</a:t>
            </a:r>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itchFamily="34" charset="0"/>
                <a:cs typeface="Arial" pitchFamily="34" charset="0"/>
              </a:defRPr>
            </a:lvl1pPr>
          </a:lstStyle>
          <a:p>
            <a:pPr lvl="0"/>
            <a:r>
              <a:rPr lang="zh-CN" altLang="en-US" smtClean="0"/>
              <a:t>单击此处编辑母版标题样式</a:t>
            </a:r>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a:buFontTx/>
              <a:buNone/>
            </a:pPr>
            <a:r>
              <a:rPr lang="en-US" sz="900" noProof="1">
                <a:solidFill>
                  <a:prstClr val="white"/>
                </a:solidFill>
                <a:latin typeface="Arial" pitchFamily="34" charset="0"/>
                <a:ea typeface="Heiti SC Light"/>
              </a:rPr>
              <a:t>T</a:t>
            </a:r>
            <a:r>
              <a:rPr lang="en-US" altLang="zh-CN" sz="900" noProof="1">
                <a:solidFill>
                  <a:prstClr val="white"/>
                </a:solidFill>
                <a:latin typeface="Arial" pitchFamily="34" charset="0"/>
                <a:ea typeface="Heiti SC Light"/>
              </a:rPr>
              <a:t>itle:</a:t>
            </a:r>
            <a:endParaRPr lang="en-US" altLang="ja-JP" sz="900" noProof="1">
              <a:solidFill>
                <a:prstClr val="white"/>
              </a:solidFill>
              <a:latin typeface="Arial" pitchFamily="34" charset="0"/>
              <a:ea typeface="Heiti SC Light"/>
            </a:endParaRPr>
          </a:p>
          <a:p>
            <a:pPr defTabSz="935038">
              <a:buFontTx/>
              <a:buNone/>
            </a:pPr>
            <a:r>
              <a:rPr lang="en-US" altLang="zh-CN" sz="800" noProof="1">
                <a:solidFill>
                  <a:prstClr val="white"/>
                </a:solidFill>
                <a:latin typeface="Arial" pitchFamily="34" charset="0"/>
                <a:ea typeface="Heiti SC Light"/>
              </a:rPr>
              <a:t>Type</a:t>
            </a:r>
            <a:r>
              <a:rPr lang="en-US" altLang="ja-JP" sz="800" noProof="1">
                <a:solidFill>
                  <a:prstClr val="white"/>
                </a:solidFill>
                <a:latin typeface="Arial" pitchFamily="34" charset="0"/>
                <a:ea typeface="Heiti SC Light"/>
              </a:rPr>
              <a:t>: </a:t>
            </a:r>
            <a:r>
              <a:rPr lang="en-US" altLang="ja-JP" sz="800" noProof="1">
                <a:solidFill>
                  <a:prstClr val="white"/>
                </a:solidFill>
                <a:latin typeface="Arial" pitchFamily="34" charset="0"/>
                <a:ea typeface="ＭＳ Ｐゴシック"/>
              </a:rPr>
              <a:t>Arial</a:t>
            </a:r>
            <a:endParaRPr lang="en-US" sz="800" dirty="0">
              <a:solidFill>
                <a:prstClr val="white"/>
              </a:solidFill>
              <a:latin typeface="Arial" pitchFamily="34" charset="0"/>
              <a:ea typeface="Heiti SC Light"/>
            </a:endParaRPr>
          </a:p>
          <a:p>
            <a:pPr defTabSz="935038">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Heiti SC Light"/>
                <a:cs typeface="Heiti SC Light"/>
              </a:rPr>
              <a:t>22-24</a:t>
            </a:r>
            <a:r>
              <a:rPr lang="en-US" altLang="zh-CN" sz="800" noProof="1">
                <a:solidFill>
                  <a:prstClr val="white"/>
                </a:solidFill>
                <a:latin typeface="Arial" pitchFamily="34" charset="0"/>
                <a:ea typeface="Heiti SC Light"/>
                <a:cs typeface="Heiti SC Light"/>
              </a:rPr>
              <a:t>pt</a:t>
            </a:r>
            <a:endParaRPr lang="en-US" altLang="ja-JP" sz="800" noProof="1">
              <a:solidFill>
                <a:prstClr val="white"/>
              </a:solidFill>
              <a:latin typeface="Arial" pitchFamily="34" charset="0"/>
              <a:ea typeface="Heiti SC Light"/>
              <a:cs typeface="Heiti SC Light"/>
            </a:endParaRPr>
          </a:p>
          <a:p>
            <a:pPr defTabSz="935038">
              <a:buFontTx/>
              <a:buNone/>
            </a:pPr>
            <a:r>
              <a:rPr lang="en-US" sz="800" noProof="1">
                <a:solidFill>
                  <a:prstClr val="white"/>
                </a:solidFill>
                <a:latin typeface="Arial" pitchFamily="34" charset="0"/>
                <a:ea typeface="Heiti SC Light"/>
                <a:cs typeface="Heiti SC Light"/>
              </a:rPr>
              <a:t>C</a:t>
            </a:r>
            <a:r>
              <a:rPr lang="en-US" altLang="zh-CN" sz="800" noProof="1">
                <a:solidFill>
                  <a:prstClr val="white"/>
                </a:solidFill>
                <a:latin typeface="Arial" pitchFamily="34" charset="0"/>
                <a:ea typeface="Heiti SC Light"/>
                <a:cs typeface="Heiti SC Light"/>
              </a:rPr>
              <a:t>olor</a:t>
            </a: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he ZTE blue</a:t>
            </a:r>
            <a:r>
              <a:rPr lang="en-US" altLang="ja-JP" sz="800" noProof="1">
                <a:solidFill>
                  <a:prstClr val="white"/>
                </a:solidFill>
                <a:latin typeface="Arial" pitchFamily="34" charset="0"/>
                <a:ea typeface="Heiti SC Light"/>
                <a:cs typeface="Heiti SC Light"/>
              </a:rPr>
              <a:t> </a:t>
            </a:r>
          </a:p>
          <a:p>
            <a:pPr defTabSz="935038">
              <a:buFontTx/>
              <a:buNone/>
            </a:pPr>
            <a:endParaRPr lang="en-US" altLang="zh-CN" sz="900" noProof="1">
              <a:solidFill>
                <a:prstClr val="white"/>
              </a:solidFill>
              <a:latin typeface="Arial" pitchFamily="34" charset="0"/>
              <a:ea typeface="Heiti SC Light"/>
              <a:cs typeface="Heiti SC Light"/>
            </a:endParaRPr>
          </a:p>
          <a:p>
            <a:pPr defTabSz="935038">
              <a:buFontTx/>
              <a:buNone/>
            </a:pPr>
            <a:r>
              <a:rPr lang="en-US" altLang="zh-CN" sz="900" noProof="1">
                <a:solidFill>
                  <a:prstClr val="white"/>
                </a:solidFill>
                <a:latin typeface="Arial" pitchFamily="34" charset="0"/>
                <a:ea typeface="Heiti SC Light"/>
                <a:cs typeface="Heiti SC Light"/>
              </a:rPr>
              <a:t>Subtitle:</a:t>
            </a:r>
            <a:endParaRPr lang="en-US" altLang="ja-JP" sz="900" noProof="1">
              <a:solidFill>
                <a:prstClr val="white"/>
              </a:solidFill>
              <a:latin typeface="Arial" pitchFamily="34" charset="0"/>
              <a:ea typeface="Heiti SC Light"/>
              <a:cs typeface="Heiti SC Light"/>
            </a:endParaRPr>
          </a:p>
          <a:p>
            <a:pPr defTabSz="935038">
              <a:buFontTx/>
              <a:buNone/>
            </a:pP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ype</a:t>
            </a:r>
            <a:r>
              <a:rPr lang="en-US" alt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ＭＳ Ｐゴシック"/>
              </a:rPr>
              <a:t>Arial</a:t>
            </a:r>
            <a:endParaRPr lang="en-US" sz="800" dirty="0">
              <a:solidFill>
                <a:prstClr val="white"/>
              </a:solidFill>
              <a:latin typeface="Arial" pitchFamily="34" charset="0"/>
            </a:endParaRPr>
          </a:p>
          <a:p>
            <a:pPr defTabSz="935038">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：14-</a:t>
            </a:r>
            <a:r>
              <a:rPr lang="en-US" altLang="ja-JP" sz="800" noProof="1">
                <a:solidFill>
                  <a:prstClr val="white"/>
                </a:solidFill>
                <a:latin typeface="Arial" pitchFamily="34" charset="0"/>
                <a:ea typeface="Heiti SC Light"/>
                <a:cs typeface="Heiti SC Light"/>
              </a:rPr>
              <a:t>18pt</a:t>
            </a:r>
          </a:p>
          <a:p>
            <a:pPr defTabSz="935038">
              <a:buFontTx/>
              <a:buNone/>
            </a:pPr>
            <a:r>
              <a:rPr lang="en-US" sz="800" noProof="1">
                <a:solidFill>
                  <a:prstClr val="white"/>
                </a:solidFill>
                <a:latin typeface="Arial" pitchFamily="34" charset="0"/>
                <a:ea typeface="Heiti SC Light"/>
                <a:cs typeface="Heiti SC Light"/>
              </a:rPr>
              <a:t>Color: The </a:t>
            </a:r>
            <a:r>
              <a:rPr lang="en-US" altLang="zh-CN" sz="800" noProof="1">
                <a:solidFill>
                  <a:prstClr val="white"/>
                </a:solidFill>
                <a:latin typeface="Arial" pitchFamily="34" charset="0"/>
                <a:ea typeface="Heiti SC Light"/>
                <a:cs typeface="Heiti SC Light"/>
              </a:rPr>
              <a:t>ZTE green</a:t>
            </a:r>
            <a:endParaRPr lang="en-US" altLang="ja-JP" sz="800" noProof="1">
              <a:solidFill>
                <a:prstClr val="white"/>
              </a:solidFill>
              <a:latin typeface="Arial" pitchFamily="34" charset="0"/>
              <a:ea typeface="Heiti SC Light"/>
              <a:cs typeface="Heiti SC Light"/>
            </a:endParaRPr>
          </a:p>
        </p:txBody>
      </p:sp>
      <p:grpSp>
        <p:nvGrpSpPr>
          <p:cNvPr id="2" name="组 5"/>
          <p:cNvGrpSpPr>
            <a:grpSpLocks/>
          </p:cNvGrpSpPr>
          <p:nvPr/>
        </p:nvGrpSpPr>
        <p:grpSpPr bwMode="auto">
          <a:xfrm>
            <a:off x="9364663" y="3851275"/>
            <a:ext cx="1392237" cy="989013"/>
            <a:chOff x="9286278" y="1725515"/>
            <a:chExt cx="1392554" cy="989008"/>
          </a:xfrm>
        </p:grpSpPr>
        <p:grpSp>
          <p:nvGrpSpPr>
            <p:cNvPr id="3" name="组 6"/>
            <p:cNvGrpSpPr>
              <a:grpSpLocks/>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headEnd/>
                <a:tailEnd/>
              </a:ln>
            </p:spPr>
            <p:txBody>
              <a:bodyPr>
                <a:spAutoFit/>
              </a:bodyPr>
              <a:lstStyle/>
              <a:p>
                <a:pPr>
                  <a:buFontTx/>
                  <a:buNone/>
                </a:pPr>
                <a:r>
                  <a:rPr kumimoji="1" lang="en-US" altLang="zh-CN" sz="700" i="1" dirty="0">
                    <a:solidFill>
                      <a:prstClr val="white"/>
                    </a:solidFill>
                    <a:latin typeface="Arial" pitchFamily="34" charset="0"/>
                    <a:ea typeface="宋体"/>
                  </a:rPr>
                  <a:t>G143, B212</a:t>
                </a:r>
                <a:endParaRPr kumimoji="1" lang="zh-CN" altLang="en-US" sz="700" i="1">
                  <a:solidFill>
                    <a:prstClr val="white"/>
                  </a:solidFill>
                  <a:latin typeface="Arial" pitchFamily="34" charset="0"/>
                  <a:ea typeface="宋体"/>
                </a:endParaRPr>
              </a:p>
            </p:txBody>
          </p:sp>
        </p:grpSp>
        <p:grpSp>
          <p:nvGrpSpPr>
            <p:cNvPr id="5" name="组 9"/>
            <p:cNvGrpSpPr>
              <a:grpSpLocks/>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headEnd/>
                <a:tailEnd/>
              </a:ln>
            </p:spPr>
            <p:txBody>
              <a:bodyPr>
                <a:spAutoFit/>
              </a:bodyPr>
              <a:lstStyle/>
              <a:p>
                <a:pPr>
                  <a:buFontTx/>
                  <a:buNone/>
                </a:pPr>
                <a:r>
                  <a:rPr kumimoji="1" lang="en-US" altLang="zh-CN" sz="700" i="1" dirty="0">
                    <a:solidFill>
                      <a:prstClr val="white"/>
                    </a:solidFill>
                    <a:latin typeface="Arial" pitchFamily="34" charset="0"/>
                    <a:ea typeface="宋体"/>
                  </a:rPr>
                  <a:t>R140,G198, B62</a:t>
                </a:r>
                <a:endParaRPr kumimoji="1" lang="zh-CN" altLang="en-US" sz="700" i="1">
                  <a:solidFill>
                    <a:prstClr val="white"/>
                  </a:solidFill>
                  <a:latin typeface="Arial" pitchFamily="34" charset="0"/>
                  <a:ea typeface="宋体"/>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headEnd/>
              <a:tailEnd/>
            </a:ln>
          </p:spPr>
          <p:txBody>
            <a:bodyPr>
              <a:spAutoFit/>
            </a:bodyPr>
            <a:lstStyle/>
            <a:p>
              <a:pPr>
                <a:buFontTx/>
                <a:buNone/>
              </a:pPr>
              <a:r>
                <a:rPr kumimoji="1" lang="en-US" altLang="zh-CN" sz="700" i="1" dirty="0">
                  <a:solidFill>
                    <a:prstClr val="white"/>
                  </a:solidFill>
                  <a:latin typeface="Arial" pitchFamily="34" charset="0"/>
                  <a:ea typeface="宋体"/>
                </a:rPr>
                <a:t>R90,G203, B245</a:t>
              </a:r>
              <a:endParaRPr kumimoji="1" lang="zh-CN" altLang="en-US" sz="700" i="1">
                <a:solidFill>
                  <a:prstClr val="white"/>
                </a:solidFill>
                <a:latin typeface="Arial" pitchFamily="34" charset="0"/>
                <a:ea typeface="宋体"/>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pPr>
              <a:buFontTx/>
              <a:buNone/>
            </a:pPr>
            <a:r>
              <a:rPr kumimoji="1" lang="en-US" sz="600" dirty="0">
                <a:solidFill>
                  <a:srgbClr val="7F7F7F"/>
                </a:solidFill>
                <a:latin typeface="Arial"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headEnd/>
            <a:tailEnd/>
          </a:ln>
        </p:spPr>
        <p:txBody>
          <a:bodyPr anchor="ctr"/>
          <a:lstStyle/>
          <a:p>
            <a:pPr>
              <a:buFontTx/>
              <a:buNone/>
            </a:pPr>
            <a:fld id="{5774FD34-B19B-4EC0-B7CE-4C8A769027F1}" type="slidenum">
              <a:rPr lang="en-US" sz="800">
                <a:solidFill>
                  <a:srgbClr val="404040"/>
                </a:solidFill>
                <a:latin typeface="Arial" pitchFamily="34" charset="0"/>
              </a:rPr>
              <a:pPr>
                <a:buFontTx/>
                <a:buNone/>
              </a:pPr>
              <a:t>‹#›</a:t>
            </a:fld>
            <a:endParaRPr lang="en-US" sz="800" dirty="0">
              <a:solidFill>
                <a:srgbClr val="404040"/>
              </a:solidFill>
              <a:latin typeface="Arial"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itchFamily="34" charset="0"/>
                <a:cs typeface="Arial" pitchFamily="34" charset="0"/>
              </a:defRPr>
            </a:lvl1pPr>
            <a:lvl2pPr>
              <a:defRPr kumimoji="1" lang="zh-CN" altLang="en-US" sz="1400" b="0" i="0" kern="1200" dirty="0" smtClean="0">
                <a:solidFill>
                  <a:schemeClr val="tx1">
                    <a:lumMod val="75000"/>
                    <a:lumOff val="25000"/>
                  </a:schemeClr>
                </a:solidFill>
                <a:latin typeface="Arial" pitchFamily="34" charset="0"/>
                <a:ea typeface="微软雅黑"/>
                <a:cs typeface="Arial" pitchFamily="34" charset="0"/>
              </a:defRPr>
            </a:lvl2pPr>
          </a:lstStyle>
          <a:p>
            <a:pPr lvl="0"/>
            <a:r>
              <a:rPr lang="zh-CN" altLang="en-US" smtClean="0"/>
              <a:t>单击此处编辑母版文本样式</a:t>
            </a:r>
          </a:p>
          <a:p>
            <a:pPr lvl="1"/>
            <a:r>
              <a:rPr lang="zh-CN" altLang="en-US" smtClean="0"/>
              <a:t>第二级</a:t>
            </a: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itchFamily="34" charset="0"/>
                <a:cs typeface="Arial" pitchFamily="34" charset="0"/>
              </a:defRPr>
            </a:lvl1pPr>
          </a:lstStyle>
          <a:p>
            <a:pPr lvl="0"/>
            <a:r>
              <a:rPr lang="zh-CN" altLang="en-US" smtClean="0"/>
              <a:t>单击此处编辑母版标题样式</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a:buFontTx/>
              <a:buNone/>
            </a:pPr>
            <a:r>
              <a:rPr lang="en-US" sz="900" noProof="1">
                <a:solidFill>
                  <a:prstClr val="white"/>
                </a:solidFill>
                <a:latin typeface="Arial" pitchFamily="34" charset="0"/>
                <a:ea typeface="Heiti SC Light"/>
              </a:rPr>
              <a:t>T</a:t>
            </a:r>
            <a:r>
              <a:rPr lang="en-US" altLang="zh-CN" sz="900" noProof="1">
                <a:solidFill>
                  <a:prstClr val="white"/>
                </a:solidFill>
                <a:latin typeface="Arial" pitchFamily="34" charset="0"/>
                <a:ea typeface="Heiti SC Light"/>
              </a:rPr>
              <a:t>itle:</a:t>
            </a:r>
            <a:endParaRPr lang="en-US" altLang="ja-JP" sz="900" noProof="1">
              <a:solidFill>
                <a:prstClr val="white"/>
              </a:solidFill>
              <a:latin typeface="Arial" pitchFamily="34" charset="0"/>
              <a:ea typeface="Heiti SC Light"/>
            </a:endParaRPr>
          </a:p>
          <a:p>
            <a:pPr defTabSz="935038">
              <a:buFontTx/>
              <a:buNone/>
            </a:pPr>
            <a:r>
              <a:rPr lang="en-US" altLang="zh-CN" sz="800" noProof="1">
                <a:solidFill>
                  <a:prstClr val="white"/>
                </a:solidFill>
                <a:latin typeface="Arial" pitchFamily="34" charset="0"/>
                <a:ea typeface="Heiti SC Light"/>
              </a:rPr>
              <a:t>Type</a:t>
            </a:r>
            <a:r>
              <a:rPr lang="en-US" altLang="ja-JP" sz="800" noProof="1">
                <a:solidFill>
                  <a:prstClr val="white"/>
                </a:solidFill>
                <a:latin typeface="Arial" pitchFamily="34" charset="0"/>
                <a:ea typeface="Heiti SC Light"/>
              </a:rPr>
              <a:t>: </a:t>
            </a:r>
            <a:r>
              <a:rPr lang="en-US" altLang="ja-JP" sz="800" noProof="1">
                <a:solidFill>
                  <a:prstClr val="white"/>
                </a:solidFill>
                <a:latin typeface="Arial" pitchFamily="34" charset="0"/>
                <a:ea typeface="ＭＳ Ｐゴシック"/>
              </a:rPr>
              <a:t>Arial</a:t>
            </a:r>
            <a:endParaRPr lang="en-US" sz="800" dirty="0">
              <a:solidFill>
                <a:prstClr val="white"/>
              </a:solidFill>
              <a:latin typeface="Arial" pitchFamily="34" charset="0"/>
              <a:ea typeface="Heiti SC Light"/>
            </a:endParaRPr>
          </a:p>
          <a:p>
            <a:pPr defTabSz="935038">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Heiti SC Light"/>
                <a:cs typeface="Heiti SC Light"/>
              </a:rPr>
              <a:t>22-24</a:t>
            </a:r>
            <a:r>
              <a:rPr lang="en-US" altLang="zh-CN" sz="800" noProof="1">
                <a:solidFill>
                  <a:prstClr val="white"/>
                </a:solidFill>
                <a:latin typeface="Arial" pitchFamily="34" charset="0"/>
                <a:ea typeface="Heiti SC Light"/>
                <a:cs typeface="Heiti SC Light"/>
              </a:rPr>
              <a:t>pt</a:t>
            </a:r>
            <a:endParaRPr lang="en-US" altLang="ja-JP" sz="800" noProof="1">
              <a:solidFill>
                <a:prstClr val="white"/>
              </a:solidFill>
              <a:latin typeface="Arial" pitchFamily="34" charset="0"/>
              <a:ea typeface="Heiti SC Light"/>
              <a:cs typeface="Heiti SC Light"/>
            </a:endParaRPr>
          </a:p>
          <a:p>
            <a:pPr defTabSz="935038">
              <a:buFontTx/>
              <a:buNone/>
            </a:pPr>
            <a:r>
              <a:rPr lang="en-US" sz="800" noProof="1">
                <a:solidFill>
                  <a:prstClr val="white"/>
                </a:solidFill>
                <a:latin typeface="Arial" pitchFamily="34" charset="0"/>
                <a:ea typeface="Heiti SC Light"/>
                <a:cs typeface="Heiti SC Light"/>
              </a:rPr>
              <a:t>C</a:t>
            </a:r>
            <a:r>
              <a:rPr lang="en-US" altLang="zh-CN" sz="800" noProof="1">
                <a:solidFill>
                  <a:prstClr val="white"/>
                </a:solidFill>
                <a:latin typeface="Arial" pitchFamily="34" charset="0"/>
                <a:ea typeface="Heiti SC Light"/>
                <a:cs typeface="Heiti SC Light"/>
              </a:rPr>
              <a:t>olor</a:t>
            </a: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he ZTE blue</a:t>
            </a:r>
            <a:r>
              <a:rPr lang="en-US" altLang="ja-JP" sz="800" noProof="1">
                <a:solidFill>
                  <a:prstClr val="white"/>
                </a:solidFill>
                <a:latin typeface="Arial" pitchFamily="34" charset="0"/>
                <a:ea typeface="Heiti SC Light"/>
                <a:cs typeface="Heiti SC Light"/>
              </a:rPr>
              <a:t> </a:t>
            </a:r>
          </a:p>
          <a:p>
            <a:pPr defTabSz="935038">
              <a:buFontTx/>
              <a:buNone/>
            </a:pPr>
            <a:endParaRPr lang="en-US" altLang="zh-CN" sz="900" noProof="1">
              <a:solidFill>
                <a:prstClr val="white"/>
              </a:solidFill>
              <a:latin typeface="Arial" pitchFamily="34" charset="0"/>
              <a:ea typeface="Heiti SC Light"/>
              <a:cs typeface="Heiti SC Light"/>
            </a:endParaRPr>
          </a:p>
          <a:p>
            <a:pPr defTabSz="935038">
              <a:buFontTx/>
              <a:buNone/>
            </a:pPr>
            <a:r>
              <a:rPr lang="en-US" altLang="zh-CN" sz="900" noProof="1">
                <a:solidFill>
                  <a:prstClr val="white"/>
                </a:solidFill>
                <a:latin typeface="Arial" pitchFamily="34" charset="0"/>
                <a:ea typeface="Heiti SC Light"/>
                <a:cs typeface="Heiti SC Light"/>
              </a:rPr>
              <a:t>Subtitle:</a:t>
            </a:r>
            <a:endParaRPr lang="en-US" altLang="ja-JP" sz="900" noProof="1">
              <a:solidFill>
                <a:prstClr val="white"/>
              </a:solidFill>
              <a:latin typeface="Arial" pitchFamily="34" charset="0"/>
              <a:ea typeface="Heiti SC Light"/>
              <a:cs typeface="Heiti SC Light"/>
            </a:endParaRPr>
          </a:p>
          <a:p>
            <a:pPr defTabSz="935038">
              <a:buFontTx/>
              <a:buNone/>
            </a:pP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ype</a:t>
            </a:r>
            <a:r>
              <a:rPr lang="en-US" alt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ＭＳ Ｐゴシック"/>
              </a:rPr>
              <a:t>Arial</a:t>
            </a:r>
            <a:endParaRPr lang="en-US" sz="800" dirty="0">
              <a:solidFill>
                <a:prstClr val="white"/>
              </a:solidFill>
              <a:latin typeface="Arial" pitchFamily="34" charset="0"/>
            </a:endParaRPr>
          </a:p>
          <a:p>
            <a:pPr defTabSz="935038">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：14-</a:t>
            </a:r>
            <a:r>
              <a:rPr lang="en-US" altLang="ja-JP" sz="800" noProof="1">
                <a:solidFill>
                  <a:prstClr val="white"/>
                </a:solidFill>
                <a:latin typeface="Arial" pitchFamily="34" charset="0"/>
                <a:ea typeface="Heiti SC Light"/>
                <a:cs typeface="Heiti SC Light"/>
              </a:rPr>
              <a:t>18pt</a:t>
            </a:r>
          </a:p>
          <a:p>
            <a:pPr defTabSz="935038">
              <a:buFontTx/>
              <a:buNone/>
            </a:pPr>
            <a:r>
              <a:rPr lang="en-US" sz="800" noProof="1">
                <a:solidFill>
                  <a:prstClr val="white"/>
                </a:solidFill>
                <a:latin typeface="Arial" pitchFamily="34" charset="0"/>
                <a:ea typeface="Heiti SC Light"/>
                <a:cs typeface="Heiti SC Light"/>
              </a:rPr>
              <a:t>Color: The </a:t>
            </a:r>
            <a:r>
              <a:rPr lang="en-US" altLang="zh-CN" sz="800" noProof="1">
                <a:solidFill>
                  <a:prstClr val="white"/>
                </a:solidFill>
                <a:latin typeface="Arial" pitchFamily="34" charset="0"/>
                <a:ea typeface="Heiti SC Light"/>
                <a:cs typeface="Heiti SC Light"/>
              </a:rPr>
              <a:t>ZTE green</a:t>
            </a:r>
            <a:endParaRPr lang="en-US" altLang="ja-JP" sz="800" noProof="1">
              <a:solidFill>
                <a:prstClr val="white"/>
              </a:solidFill>
              <a:latin typeface="Arial" pitchFamily="34" charset="0"/>
              <a:ea typeface="Heiti SC Light"/>
              <a:cs typeface="Heiti SC Light"/>
            </a:endParaRPr>
          </a:p>
        </p:txBody>
      </p:sp>
      <p:grpSp>
        <p:nvGrpSpPr>
          <p:cNvPr id="2" name="组 5"/>
          <p:cNvGrpSpPr>
            <a:grpSpLocks/>
          </p:cNvGrpSpPr>
          <p:nvPr/>
        </p:nvGrpSpPr>
        <p:grpSpPr bwMode="auto">
          <a:xfrm>
            <a:off x="9364663" y="3851275"/>
            <a:ext cx="1392237" cy="989013"/>
            <a:chOff x="9286278" y="1725515"/>
            <a:chExt cx="1392554" cy="989008"/>
          </a:xfrm>
        </p:grpSpPr>
        <p:grpSp>
          <p:nvGrpSpPr>
            <p:cNvPr id="3" name="组 6"/>
            <p:cNvGrpSpPr>
              <a:grpSpLocks/>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headEnd/>
                <a:tailEnd/>
              </a:ln>
            </p:spPr>
            <p:txBody>
              <a:bodyPr>
                <a:spAutoFit/>
              </a:bodyPr>
              <a:lstStyle/>
              <a:p>
                <a:pPr>
                  <a:buFontTx/>
                  <a:buNone/>
                </a:pPr>
                <a:r>
                  <a:rPr kumimoji="1" lang="en-US" altLang="zh-CN" sz="700" i="1" dirty="0">
                    <a:solidFill>
                      <a:prstClr val="white"/>
                    </a:solidFill>
                    <a:latin typeface="Arial" pitchFamily="34" charset="0"/>
                    <a:ea typeface="宋体"/>
                  </a:rPr>
                  <a:t>G143, B212</a:t>
                </a:r>
                <a:endParaRPr kumimoji="1" lang="zh-CN" altLang="en-US" sz="700" i="1">
                  <a:solidFill>
                    <a:prstClr val="white"/>
                  </a:solidFill>
                  <a:latin typeface="Arial" pitchFamily="34" charset="0"/>
                  <a:ea typeface="宋体"/>
                </a:endParaRPr>
              </a:p>
            </p:txBody>
          </p:sp>
        </p:grpSp>
        <p:grpSp>
          <p:nvGrpSpPr>
            <p:cNvPr id="5" name="组 9"/>
            <p:cNvGrpSpPr>
              <a:grpSpLocks/>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headEnd/>
                <a:tailEnd/>
              </a:ln>
            </p:spPr>
            <p:txBody>
              <a:bodyPr>
                <a:spAutoFit/>
              </a:bodyPr>
              <a:lstStyle/>
              <a:p>
                <a:pPr>
                  <a:buFontTx/>
                  <a:buNone/>
                </a:pPr>
                <a:r>
                  <a:rPr kumimoji="1" lang="en-US" altLang="zh-CN" sz="700" i="1" dirty="0">
                    <a:solidFill>
                      <a:prstClr val="white"/>
                    </a:solidFill>
                    <a:latin typeface="Arial" pitchFamily="34" charset="0"/>
                    <a:ea typeface="宋体"/>
                  </a:rPr>
                  <a:t>R140,G198, B62</a:t>
                </a:r>
                <a:endParaRPr kumimoji="1" lang="zh-CN" altLang="en-US" sz="700" i="1">
                  <a:solidFill>
                    <a:prstClr val="white"/>
                  </a:solidFill>
                  <a:latin typeface="Arial" pitchFamily="34" charset="0"/>
                  <a:ea typeface="宋体"/>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headEnd/>
              <a:tailEnd/>
            </a:ln>
          </p:spPr>
          <p:txBody>
            <a:bodyPr>
              <a:spAutoFit/>
            </a:bodyPr>
            <a:lstStyle/>
            <a:p>
              <a:pPr>
                <a:buFontTx/>
                <a:buNone/>
              </a:pPr>
              <a:r>
                <a:rPr kumimoji="1" lang="en-US" altLang="zh-CN" sz="700" i="1" dirty="0">
                  <a:solidFill>
                    <a:prstClr val="white"/>
                  </a:solidFill>
                  <a:latin typeface="Arial" pitchFamily="34" charset="0"/>
                  <a:ea typeface="宋体"/>
                </a:rPr>
                <a:t>R90,G203, B245</a:t>
              </a:r>
              <a:endParaRPr kumimoji="1" lang="zh-CN" altLang="en-US" sz="700" i="1">
                <a:solidFill>
                  <a:prstClr val="white"/>
                </a:solidFill>
                <a:latin typeface="Arial" pitchFamily="34" charset="0"/>
                <a:ea typeface="宋体"/>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pPr>
              <a:buFontTx/>
              <a:buNone/>
            </a:pPr>
            <a:r>
              <a:rPr kumimoji="1" lang="en-US" sz="600" dirty="0">
                <a:solidFill>
                  <a:srgbClr val="7F7F7F"/>
                </a:solidFill>
                <a:latin typeface="Arial"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headEnd/>
            <a:tailEnd/>
          </a:ln>
        </p:spPr>
        <p:txBody>
          <a:bodyPr anchor="ctr"/>
          <a:lstStyle/>
          <a:p>
            <a:pPr>
              <a:buFontTx/>
              <a:buNone/>
            </a:pPr>
            <a:fld id="{5774FD34-B19B-4EC0-B7CE-4C8A769027F1}" type="slidenum">
              <a:rPr lang="en-US" sz="800">
                <a:solidFill>
                  <a:srgbClr val="404040"/>
                </a:solidFill>
                <a:latin typeface="Arial" pitchFamily="34" charset="0"/>
              </a:rPr>
              <a:pPr>
                <a:buFontTx/>
                <a:buNone/>
              </a:pPr>
              <a:t>‹#›</a:t>
            </a:fld>
            <a:endParaRPr lang="en-US" sz="800" dirty="0">
              <a:solidFill>
                <a:srgbClr val="404040"/>
              </a:solidFill>
              <a:latin typeface="Arial" pitchFamily="34" charset="0"/>
            </a:endParaRP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itchFamily="34" charset="0"/>
                <a:cs typeface="Arial" pitchFamily="34" charset="0"/>
              </a:defRPr>
            </a:lvl1pPr>
          </a:lstStyle>
          <a:p>
            <a:pPr lvl="0"/>
            <a:r>
              <a:rPr lang="zh-CN" altLang="en-US" smtClean="0"/>
              <a:t>单击此处编辑母版标题样式</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pPr>
              <a:buFontTx/>
              <a:buNone/>
            </a:pPr>
            <a:r>
              <a:rPr kumimoji="1" lang="en-US" sz="600" dirty="0">
                <a:solidFill>
                  <a:srgbClr val="7F7F7F"/>
                </a:solidFill>
                <a:latin typeface="Arial"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headEnd/>
            <a:tailEnd/>
          </a:ln>
        </p:spPr>
        <p:txBody>
          <a:bodyPr anchor="ctr"/>
          <a:lstStyle/>
          <a:p>
            <a:pPr>
              <a:buFontTx/>
              <a:buNone/>
            </a:pPr>
            <a:fld id="{495FEC5C-3B70-4F79-98EF-D890A59B06E1}" type="slidenum">
              <a:rPr lang="en-US" sz="800">
                <a:solidFill>
                  <a:srgbClr val="404040"/>
                </a:solidFill>
                <a:latin typeface="Arial" pitchFamily="34" charset="0"/>
              </a:rPr>
              <a:pPr>
                <a:buFontTx/>
                <a:buNone/>
              </a:pPr>
              <a:t>‹#›</a:t>
            </a:fld>
            <a:endParaRPr lang="en-US" sz="800" dirty="0">
              <a:solidFill>
                <a:srgbClr val="404040"/>
              </a:solidFill>
              <a:latin typeface="Arial"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a:buFontTx/>
              <a:buNone/>
            </a:pPr>
            <a:r>
              <a:rPr lang="en-US" sz="900" noProof="1">
                <a:solidFill>
                  <a:prstClr val="white"/>
                </a:solidFill>
                <a:latin typeface="Arial" pitchFamily="34" charset="0"/>
                <a:ea typeface="Heiti SC Light"/>
              </a:rPr>
              <a:t>T</a:t>
            </a:r>
            <a:r>
              <a:rPr lang="en-US" altLang="zh-CN" sz="900" noProof="1">
                <a:solidFill>
                  <a:prstClr val="white"/>
                </a:solidFill>
                <a:latin typeface="Arial" pitchFamily="34" charset="0"/>
                <a:ea typeface="Heiti SC Light"/>
              </a:rPr>
              <a:t>itle:</a:t>
            </a:r>
            <a:endParaRPr lang="en-US" altLang="ja-JP" sz="900" noProof="1">
              <a:solidFill>
                <a:prstClr val="white"/>
              </a:solidFill>
              <a:latin typeface="Arial" pitchFamily="34" charset="0"/>
              <a:ea typeface="Heiti SC Light"/>
            </a:endParaRPr>
          </a:p>
          <a:p>
            <a:pPr defTabSz="935038">
              <a:buFontTx/>
              <a:buNone/>
            </a:pPr>
            <a:r>
              <a:rPr lang="en-US" altLang="zh-CN" sz="800" noProof="1">
                <a:solidFill>
                  <a:prstClr val="white"/>
                </a:solidFill>
                <a:latin typeface="Arial" pitchFamily="34" charset="0"/>
                <a:ea typeface="Heiti SC Light"/>
              </a:rPr>
              <a:t>Type</a:t>
            </a:r>
            <a:r>
              <a:rPr lang="en-US" altLang="ja-JP" sz="800" noProof="1">
                <a:solidFill>
                  <a:prstClr val="white"/>
                </a:solidFill>
                <a:latin typeface="Arial" pitchFamily="34" charset="0"/>
                <a:ea typeface="Heiti SC Light"/>
              </a:rPr>
              <a:t>: </a:t>
            </a:r>
            <a:r>
              <a:rPr lang="en-US" altLang="ja-JP" sz="800" noProof="1">
                <a:solidFill>
                  <a:prstClr val="white"/>
                </a:solidFill>
                <a:latin typeface="Arial" pitchFamily="34" charset="0"/>
                <a:ea typeface="ＭＳ Ｐゴシック"/>
              </a:rPr>
              <a:t>Arial</a:t>
            </a:r>
            <a:endParaRPr lang="en-US" sz="800" dirty="0">
              <a:solidFill>
                <a:prstClr val="white"/>
              </a:solidFill>
              <a:latin typeface="Arial" pitchFamily="34" charset="0"/>
              <a:ea typeface="Heiti SC Light"/>
            </a:endParaRPr>
          </a:p>
          <a:p>
            <a:pPr defTabSz="935038">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Heiti SC Light"/>
                <a:cs typeface="Heiti SC Light"/>
              </a:rPr>
              <a:t>22-24</a:t>
            </a:r>
            <a:r>
              <a:rPr lang="en-US" altLang="zh-CN" sz="800" noProof="1">
                <a:solidFill>
                  <a:prstClr val="white"/>
                </a:solidFill>
                <a:latin typeface="Arial" pitchFamily="34" charset="0"/>
                <a:ea typeface="Heiti SC Light"/>
                <a:cs typeface="Heiti SC Light"/>
              </a:rPr>
              <a:t>pt</a:t>
            </a:r>
            <a:endParaRPr lang="en-US" altLang="ja-JP" sz="800" noProof="1">
              <a:solidFill>
                <a:prstClr val="white"/>
              </a:solidFill>
              <a:latin typeface="Arial" pitchFamily="34" charset="0"/>
              <a:ea typeface="Heiti SC Light"/>
              <a:cs typeface="Heiti SC Light"/>
            </a:endParaRPr>
          </a:p>
          <a:p>
            <a:pPr defTabSz="935038">
              <a:buFontTx/>
              <a:buNone/>
            </a:pPr>
            <a:r>
              <a:rPr lang="en-US" sz="800" noProof="1">
                <a:solidFill>
                  <a:prstClr val="white"/>
                </a:solidFill>
                <a:latin typeface="Arial" pitchFamily="34" charset="0"/>
                <a:ea typeface="Heiti SC Light"/>
                <a:cs typeface="Heiti SC Light"/>
              </a:rPr>
              <a:t>C</a:t>
            </a:r>
            <a:r>
              <a:rPr lang="en-US" altLang="zh-CN" sz="800" noProof="1">
                <a:solidFill>
                  <a:prstClr val="white"/>
                </a:solidFill>
                <a:latin typeface="Arial" pitchFamily="34" charset="0"/>
                <a:ea typeface="Heiti SC Light"/>
                <a:cs typeface="Heiti SC Light"/>
              </a:rPr>
              <a:t>olor</a:t>
            </a: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he ZTE blue</a:t>
            </a:r>
            <a:r>
              <a:rPr lang="en-US" altLang="ja-JP" sz="800" noProof="1">
                <a:solidFill>
                  <a:prstClr val="white"/>
                </a:solidFill>
                <a:latin typeface="Arial" pitchFamily="34" charset="0"/>
                <a:ea typeface="Heiti SC Light"/>
                <a:cs typeface="Heiti SC Light"/>
              </a:rPr>
              <a:t> </a:t>
            </a:r>
          </a:p>
          <a:p>
            <a:pPr defTabSz="935038">
              <a:buFontTx/>
              <a:buNone/>
            </a:pPr>
            <a:endParaRPr lang="en-US" altLang="zh-CN" sz="900" noProof="1">
              <a:solidFill>
                <a:prstClr val="white"/>
              </a:solidFill>
              <a:latin typeface="Arial" pitchFamily="34" charset="0"/>
              <a:ea typeface="Heiti SC Light"/>
              <a:cs typeface="Heiti SC Light"/>
            </a:endParaRPr>
          </a:p>
          <a:p>
            <a:pPr defTabSz="935038">
              <a:buFontTx/>
              <a:buNone/>
            </a:pPr>
            <a:r>
              <a:rPr lang="en-US" altLang="zh-CN" sz="900" noProof="1">
                <a:solidFill>
                  <a:prstClr val="white"/>
                </a:solidFill>
                <a:latin typeface="Arial" pitchFamily="34" charset="0"/>
                <a:ea typeface="Heiti SC Light"/>
                <a:cs typeface="Heiti SC Light"/>
              </a:rPr>
              <a:t>Subtitle:</a:t>
            </a:r>
            <a:endParaRPr lang="en-US" altLang="ja-JP" sz="900" noProof="1">
              <a:solidFill>
                <a:prstClr val="white"/>
              </a:solidFill>
              <a:latin typeface="Arial" pitchFamily="34" charset="0"/>
              <a:ea typeface="Heiti SC Light"/>
              <a:cs typeface="Heiti SC Light"/>
            </a:endParaRPr>
          </a:p>
          <a:p>
            <a:pPr defTabSz="935038">
              <a:buFontTx/>
              <a:buNone/>
            </a:pP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ype: </a:t>
            </a:r>
            <a:r>
              <a:rPr lang="en-US" altLang="ja-JP" sz="800" noProof="1">
                <a:solidFill>
                  <a:prstClr val="white"/>
                </a:solidFill>
                <a:latin typeface="Arial" pitchFamily="34" charset="0"/>
                <a:ea typeface="ＭＳ Ｐゴシック"/>
              </a:rPr>
              <a:t>Arial</a:t>
            </a:r>
            <a:endParaRPr lang="en-US" sz="800" dirty="0">
              <a:solidFill>
                <a:prstClr val="white"/>
              </a:solidFill>
              <a:latin typeface="Arial" pitchFamily="34" charset="0"/>
            </a:endParaRPr>
          </a:p>
          <a:p>
            <a:pPr defTabSz="935038">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：14-</a:t>
            </a:r>
            <a:r>
              <a:rPr lang="en-US" altLang="ja-JP" sz="800" noProof="1">
                <a:solidFill>
                  <a:prstClr val="white"/>
                </a:solidFill>
                <a:latin typeface="Arial" pitchFamily="34" charset="0"/>
                <a:ea typeface="Heiti SC Light"/>
                <a:cs typeface="Heiti SC Light"/>
              </a:rPr>
              <a:t>18pt</a:t>
            </a:r>
          </a:p>
          <a:p>
            <a:pPr defTabSz="935038">
              <a:buFontTx/>
              <a:buNone/>
            </a:pPr>
            <a:r>
              <a:rPr lang="en-US" sz="800" noProof="1">
                <a:solidFill>
                  <a:prstClr val="white"/>
                </a:solidFill>
                <a:latin typeface="Arial" pitchFamily="34" charset="0"/>
                <a:ea typeface="Heiti SC Light"/>
                <a:cs typeface="Heiti SC Light"/>
              </a:rPr>
              <a:t>Color: The </a:t>
            </a:r>
            <a:r>
              <a:rPr lang="en-US" altLang="zh-CN" sz="800" noProof="1">
                <a:solidFill>
                  <a:prstClr val="white"/>
                </a:solidFill>
                <a:latin typeface="Arial" pitchFamily="34" charset="0"/>
                <a:ea typeface="Heiti SC Light"/>
                <a:cs typeface="Heiti SC Light"/>
              </a:rPr>
              <a:t>ZTE green</a:t>
            </a:r>
            <a:endParaRPr lang="en-US" altLang="ja-JP" sz="800" noProof="1">
              <a:solidFill>
                <a:prstClr val="white"/>
              </a:solidFill>
              <a:latin typeface="Arial" pitchFamily="34" charset="0"/>
              <a:ea typeface="Heiti SC Light"/>
              <a:cs typeface="Heiti SC Light"/>
            </a:endParaRPr>
          </a:p>
        </p:txBody>
      </p:sp>
      <p:grpSp>
        <p:nvGrpSpPr>
          <p:cNvPr id="2" name="组 5"/>
          <p:cNvGrpSpPr>
            <a:grpSpLocks/>
          </p:cNvGrpSpPr>
          <p:nvPr/>
        </p:nvGrpSpPr>
        <p:grpSpPr bwMode="auto">
          <a:xfrm>
            <a:off x="9364663" y="3851275"/>
            <a:ext cx="1392237" cy="989013"/>
            <a:chOff x="9286278" y="1725515"/>
            <a:chExt cx="1392554" cy="989008"/>
          </a:xfrm>
        </p:grpSpPr>
        <p:grpSp>
          <p:nvGrpSpPr>
            <p:cNvPr id="3" name="组 6"/>
            <p:cNvGrpSpPr>
              <a:grpSpLocks/>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headEnd/>
                <a:tailEnd/>
              </a:ln>
            </p:spPr>
            <p:txBody>
              <a:bodyPr>
                <a:spAutoFit/>
              </a:bodyPr>
              <a:lstStyle/>
              <a:p>
                <a:pPr>
                  <a:buFontTx/>
                  <a:buNone/>
                </a:pPr>
                <a:r>
                  <a:rPr kumimoji="1" lang="en-US" altLang="zh-CN" sz="700" i="1" dirty="0">
                    <a:solidFill>
                      <a:prstClr val="white"/>
                    </a:solidFill>
                    <a:latin typeface="Arial" pitchFamily="34" charset="0"/>
                    <a:ea typeface="宋体"/>
                  </a:rPr>
                  <a:t>G143, B212</a:t>
                </a:r>
                <a:endParaRPr kumimoji="1" lang="zh-CN" altLang="en-US" sz="700" i="1">
                  <a:solidFill>
                    <a:prstClr val="white"/>
                  </a:solidFill>
                  <a:latin typeface="Arial" pitchFamily="34" charset="0"/>
                  <a:ea typeface="宋体"/>
                </a:endParaRPr>
              </a:p>
            </p:txBody>
          </p:sp>
        </p:grpSp>
        <p:grpSp>
          <p:nvGrpSpPr>
            <p:cNvPr id="4" name="组 9"/>
            <p:cNvGrpSpPr>
              <a:grpSpLocks/>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headEnd/>
                <a:tailEnd/>
              </a:ln>
            </p:spPr>
            <p:txBody>
              <a:bodyPr>
                <a:spAutoFit/>
              </a:bodyPr>
              <a:lstStyle/>
              <a:p>
                <a:pPr>
                  <a:buFontTx/>
                  <a:buNone/>
                </a:pPr>
                <a:r>
                  <a:rPr kumimoji="1" lang="en-US" altLang="zh-CN" sz="700" i="1" dirty="0">
                    <a:solidFill>
                      <a:prstClr val="white"/>
                    </a:solidFill>
                    <a:latin typeface="Arial" pitchFamily="34" charset="0"/>
                    <a:ea typeface="宋体"/>
                  </a:rPr>
                  <a:t>R140,G198, B62</a:t>
                </a:r>
                <a:endParaRPr kumimoji="1" lang="zh-CN" altLang="en-US" sz="700" i="1">
                  <a:solidFill>
                    <a:prstClr val="white"/>
                  </a:solidFill>
                  <a:latin typeface="Arial" pitchFamily="34" charset="0"/>
                  <a:ea typeface="宋体"/>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headEnd/>
              <a:tailEnd/>
            </a:ln>
          </p:spPr>
          <p:txBody>
            <a:bodyPr>
              <a:spAutoFit/>
            </a:bodyPr>
            <a:lstStyle/>
            <a:p>
              <a:pPr>
                <a:buFontTx/>
                <a:buNone/>
              </a:pPr>
              <a:r>
                <a:rPr kumimoji="1" lang="en-US" altLang="zh-CN" sz="700" i="1" dirty="0">
                  <a:solidFill>
                    <a:prstClr val="white"/>
                  </a:solidFill>
                  <a:latin typeface="Arial" pitchFamily="34" charset="0"/>
                  <a:ea typeface="宋体"/>
                </a:rPr>
                <a:t>R90,G203, B245</a:t>
              </a:r>
              <a:endParaRPr kumimoji="1" lang="zh-CN" altLang="en-US" sz="700" i="1">
                <a:solidFill>
                  <a:prstClr val="white"/>
                </a:solidFill>
                <a:latin typeface="Arial" pitchFamily="34" charset="0"/>
                <a:ea typeface="宋体"/>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headEnd/>
            <a:tailEnd/>
          </a:ln>
        </p:spPr>
        <p:txBody>
          <a:bodyPr lIns="0" tIns="0" rIns="0" bIns="0"/>
          <a:lstStyle/>
          <a:p>
            <a:pPr>
              <a:buFontTx/>
              <a:buNone/>
            </a:pPr>
            <a:r>
              <a:rPr lang="en-US" sz="1000" dirty="0">
                <a:solidFill>
                  <a:srgbClr val="404040"/>
                </a:solidFill>
                <a:latin typeface="Arial" pitchFamily="34" charset="0"/>
                <a:ea typeface="Heiti SC Light"/>
              </a:rPr>
              <a:t>Confidential▲</a:t>
            </a:r>
            <a:endParaRPr kumimoji="1" lang="en-US" sz="1000" dirty="0">
              <a:solidFill>
                <a:srgbClr val="404040"/>
              </a:solidFill>
              <a:latin typeface="Arial" pitchFamily="34" charset="0"/>
              <a:ea typeface="Heiti SC Light"/>
            </a:endParaRPr>
          </a:p>
        </p:txBody>
      </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itchFamily="34" charset="0"/>
                <a:cs typeface="Arial" pitchFamily="34" charset="0"/>
              </a:defRPr>
            </a:lvl1pPr>
            <a:lvl2pPr>
              <a:defRPr kumimoji="1" lang="zh-CN" altLang="en-US" sz="1400" b="0" i="0" kern="1200" dirty="0" smtClean="0">
                <a:solidFill>
                  <a:schemeClr val="tx1">
                    <a:lumMod val="75000"/>
                    <a:lumOff val="25000"/>
                  </a:schemeClr>
                </a:solidFill>
                <a:latin typeface="Arial" pitchFamily="34" charset="0"/>
                <a:ea typeface="微软雅黑"/>
                <a:cs typeface="Arial" pitchFamily="34" charset="0"/>
              </a:defRPr>
            </a:lvl2pPr>
          </a:lstStyle>
          <a:p>
            <a:pPr lvl="0"/>
            <a:r>
              <a:rPr lang="zh-CN" altLang="en-US" smtClean="0"/>
              <a:t>单击此处编辑母版文本样式</a:t>
            </a:r>
          </a:p>
          <a:p>
            <a:pPr lvl="1"/>
            <a:r>
              <a:rPr lang="zh-CN" altLang="en-US" smtClean="0"/>
              <a:t>第二级</a:t>
            </a:r>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itchFamily="34" charset="0"/>
                <a:cs typeface="Arial" pitchFamily="34" charset="0"/>
              </a:defRPr>
            </a:lvl1pPr>
            <a:lvl2pPr>
              <a:defRPr kumimoji="1" lang="zh-CN" altLang="en-US" sz="1400" b="0" i="0" kern="1200" dirty="0" smtClean="0">
                <a:solidFill>
                  <a:schemeClr val="tx1">
                    <a:lumMod val="75000"/>
                    <a:lumOff val="25000"/>
                  </a:schemeClr>
                </a:solidFill>
                <a:latin typeface="Arial" pitchFamily="34" charset="0"/>
                <a:ea typeface="微软雅黑"/>
                <a:cs typeface="Arial" pitchFamily="34" charset="0"/>
              </a:defRPr>
            </a:lvl2pPr>
          </a:lstStyle>
          <a:p>
            <a:pPr lvl="0"/>
            <a:r>
              <a:rPr lang="zh-CN" altLang="en-US" smtClean="0"/>
              <a:t>单击此处编辑母版文本样式</a:t>
            </a:r>
          </a:p>
          <a:p>
            <a:pPr lvl="1"/>
            <a:r>
              <a:rPr lang="zh-CN" altLang="en-US" smtClean="0"/>
              <a:t>第二级</a:t>
            </a:r>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itchFamily="34" charset="0"/>
                <a:cs typeface="Arial" pitchFamily="34" charset="0"/>
              </a:defRPr>
            </a:lvl1pPr>
          </a:lstStyle>
          <a:p>
            <a:pPr lvl="0"/>
            <a:r>
              <a:rPr lang="zh-CN" altLang="en-US" smtClean="0"/>
              <a:t>单击此处编辑母版标题样式</a:t>
            </a:r>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itchFamily="34" charset="0"/>
                <a:cs typeface="Arial" pitchFamily="34" charset="0"/>
              </a:defRPr>
            </a:lvl1pPr>
          </a:lstStyle>
          <a:p>
            <a:pPr lvl="0"/>
            <a:r>
              <a:rPr lang="zh-CN" altLang="en-US" smtClean="0"/>
              <a:t>单击此处编辑母版标题样式</a:t>
            </a:r>
            <a:endParaRPr 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文本占位符 2"/>
          <p:cNvSpPr>
            <a:spLocks noGrp="1"/>
          </p:cNvSpPr>
          <p:nvPr>
            <p:ph idx="1"/>
          </p:nvPr>
        </p:nvSpPr>
        <p:spPr>
          <a:xfrm>
            <a:off x="457200" y="1200151"/>
            <a:ext cx="8229600" cy="3394472"/>
          </a:xfrm>
          <a:prstGeom prst="rect">
            <a:avLst/>
          </a:prstGeom>
        </p:spPr>
        <p:txBody>
          <a:bodyPr vert="horz" lIns="91440" tIns="45720" rIns="91440" bIns="45720" rtlCol="0">
            <a:normAutofit/>
          </a:bodyPr>
          <a:lstStyle>
            <a:lvl1pPr>
              <a:defRPr sz="2800"/>
            </a:lvl1pPr>
            <a:lvl2pPr>
              <a:defRPr sz="2400"/>
            </a:lvl2pPr>
            <a:lvl3pPr>
              <a:defRPr sz="2000"/>
            </a:lvl3pPr>
            <a:lvl4pPr>
              <a:defRPr sz="1600"/>
            </a:lvl4pPr>
            <a:lvl5pPr>
              <a:defRPr sz="1200"/>
            </a:lvl5pPr>
          </a:lstStyle>
          <a:p>
            <a:pPr lvl="0"/>
            <a:r>
              <a:rPr kumimoji="1" lang="zh-CN" altLang="en-US" dirty="0" smtClean="0"/>
              <a:t>单击此处编辑母版文本样式</a:t>
            </a:r>
          </a:p>
          <a:p>
            <a:pPr lvl="1"/>
            <a:r>
              <a:rPr kumimoji="1" lang="zh-CN" altLang="en-US" dirty="0" smtClean="0"/>
              <a:t>二级</a:t>
            </a:r>
          </a:p>
          <a:p>
            <a:pPr lvl="2"/>
            <a:r>
              <a:rPr kumimoji="1" lang="zh-CN" altLang="en-US" dirty="0" smtClean="0"/>
              <a:t>三级</a:t>
            </a:r>
          </a:p>
          <a:p>
            <a:pPr lvl="3"/>
            <a:r>
              <a:rPr kumimoji="1" lang="zh-CN" altLang="en-US" dirty="0" smtClean="0"/>
              <a:t>四级</a:t>
            </a:r>
          </a:p>
          <a:p>
            <a:pPr lvl="4"/>
            <a:r>
              <a:rPr kumimoji="1" lang="zh-CN" altLang="en-US" dirty="0" smtClean="0"/>
              <a:t>五级</a:t>
            </a:r>
            <a:endParaRPr kumimoji="1" lang="zh-CN" altLang="en-US" dirty="0"/>
          </a:p>
        </p:txBody>
      </p:sp>
      <p:sp>
        <p:nvSpPr>
          <p:cNvPr id="14" name="标题 13"/>
          <p:cNvSpPr>
            <a:spLocks noGrp="1"/>
          </p:cNvSpPr>
          <p:nvPr>
            <p:ph type="title"/>
          </p:nvPr>
        </p:nvSpPr>
        <p:spPr/>
        <p:txBody>
          <a:bodyPr/>
          <a:lstStyle>
            <a:lvl1pPr>
              <a:defRPr b="0" i="0">
                <a:solidFill>
                  <a:srgbClr val="005BAA"/>
                </a:solidFill>
              </a:defRPr>
            </a:lvl1pPr>
          </a:lstStyle>
          <a:p>
            <a:r>
              <a:rPr kumimoji="1" lang="zh-CN" altLang="en-US" dirty="0" smtClean="0"/>
              <a:t>单击此处编辑母版标题样式</a:t>
            </a:r>
            <a:endParaRPr kumimoji="1" lang="zh-CN" altLang="en-US" dirty="0"/>
          </a:p>
        </p:txBody>
      </p:sp>
      <p:sp>
        <p:nvSpPr>
          <p:cNvPr id="6" name="矩形 5"/>
          <p:cNvSpPr/>
          <p:nvPr userDrawn="1"/>
        </p:nvSpPr>
        <p:spPr>
          <a:xfrm>
            <a:off x="7010399" y="97499"/>
            <a:ext cx="2128426" cy="246221"/>
          </a:xfrm>
          <a:prstGeom prst="rect">
            <a:avLst/>
          </a:prstGeom>
        </p:spPr>
        <p:txBody>
          <a:bodyPr wrap="square">
            <a:spAutoFit/>
          </a:bodyPr>
          <a:lstStyle/>
          <a:p>
            <a:pPr algn="r" fontAlgn="auto">
              <a:spcBef>
                <a:spcPts val="0"/>
              </a:spcBef>
              <a:spcAft>
                <a:spcPts val="0"/>
              </a:spcAft>
              <a:buFontTx/>
              <a:buNone/>
            </a:pPr>
            <a:r>
              <a:rPr lang="en-US" altLang="zh-CN" sz="1000" dirty="0" smtClean="0">
                <a:solidFill>
                  <a:srgbClr val="FF0000"/>
                </a:solidFill>
                <a:latin typeface="Arial"/>
                <a:ea typeface="微软雅黑"/>
                <a:cs typeface="Arial"/>
              </a:rPr>
              <a:t>&gt; ZTE Confidential &amp; Proprietary</a:t>
            </a:r>
            <a:endParaRPr lang="zh-CN" altLang="en-US" sz="1000" dirty="0">
              <a:solidFill>
                <a:srgbClr val="FF0000"/>
              </a:solidFill>
              <a:latin typeface="Arial"/>
              <a:ea typeface="微软雅黑"/>
              <a:cs typeface="Arial"/>
            </a:endParaRPr>
          </a:p>
        </p:txBody>
      </p:sp>
      <p:sp>
        <p:nvSpPr>
          <p:cNvPr id="2" name="文本框 1"/>
          <p:cNvSpPr txBox="1"/>
          <p:nvPr userDrawn="1"/>
        </p:nvSpPr>
        <p:spPr>
          <a:xfrm>
            <a:off x="-1334749" y="2711453"/>
            <a:ext cx="184731" cy="369332"/>
          </a:xfrm>
          <a:prstGeom prst="rect">
            <a:avLst/>
          </a:prstGeom>
          <a:noFill/>
        </p:spPr>
        <p:txBody>
          <a:bodyPr wrap="none" rtlCol="0">
            <a:spAutoFit/>
          </a:bodyPr>
          <a:lstStyle/>
          <a:p>
            <a:pPr fontAlgn="auto">
              <a:spcBef>
                <a:spcPts val="0"/>
              </a:spcBef>
              <a:spcAft>
                <a:spcPts val="0"/>
              </a:spcAft>
              <a:buFontTx/>
              <a:buNone/>
            </a:pPr>
            <a:endParaRPr kumimoji="1" lang="zh-CN" altLang="en-US" dirty="0">
              <a:solidFill>
                <a:prstClr val="black"/>
              </a:solidFill>
              <a:latin typeface="Calibri"/>
              <a:ea typeface="宋体"/>
              <a:cs typeface="+mn-cs"/>
            </a:endParaRPr>
          </a:p>
        </p:txBody>
      </p:sp>
      <p:grpSp>
        <p:nvGrpSpPr>
          <p:cNvPr id="3" name="组合 25"/>
          <p:cNvGrpSpPr/>
          <p:nvPr userDrawn="1"/>
        </p:nvGrpSpPr>
        <p:grpSpPr>
          <a:xfrm>
            <a:off x="9152238" y="2879749"/>
            <a:ext cx="1360488" cy="2052692"/>
            <a:chOff x="9152238" y="3839666"/>
            <a:chExt cx="1360488" cy="2736922"/>
          </a:xfrm>
        </p:grpSpPr>
        <p:grpSp>
          <p:nvGrpSpPr>
            <p:cNvPr id="5" name="组 19"/>
            <p:cNvGrpSpPr/>
            <p:nvPr userDrawn="1"/>
          </p:nvGrpSpPr>
          <p:grpSpPr>
            <a:xfrm>
              <a:off x="9272194" y="5231379"/>
              <a:ext cx="935158" cy="1345209"/>
              <a:chOff x="9286278" y="1725515"/>
              <a:chExt cx="935158" cy="1345209"/>
            </a:xfrm>
          </p:grpSpPr>
          <p:grpSp>
            <p:nvGrpSpPr>
              <p:cNvPr id="7" name="组 20"/>
              <p:cNvGrpSpPr/>
              <p:nvPr userDrawn="1"/>
            </p:nvGrpSpPr>
            <p:grpSpPr>
              <a:xfrm>
                <a:off x="9286278" y="1725515"/>
                <a:ext cx="795145" cy="297850"/>
                <a:chOff x="9286278" y="1725515"/>
                <a:chExt cx="795145" cy="297850"/>
              </a:xfrm>
            </p:grpSpPr>
            <p:sp>
              <p:nvSpPr>
                <p:cNvPr id="43" name="矩形 42"/>
                <p:cNvSpPr/>
                <p:nvPr userDrawn="1"/>
              </p:nvSpPr>
              <p:spPr>
                <a:xfrm>
                  <a:off x="9286278" y="1725515"/>
                  <a:ext cx="254390" cy="254390"/>
                </a:xfrm>
                <a:prstGeom prst="rect">
                  <a:avLst/>
                </a:prstGeom>
                <a:solidFill>
                  <a:srgbClr val="005BA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buFontTx/>
                    <a:buNone/>
                  </a:pPr>
                  <a:endParaRPr kumimoji="1" lang="zh-CN" altLang="en-US">
                    <a:solidFill>
                      <a:prstClr val="white"/>
                    </a:solidFill>
                  </a:endParaRPr>
                </a:p>
              </p:txBody>
            </p:sp>
            <p:sp>
              <p:nvSpPr>
                <p:cNvPr id="44" name="文本框 43"/>
                <p:cNvSpPr txBox="1"/>
                <p:nvPr userDrawn="1"/>
              </p:nvSpPr>
              <p:spPr>
                <a:xfrm>
                  <a:off x="9503622" y="1756626"/>
                  <a:ext cx="577801" cy="266739"/>
                </a:xfrm>
                <a:prstGeom prst="rect">
                  <a:avLst/>
                </a:prstGeom>
                <a:noFill/>
              </p:spPr>
              <p:txBody>
                <a:bodyPr wrap="square" rtlCol="0">
                  <a:spAutoFit/>
                </a:bodyPr>
                <a:lstStyle/>
                <a:p>
                  <a:pPr fontAlgn="auto">
                    <a:spcBef>
                      <a:spcPts val="0"/>
                    </a:spcBef>
                    <a:spcAft>
                      <a:spcPts val="0"/>
                    </a:spcAft>
                    <a:buFontTx/>
                    <a:buNone/>
                  </a:pPr>
                  <a:r>
                    <a:rPr kumimoji="1" lang="en-US" altLang="zh-CN" sz="700" i="1" dirty="0" smtClean="0">
                      <a:solidFill>
                        <a:prstClr val="white"/>
                      </a:solidFill>
                      <a:latin typeface="Times"/>
                      <a:ea typeface="宋体"/>
                      <a:cs typeface="Times"/>
                    </a:rPr>
                    <a:t>G91, B170</a:t>
                  </a:r>
                  <a:endParaRPr kumimoji="1" lang="zh-CN" altLang="en-US" sz="700" i="1" dirty="0">
                    <a:solidFill>
                      <a:prstClr val="white"/>
                    </a:solidFill>
                    <a:latin typeface="Times"/>
                    <a:ea typeface="宋体"/>
                    <a:cs typeface="Times"/>
                  </a:endParaRPr>
                </a:p>
              </p:txBody>
            </p:sp>
          </p:grpSp>
          <p:grpSp>
            <p:nvGrpSpPr>
              <p:cNvPr id="8" name="组 21"/>
              <p:cNvGrpSpPr/>
              <p:nvPr userDrawn="1"/>
            </p:nvGrpSpPr>
            <p:grpSpPr>
              <a:xfrm>
                <a:off x="9286278" y="2062596"/>
                <a:ext cx="935158" cy="297850"/>
                <a:chOff x="9286278" y="2062596"/>
                <a:chExt cx="935158" cy="297850"/>
              </a:xfrm>
            </p:grpSpPr>
            <p:sp>
              <p:nvSpPr>
                <p:cNvPr id="41" name="矩形 40"/>
                <p:cNvSpPr/>
                <p:nvPr userDrawn="1"/>
              </p:nvSpPr>
              <p:spPr>
                <a:xfrm>
                  <a:off x="9286278" y="2062596"/>
                  <a:ext cx="254390" cy="254390"/>
                </a:xfrm>
                <a:prstGeom prst="rect">
                  <a:avLst/>
                </a:prstGeom>
                <a:solidFill>
                  <a:srgbClr val="0089C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buFontTx/>
                    <a:buNone/>
                  </a:pPr>
                  <a:endParaRPr kumimoji="1" lang="zh-CN" altLang="en-US">
                    <a:solidFill>
                      <a:prstClr val="white"/>
                    </a:solidFill>
                  </a:endParaRPr>
                </a:p>
              </p:txBody>
            </p:sp>
            <p:sp>
              <p:nvSpPr>
                <p:cNvPr id="42" name="文本框 41"/>
                <p:cNvSpPr txBox="1"/>
                <p:nvPr userDrawn="1"/>
              </p:nvSpPr>
              <p:spPr>
                <a:xfrm>
                  <a:off x="9503622" y="2093707"/>
                  <a:ext cx="717814" cy="266739"/>
                </a:xfrm>
                <a:prstGeom prst="rect">
                  <a:avLst/>
                </a:prstGeom>
                <a:noFill/>
              </p:spPr>
              <p:txBody>
                <a:bodyPr wrap="square" rtlCol="0">
                  <a:spAutoFit/>
                </a:bodyPr>
                <a:lstStyle/>
                <a:p>
                  <a:pPr fontAlgn="auto">
                    <a:spcBef>
                      <a:spcPts val="0"/>
                    </a:spcBef>
                    <a:spcAft>
                      <a:spcPts val="0"/>
                    </a:spcAft>
                    <a:buFontTx/>
                    <a:buNone/>
                  </a:pPr>
                  <a:r>
                    <a:rPr kumimoji="1" lang="en-US" altLang="zh-CN" sz="700" i="1" dirty="0" smtClean="0">
                      <a:solidFill>
                        <a:prstClr val="white"/>
                      </a:solidFill>
                      <a:latin typeface="Times"/>
                      <a:ea typeface="宋体"/>
                      <a:cs typeface="Times"/>
                    </a:rPr>
                    <a:t>G137, B207</a:t>
                  </a:r>
                  <a:endParaRPr kumimoji="1" lang="zh-CN" altLang="en-US" sz="700" i="1" dirty="0">
                    <a:solidFill>
                      <a:prstClr val="white"/>
                    </a:solidFill>
                    <a:latin typeface="Times"/>
                    <a:ea typeface="宋体"/>
                    <a:cs typeface="Times"/>
                  </a:endParaRPr>
                </a:p>
              </p:txBody>
            </p:sp>
          </p:grpSp>
          <p:grpSp>
            <p:nvGrpSpPr>
              <p:cNvPr id="10" name="组 22"/>
              <p:cNvGrpSpPr/>
              <p:nvPr userDrawn="1"/>
            </p:nvGrpSpPr>
            <p:grpSpPr>
              <a:xfrm>
                <a:off x="9286278" y="2411716"/>
                <a:ext cx="935158" cy="297850"/>
                <a:chOff x="9286278" y="2411716"/>
                <a:chExt cx="935158" cy="297850"/>
              </a:xfrm>
            </p:grpSpPr>
            <p:sp>
              <p:nvSpPr>
                <p:cNvPr id="39" name="矩形 38"/>
                <p:cNvSpPr/>
                <p:nvPr userDrawn="1"/>
              </p:nvSpPr>
              <p:spPr>
                <a:xfrm>
                  <a:off x="9286278" y="2411716"/>
                  <a:ext cx="254390" cy="254390"/>
                </a:xfrm>
                <a:prstGeom prst="rect">
                  <a:avLst/>
                </a:prstGeom>
                <a:solidFill>
                  <a:srgbClr val="00AEE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buFontTx/>
                    <a:buNone/>
                  </a:pPr>
                  <a:endParaRPr kumimoji="1" lang="zh-CN" altLang="en-US">
                    <a:solidFill>
                      <a:prstClr val="white"/>
                    </a:solidFill>
                  </a:endParaRPr>
                </a:p>
              </p:txBody>
            </p:sp>
            <p:sp>
              <p:nvSpPr>
                <p:cNvPr id="40" name="文本框 39"/>
                <p:cNvSpPr txBox="1"/>
                <p:nvPr userDrawn="1"/>
              </p:nvSpPr>
              <p:spPr>
                <a:xfrm>
                  <a:off x="9503622" y="2442827"/>
                  <a:ext cx="717814" cy="266739"/>
                </a:xfrm>
                <a:prstGeom prst="rect">
                  <a:avLst/>
                </a:prstGeom>
                <a:noFill/>
              </p:spPr>
              <p:txBody>
                <a:bodyPr wrap="square" rtlCol="0">
                  <a:spAutoFit/>
                </a:bodyPr>
                <a:lstStyle/>
                <a:p>
                  <a:pPr fontAlgn="auto">
                    <a:spcBef>
                      <a:spcPts val="0"/>
                    </a:spcBef>
                    <a:spcAft>
                      <a:spcPts val="0"/>
                    </a:spcAft>
                    <a:buFontTx/>
                    <a:buNone/>
                  </a:pPr>
                  <a:r>
                    <a:rPr kumimoji="1" lang="en-US" altLang="zh-CN" sz="700" i="1" dirty="0" smtClean="0">
                      <a:solidFill>
                        <a:prstClr val="white"/>
                      </a:solidFill>
                      <a:latin typeface="Times"/>
                      <a:ea typeface="宋体"/>
                      <a:cs typeface="Times"/>
                    </a:rPr>
                    <a:t>G174, B239</a:t>
                  </a:r>
                  <a:endParaRPr kumimoji="1" lang="zh-CN" altLang="en-US" sz="700" i="1" dirty="0">
                    <a:solidFill>
                      <a:prstClr val="white"/>
                    </a:solidFill>
                    <a:latin typeface="Times"/>
                    <a:ea typeface="宋体"/>
                    <a:cs typeface="Times"/>
                  </a:endParaRPr>
                </a:p>
              </p:txBody>
            </p:sp>
          </p:grpSp>
          <p:sp>
            <p:nvSpPr>
              <p:cNvPr id="24" name="矩形 23"/>
              <p:cNvSpPr/>
              <p:nvPr userDrawn="1"/>
            </p:nvSpPr>
            <p:spPr>
              <a:xfrm>
                <a:off x="9286278" y="2772874"/>
                <a:ext cx="254390" cy="254390"/>
              </a:xfrm>
              <a:prstGeom prst="rect">
                <a:avLst/>
              </a:prstGeom>
              <a:solidFill>
                <a:srgbClr val="00ABB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buFontTx/>
                  <a:buNone/>
                </a:pPr>
                <a:endParaRPr kumimoji="1" lang="zh-CN" altLang="en-US">
                  <a:solidFill>
                    <a:prstClr val="white"/>
                  </a:solidFill>
                </a:endParaRPr>
              </a:p>
            </p:txBody>
          </p:sp>
          <p:sp>
            <p:nvSpPr>
              <p:cNvPr id="38" name="文本框 37"/>
              <p:cNvSpPr txBox="1"/>
              <p:nvPr userDrawn="1"/>
            </p:nvSpPr>
            <p:spPr>
              <a:xfrm>
                <a:off x="9503622" y="2803984"/>
                <a:ext cx="717814" cy="266740"/>
              </a:xfrm>
              <a:prstGeom prst="rect">
                <a:avLst/>
              </a:prstGeom>
              <a:noFill/>
            </p:spPr>
            <p:txBody>
              <a:bodyPr wrap="square" rtlCol="0">
                <a:spAutoFit/>
              </a:bodyPr>
              <a:lstStyle/>
              <a:p>
                <a:pPr fontAlgn="auto">
                  <a:spcBef>
                    <a:spcPts val="0"/>
                  </a:spcBef>
                  <a:spcAft>
                    <a:spcPts val="0"/>
                  </a:spcAft>
                  <a:buFontTx/>
                  <a:buNone/>
                </a:pPr>
                <a:r>
                  <a:rPr kumimoji="1" lang="en-US" altLang="zh-CN" sz="700" i="1" dirty="0" smtClean="0">
                    <a:solidFill>
                      <a:prstClr val="white"/>
                    </a:solidFill>
                    <a:latin typeface="Times"/>
                    <a:ea typeface="宋体"/>
                    <a:cs typeface="Times"/>
                  </a:rPr>
                  <a:t>G171, B189</a:t>
                </a:r>
                <a:endParaRPr kumimoji="1" lang="zh-CN" altLang="en-US" sz="700" i="1" dirty="0">
                  <a:solidFill>
                    <a:prstClr val="white"/>
                  </a:solidFill>
                  <a:latin typeface="Times"/>
                  <a:ea typeface="宋体"/>
                  <a:cs typeface="Times"/>
                </a:endParaRPr>
              </a:p>
            </p:txBody>
          </p:sp>
        </p:grpSp>
        <p:sp>
          <p:nvSpPr>
            <p:cNvPr id="45" name="Rectangle 8"/>
            <p:cNvSpPr>
              <a:spLocks noChangeArrowheads="1"/>
            </p:cNvSpPr>
            <p:nvPr userDrawn="1"/>
          </p:nvSpPr>
          <p:spPr bwMode="auto">
            <a:xfrm>
              <a:off x="9152238" y="3839666"/>
              <a:ext cx="1360488" cy="125416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08000" tIns="0" rIns="93442" bIns="46725" anchor="t" anchorCtr="0">
              <a:noAutofit/>
            </a:bodyPr>
            <a:lstStyle/>
            <a:p>
              <a:pPr defTabSz="935038" fontAlgn="auto">
                <a:lnSpc>
                  <a:spcPct val="120000"/>
                </a:lnSpc>
                <a:spcBef>
                  <a:spcPts val="0"/>
                </a:spcBef>
                <a:spcAft>
                  <a:spcPts val="0"/>
                </a:spcAft>
                <a:buFontTx/>
                <a:buNone/>
              </a:pPr>
              <a:r>
                <a:rPr lang="zh-CN" altLang="en-US" sz="700" noProof="1" smtClean="0">
                  <a:solidFill>
                    <a:prstClr val="white"/>
                  </a:solidFill>
                  <a:latin typeface="微软雅黑"/>
                  <a:ea typeface="微软雅黑"/>
                  <a:cs typeface="Microsoft YaHei Bold"/>
                </a:rPr>
                <a:t>标题</a:t>
              </a:r>
              <a:r>
                <a:rPr lang="en-US" altLang="zh-CN" sz="700" noProof="1" smtClean="0">
                  <a:solidFill>
                    <a:prstClr val="white"/>
                  </a:solidFill>
                  <a:latin typeface="微软雅黑"/>
                  <a:ea typeface="微软雅黑"/>
                  <a:cs typeface="Microsoft YaHei Bold"/>
                </a:rPr>
                <a:t>:</a:t>
              </a:r>
              <a:endParaRPr altLang="ja-JP" sz="700" noProof="1">
                <a:solidFill>
                  <a:prstClr val="white"/>
                </a:solidFill>
                <a:latin typeface="微软雅黑"/>
                <a:ea typeface="微软雅黑"/>
                <a:cs typeface="Microsoft YaHei Bold"/>
              </a:endParaRPr>
            </a:p>
            <a:p>
              <a:pPr defTabSz="935038" fontAlgn="auto">
                <a:lnSpc>
                  <a:spcPct val="120000"/>
                </a:lnSpc>
                <a:spcBef>
                  <a:spcPts val="0"/>
                </a:spcBef>
                <a:spcAft>
                  <a:spcPts val="0"/>
                </a:spcAft>
                <a:buFontTx/>
                <a:buNone/>
              </a:pPr>
              <a:r>
                <a:rPr lang="zh-CN" altLang="en-US" sz="700" noProof="1" smtClean="0">
                  <a:solidFill>
                    <a:prstClr val="white"/>
                  </a:solidFill>
                  <a:latin typeface="微软雅黑"/>
                  <a:ea typeface="微软雅黑"/>
                  <a:cs typeface="Microsoft YaHei Bold"/>
                </a:rPr>
                <a:t>字体</a:t>
              </a:r>
              <a:r>
                <a:rPr altLang="ja-JP" sz="700" noProof="1" smtClean="0">
                  <a:solidFill>
                    <a:prstClr val="white"/>
                  </a:solidFill>
                  <a:latin typeface="微软雅黑"/>
                  <a:ea typeface="微软雅黑"/>
                  <a:cs typeface="Microsoft YaHei Bold"/>
                </a:rPr>
                <a:t>: </a:t>
              </a:r>
              <a:r>
                <a:rPr lang="zh-CN" altLang="en-US" sz="700" noProof="1" smtClean="0">
                  <a:solidFill>
                    <a:prstClr val="white"/>
                  </a:solidFill>
                  <a:latin typeface="微软雅黑"/>
                  <a:ea typeface="微软雅黑"/>
                  <a:cs typeface="Microsoft YaHei Bold"/>
                </a:rPr>
                <a:t>微软雅黑</a:t>
              </a:r>
              <a:endParaRPr lang="en-US" altLang="zh-CN" sz="700" noProof="1" smtClean="0">
                <a:solidFill>
                  <a:prstClr val="white"/>
                </a:solidFill>
                <a:latin typeface="微软雅黑"/>
                <a:ea typeface="微软雅黑"/>
                <a:cs typeface="Microsoft YaHei Bold"/>
              </a:endParaRPr>
            </a:p>
            <a:p>
              <a:pPr defTabSz="935038" fontAlgn="auto">
                <a:lnSpc>
                  <a:spcPct val="120000"/>
                </a:lnSpc>
                <a:spcBef>
                  <a:spcPts val="0"/>
                </a:spcBef>
                <a:spcAft>
                  <a:spcPts val="0"/>
                </a:spcAft>
                <a:buFontTx/>
                <a:buNone/>
              </a:pPr>
              <a:r>
                <a:rPr lang="zh-CN" altLang="en-US" sz="700" noProof="1" smtClean="0">
                  <a:solidFill>
                    <a:prstClr val="white"/>
                  </a:solidFill>
                  <a:latin typeface="微软雅黑"/>
                  <a:ea typeface="微软雅黑"/>
                  <a:cs typeface="Microsoft YaHei Bold"/>
                </a:rPr>
                <a:t>字号</a:t>
              </a:r>
              <a:r>
                <a:rPr lang="en-US" sz="700" noProof="1" smtClean="0">
                  <a:solidFill>
                    <a:prstClr val="white"/>
                  </a:solidFill>
                  <a:latin typeface="微软雅黑"/>
                  <a:ea typeface="微软雅黑"/>
                  <a:cs typeface="Microsoft YaHei Bold"/>
                </a:rPr>
                <a:t>: </a:t>
              </a:r>
              <a:r>
                <a:rPr lang="en-US" altLang="ja-JP" sz="700" noProof="1" smtClean="0">
                  <a:solidFill>
                    <a:prstClr val="white"/>
                  </a:solidFill>
                  <a:latin typeface="微软雅黑"/>
                  <a:ea typeface="微软雅黑"/>
                  <a:cs typeface="Microsoft YaHei Bold"/>
                </a:rPr>
                <a:t>30-32pt</a:t>
              </a:r>
              <a:endParaRPr altLang="ja-JP" sz="700" noProof="1" smtClean="0">
                <a:solidFill>
                  <a:prstClr val="white"/>
                </a:solidFill>
                <a:latin typeface="微软雅黑"/>
                <a:ea typeface="微软雅黑"/>
                <a:cs typeface="Microsoft YaHei Bold"/>
              </a:endParaRPr>
            </a:p>
            <a:p>
              <a:pPr defTabSz="935038" fontAlgn="auto">
                <a:lnSpc>
                  <a:spcPct val="120000"/>
                </a:lnSpc>
                <a:spcBef>
                  <a:spcPts val="0"/>
                </a:spcBef>
                <a:spcAft>
                  <a:spcPts val="0"/>
                </a:spcAft>
                <a:buFontTx/>
                <a:buNone/>
              </a:pPr>
              <a:r>
                <a:rPr lang="zh-CN" altLang="en-US" sz="700" noProof="1" smtClean="0">
                  <a:solidFill>
                    <a:prstClr val="white"/>
                  </a:solidFill>
                  <a:latin typeface="微软雅黑"/>
                  <a:ea typeface="微软雅黑"/>
                  <a:cs typeface="Microsoft YaHei Bold"/>
                </a:rPr>
                <a:t>颜色</a:t>
              </a:r>
              <a:r>
                <a:rPr lang="en-US" sz="700" noProof="1" smtClean="0">
                  <a:solidFill>
                    <a:prstClr val="white"/>
                  </a:solidFill>
                  <a:latin typeface="微软雅黑"/>
                  <a:ea typeface="微软雅黑"/>
                  <a:cs typeface="Microsoft YaHei Bold"/>
                </a:rPr>
                <a:t>: </a:t>
              </a:r>
              <a:r>
                <a:rPr lang="zh-CN" altLang="en-US" sz="700" noProof="1" smtClean="0">
                  <a:solidFill>
                    <a:prstClr val="white"/>
                  </a:solidFill>
                  <a:latin typeface="微软雅黑"/>
                  <a:ea typeface="微软雅黑"/>
                  <a:cs typeface="Microsoft YaHei Bold"/>
                </a:rPr>
                <a:t>主题蓝色</a:t>
              </a:r>
              <a:endParaRPr altLang="ja-JP" sz="700" noProof="1">
                <a:solidFill>
                  <a:prstClr val="white"/>
                </a:solidFill>
                <a:latin typeface="微软雅黑"/>
                <a:ea typeface="微软雅黑"/>
                <a:cs typeface="Microsoft YaHei Bold"/>
              </a:endParaRPr>
            </a:p>
            <a:p>
              <a:pPr defTabSz="935038" fontAlgn="auto">
                <a:lnSpc>
                  <a:spcPct val="120000"/>
                </a:lnSpc>
                <a:spcBef>
                  <a:spcPts val="0"/>
                </a:spcBef>
                <a:spcAft>
                  <a:spcPts val="0"/>
                </a:spcAft>
                <a:buFontTx/>
                <a:buNone/>
              </a:pPr>
              <a:endParaRPr lang="en-US" altLang="zh-CN" sz="700" noProof="1" smtClean="0">
                <a:solidFill>
                  <a:prstClr val="white"/>
                </a:solidFill>
                <a:latin typeface="微软雅黑"/>
                <a:ea typeface="微软雅黑"/>
                <a:cs typeface="Microsoft YaHei Bold"/>
              </a:endParaRPr>
            </a:p>
            <a:p>
              <a:pPr defTabSz="935038" fontAlgn="auto">
                <a:lnSpc>
                  <a:spcPct val="120000"/>
                </a:lnSpc>
                <a:spcBef>
                  <a:spcPts val="0"/>
                </a:spcBef>
                <a:spcAft>
                  <a:spcPts val="0"/>
                </a:spcAft>
                <a:buFontTx/>
                <a:buNone/>
              </a:pPr>
              <a:r>
                <a:rPr lang="zh-CN" altLang="en-US" sz="700" noProof="1" smtClean="0">
                  <a:solidFill>
                    <a:prstClr val="white"/>
                  </a:solidFill>
                  <a:latin typeface="微软雅黑"/>
                  <a:ea typeface="微软雅黑"/>
                  <a:cs typeface="Microsoft YaHei Bold"/>
                </a:rPr>
                <a:t>正文</a:t>
              </a:r>
              <a:r>
                <a:rPr lang="en-US" altLang="zh-CN" sz="700" noProof="1" smtClean="0">
                  <a:solidFill>
                    <a:prstClr val="white"/>
                  </a:solidFill>
                  <a:latin typeface="微软雅黑"/>
                  <a:ea typeface="微软雅黑"/>
                  <a:cs typeface="Microsoft YaHei Bold"/>
                </a:rPr>
                <a:t>(1-5</a:t>
              </a:r>
              <a:r>
                <a:rPr lang="zh-CN" altLang="en-US" sz="700" noProof="1" smtClean="0">
                  <a:solidFill>
                    <a:prstClr val="white"/>
                  </a:solidFill>
                  <a:latin typeface="微软雅黑"/>
                  <a:ea typeface="微软雅黑"/>
                  <a:cs typeface="Microsoft YaHei Bold"/>
                </a:rPr>
                <a:t>级</a:t>
              </a:r>
              <a:r>
                <a:rPr lang="en-US" altLang="zh-CN" sz="700" noProof="1" smtClean="0">
                  <a:solidFill>
                    <a:prstClr val="white"/>
                  </a:solidFill>
                  <a:latin typeface="微软雅黑"/>
                  <a:ea typeface="微软雅黑"/>
                  <a:cs typeface="Microsoft YaHei Bold"/>
                </a:rPr>
                <a:t>)</a:t>
              </a:r>
              <a:r>
                <a:rPr altLang="zh-CN" sz="700" noProof="1" smtClean="0">
                  <a:solidFill>
                    <a:prstClr val="white"/>
                  </a:solidFill>
                  <a:latin typeface="微软雅黑"/>
                  <a:ea typeface="微软雅黑"/>
                  <a:cs typeface="Microsoft YaHei Bold"/>
                </a:rPr>
                <a:t>:</a:t>
              </a:r>
              <a:endParaRPr altLang="ja-JP" sz="700" noProof="1">
                <a:solidFill>
                  <a:prstClr val="white"/>
                </a:solidFill>
                <a:latin typeface="微软雅黑"/>
                <a:ea typeface="微软雅黑"/>
                <a:cs typeface="Microsoft YaHei Bold"/>
              </a:endParaRPr>
            </a:p>
            <a:p>
              <a:pPr defTabSz="935038" fontAlgn="auto">
                <a:lnSpc>
                  <a:spcPct val="120000"/>
                </a:lnSpc>
                <a:spcBef>
                  <a:spcPts val="0"/>
                </a:spcBef>
                <a:spcAft>
                  <a:spcPts val="0"/>
                </a:spcAft>
                <a:buFontTx/>
                <a:buNone/>
              </a:pPr>
              <a:r>
                <a:rPr lang="zh-CN" altLang="en-US" sz="700" noProof="1" smtClean="0">
                  <a:solidFill>
                    <a:prstClr val="white"/>
                  </a:solidFill>
                  <a:latin typeface="微软雅黑"/>
                  <a:ea typeface="微软雅黑"/>
                  <a:cs typeface="Microsoft YaHei Bold"/>
                </a:rPr>
                <a:t>字体</a:t>
              </a:r>
              <a:r>
                <a:rPr lang="en-US" sz="700" noProof="1" smtClean="0">
                  <a:solidFill>
                    <a:prstClr val="white"/>
                  </a:solidFill>
                  <a:latin typeface="微软雅黑"/>
                  <a:ea typeface="微软雅黑"/>
                  <a:cs typeface="Microsoft YaHei Bold"/>
                </a:rPr>
                <a:t>: </a:t>
              </a:r>
              <a:r>
                <a:rPr lang="zh-CN" altLang="en-US" sz="700" noProof="1" smtClean="0">
                  <a:solidFill>
                    <a:prstClr val="white"/>
                  </a:solidFill>
                  <a:latin typeface="微软雅黑"/>
                  <a:ea typeface="微软雅黑"/>
                  <a:cs typeface="Microsoft YaHei Bold"/>
                </a:rPr>
                <a:t>微软雅黑</a:t>
              </a:r>
              <a:endParaRPr lang="en-US" altLang="zh-CN" sz="700" noProof="1" smtClean="0">
                <a:solidFill>
                  <a:prstClr val="white"/>
                </a:solidFill>
                <a:latin typeface="微软雅黑"/>
                <a:ea typeface="微软雅黑"/>
                <a:cs typeface="Microsoft YaHei Bold"/>
              </a:endParaRPr>
            </a:p>
            <a:p>
              <a:pPr defTabSz="935038" fontAlgn="auto">
                <a:lnSpc>
                  <a:spcPct val="120000"/>
                </a:lnSpc>
                <a:spcBef>
                  <a:spcPts val="0"/>
                </a:spcBef>
                <a:spcAft>
                  <a:spcPts val="0"/>
                </a:spcAft>
                <a:buFontTx/>
                <a:buNone/>
              </a:pPr>
              <a:r>
                <a:rPr lang="zh-CN" altLang="en-US" sz="700" noProof="1" smtClean="0">
                  <a:solidFill>
                    <a:prstClr val="white"/>
                  </a:solidFill>
                  <a:latin typeface="微软雅黑"/>
                  <a:ea typeface="微软雅黑"/>
                  <a:cs typeface="Microsoft YaHei Bold"/>
                </a:rPr>
                <a:t>字号</a:t>
              </a:r>
              <a:r>
                <a:rPr lang="en-US" sz="700" noProof="1" smtClean="0">
                  <a:solidFill>
                    <a:prstClr val="white"/>
                  </a:solidFill>
                  <a:latin typeface="微软雅黑"/>
                  <a:ea typeface="微软雅黑"/>
                  <a:cs typeface="Microsoft YaHei Bold"/>
                </a:rPr>
                <a:t>: </a:t>
              </a:r>
              <a:r>
                <a:rPr lang="en-US" altLang="ja-JP" sz="700" noProof="1" smtClean="0">
                  <a:solidFill>
                    <a:prstClr val="white"/>
                  </a:solidFill>
                  <a:latin typeface="微软雅黑"/>
                  <a:ea typeface="微软雅黑"/>
                  <a:cs typeface="Microsoft YaHei Bold"/>
                </a:rPr>
                <a:t>28-12</a:t>
              </a:r>
              <a:r>
                <a:rPr altLang="ja-JP" sz="700" noProof="1" smtClean="0">
                  <a:solidFill>
                    <a:prstClr val="white"/>
                  </a:solidFill>
                  <a:latin typeface="微软雅黑"/>
                  <a:ea typeface="微软雅黑"/>
                  <a:cs typeface="Microsoft YaHei Bold"/>
                </a:rPr>
                <a:t>pt</a:t>
              </a:r>
              <a:endParaRPr altLang="ja-JP" sz="700" noProof="1">
                <a:solidFill>
                  <a:prstClr val="white"/>
                </a:solidFill>
                <a:latin typeface="微软雅黑"/>
                <a:ea typeface="微软雅黑"/>
                <a:cs typeface="Microsoft YaHei Bold"/>
              </a:endParaRPr>
            </a:p>
            <a:p>
              <a:pPr defTabSz="935038" fontAlgn="auto">
                <a:lnSpc>
                  <a:spcPct val="120000"/>
                </a:lnSpc>
                <a:spcBef>
                  <a:spcPts val="0"/>
                </a:spcBef>
                <a:spcAft>
                  <a:spcPts val="0"/>
                </a:spcAft>
                <a:buFontTx/>
                <a:buNone/>
              </a:pPr>
              <a:r>
                <a:rPr lang="zh-CN" altLang="en-US" sz="700" noProof="1" smtClean="0">
                  <a:solidFill>
                    <a:prstClr val="white"/>
                  </a:solidFill>
                  <a:latin typeface="微软雅黑"/>
                  <a:ea typeface="微软雅黑"/>
                  <a:cs typeface="Microsoft YaHei Bold"/>
                </a:rPr>
                <a:t>颜色</a:t>
              </a:r>
              <a:r>
                <a:rPr lang="en-US" sz="700" noProof="1" smtClean="0">
                  <a:solidFill>
                    <a:prstClr val="white"/>
                  </a:solidFill>
                  <a:latin typeface="微软雅黑"/>
                  <a:ea typeface="微软雅黑"/>
                  <a:cs typeface="Microsoft YaHei Bold"/>
                </a:rPr>
                <a:t>:  </a:t>
              </a:r>
              <a:r>
                <a:rPr lang="zh-CN" altLang="en-US" sz="700" noProof="1" smtClean="0">
                  <a:solidFill>
                    <a:prstClr val="white"/>
                  </a:solidFill>
                  <a:latin typeface="微软雅黑"/>
                  <a:ea typeface="微软雅黑"/>
                  <a:cs typeface="Microsoft YaHei Bold"/>
                </a:rPr>
                <a:t>黑色</a:t>
              </a:r>
              <a:endParaRPr altLang="ja-JP" sz="700" noProof="1">
                <a:solidFill>
                  <a:prstClr val="white"/>
                </a:solidFill>
                <a:latin typeface="微软雅黑"/>
                <a:ea typeface="微软雅黑"/>
                <a:cs typeface="Microsoft YaHei Bold"/>
              </a:endParaRPr>
            </a:p>
          </p:txBody>
        </p:sp>
      </p:grpSp>
      <p:pic>
        <p:nvPicPr>
          <p:cNvPr id="25" name="图片 24"/>
          <p:cNvPicPr>
            <a:picLocks noChangeAspect="1"/>
          </p:cNvPicPr>
          <p:nvPr userDrawn="1"/>
        </p:nvPicPr>
        <p:blipFill>
          <a:blip r:embed="rId3" cstate="print"/>
          <a:stretch>
            <a:fillRect/>
          </a:stretch>
        </p:blipFill>
        <p:spPr>
          <a:xfrm>
            <a:off x="134005" y="4958158"/>
            <a:ext cx="504000" cy="127286"/>
          </a:xfrm>
          <a:prstGeom prst="rect">
            <a:avLst/>
          </a:prstGeom>
        </p:spPr>
      </p:pic>
      <p:sp>
        <p:nvSpPr>
          <p:cNvPr id="4" name="文本框 3"/>
          <p:cNvSpPr txBox="1"/>
          <p:nvPr userDrawn="1"/>
        </p:nvSpPr>
        <p:spPr>
          <a:xfrm>
            <a:off x="7570946" y="4951882"/>
            <a:ext cx="1491142" cy="184666"/>
          </a:xfrm>
          <a:prstGeom prst="rect">
            <a:avLst/>
          </a:prstGeom>
          <a:noFill/>
        </p:spPr>
        <p:txBody>
          <a:bodyPr wrap="square" rtlCol="0">
            <a:spAutoFit/>
          </a:bodyPr>
          <a:lstStyle/>
          <a:p>
            <a:pPr algn="ctr" fontAlgn="auto">
              <a:spcBef>
                <a:spcPts val="0"/>
              </a:spcBef>
              <a:spcAft>
                <a:spcPts val="0"/>
              </a:spcAft>
              <a:buFontTx/>
              <a:buNone/>
            </a:pPr>
            <a:r>
              <a:rPr lang="en-US" altLang="zh-CN" sz="600" dirty="0" smtClean="0">
                <a:solidFill>
                  <a:prstClr val="black"/>
                </a:solidFill>
                <a:latin typeface="Arial"/>
                <a:ea typeface="宋体"/>
                <a:cs typeface="Arial"/>
              </a:rPr>
              <a:t>© ZTE Corporation. All rights reserved.</a:t>
            </a:r>
            <a:endParaRPr kumimoji="1" lang="zh-CN" altLang="en-US" sz="600" dirty="0">
              <a:solidFill>
                <a:prstClr val="black"/>
              </a:solidFill>
              <a:latin typeface="Arial"/>
              <a:ea typeface="宋体"/>
              <a:cs typeface="Arial"/>
            </a:endParaRPr>
          </a:p>
        </p:txBody>
      </p:sp>
    </p:spTree>
    <p:extLst>
      <p:ext uri="{BB962C8B-B14F-4D97-AF65-F5344CB8AC3E}">
        <p14:creationId xmlns="" xmlns:p14="http://schemas.microsoft.com/office/powerpoint/2010/main" val="239278460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5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headEnd/>
            <a:tailEnd/>
          </a:ln>
        </p:spPr>
        <p:txBody>
          <a:bodyPr lIns="93442" tIns="46725" rIns="93442" bIns="46725" anchor="b" anchorCtr="1">
            <a:spAutoFit/>
          </a:bodyPr>
          <a:lstStyle/>
          <a:p>
            <a:pPr defTabSz="935038" fontAlgn="auto">
              <a:spcBef>
                <a:spcPts val="0"/>
              </a:spcBef>
              <a:spcAft>
                <a:spcPts val="0"/>
              </a:spcAft>
              <a:buFontTx/>
              <a:buNone/>
            </a:pPr>
            <a:r>
              <a:rPr lang="en-US" sz="900" noProof="1">
                <a:solidFill>
                  <a:prstClr val="white"/>
                </a:solidFill>
                <a:latin typeface="Arial" pitchFamily="34" charset="0"/>
                <a:ea typeface="Heiti SC Light"/>
                <a:cs typeface="+mn-cs"/>
              </a:rPr>
              <a:t>T</a:t>
            </a:r>
            <a:r>
              <a:rPr lang="en-US" altLang="zh-CN" sz="900" noProof="1">
                <a:solidFill>
                  <a:prstClr val="white"/>
                </a:solidFill>
                <a:latin typeface="Arial" pitchFamily="34" charset="0"/>
                <a:ea typeface="Heiti SC Light"/>
                <a:cs typeface="+mn-cs"/>
              </a:rPr>
              <a:t>itle:</a:t>
            </a:r>
            <a:endParaRPr lang="en-US" altLang="ja-JP" sz="900" noProof="1">
              <a:solidFill>
                <a:prstClr val="white"/>
              </a:solidFill>
              <a:latin typeface="Arial" pitchFamily="34" charset="0"/>
              <a:ea typeface="Heiti SC Light"/>
              <a:cs typeface="+mn-cs"/>
            </a:endParaRPr>
          </a:p>
          <a:p>
            <a:pPr defTabSz="935038" fontAlgn="auto">
              <a:spcBef>
                <a:spcPts val="0"/>
              </a:spcBef>
              <a:spcAft>
                <a:spcPts val="0"/>
              </a:spcAft>
              <a:buFontTx/>
              <a:buNone/>
            </a:pPr>
            <a:r>
              <a:rPr lang="en-US" altLang="zh-CN" sz="800" noProof="1">
                <a:solidFill>
                  <a:prstClr val="white"/>
                </a:solidFill>
                <a:latin typeface="Arial" pitchFamily="34" charset="0"/>
                <a:ea typeface="Heiti SC Light"/>
                <a:cs typeface="+mn-cs"/>
              </a:rPr>
              <a:t>Type</a:t>
            </a:r>
            <a:r>
              <a:rPr lang="en-US" altLang="ja-JP" sz="800" noProof="1">
                <a:solidFill>
                  <a:prstClr val="white"/>
                </a:solidFill>
                <a:latin typeface="Arial" pitchFamily="34" charset="0"/>
                <a:ea typeface="Heiti SC Light"/>
                <a:cs typeface="+mn-cs"/>
              </a:rPr>
              <a:t>: </a:t>
            </a:r>
            <a:r>
              <a:rPr lang="en-US" altLang="ja-JP" sz="800" noProof="1">
                <a:solidFill>
                  <a:prstClr val="white"/>
                </a:solidFill>
                <a:latin typeface="Arial" pitchFamily="34" charset="0"/>
                <a:ea typeface="MS PGothic" pitchFamily="34" charset="-128"/>
                <a:cs typeface="+mn-cs"/>
              </a:rPr>
              <a:t>Arial</a:t>
            </a:r>
            <a:endParaRPr lang="en-US" sz="800" dirty="0">
              <a:solidFill>
                <a:prstClr val="white"/>
              </a:solidFill>
              <a:latin typeface="Arial" pitchFamily="34" charset="0"/>
              <a:ea typeface="Heiti SC Light"/>
              <a:cs typeface="+mn-cs"/>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Heiti SC Light"/>
                <a:cs typeface="Heiti SC Light"/>
              </a:rPr>
              <a:t>22-24</a:t>
            </a:r>
            <a:r>
              <a:rPr lang="en-US" altLang="zh-CN" sz="800" noProof="1">
                <a:solidFill>
                  <a:prstClr val="white"/>
                </a:solidFill>
                <a:latin typeface="Arial" pitchFamily="34" charset="0"/>
                <a:ea typeface="Heiti SC Light"/>
                <a:cs typeface="Heiti SC Light"/>
              </a:rPr>
              <a:t>pt</a:t>
            </a:r>
            <a:endParaRPr lang="en-US" altLang="ja-JP" sz="800" noProof="1">
              <a:solidFill>
                <a:prstClr val="white"/>
              </a:solidFill>
              <a:latin typeface="Arial" pitchFamily="34" charset="0"/>
              <a:ea typeface="Heiti SC Light"/>
              <a:cs typeface="Heiti SC Light"/>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C</a:t>
            </a:r>
            <a:r>
              <a:rPr lang="en-US" altLang="zh-CN" sz="800" noProof="1">
                <a:solidFill>
                  <a:prstClr val="white"/>
                </a:solidFill>
                <a:latin typeface="Arial" pitchFamily="34" charset="0"/>
                <a:ea typeface="Heiti SC Light"/>
                <a:cs typeface="Heiti SC Light"/>
              </a:rPr>
              <a:t>olor</a:t>
            </a: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he ZTE blue</a:t>
            </a:r>
            <a:r>
              <a:rPr lang="en-US" altLang="ja-JP" sz="800" noProof="1">
                <a:solidFill>
                  <a:prstClr val="white"/>
                </a:solidFill>
                <a:latin typeface="Arial" pitchFamily="34" charset="0"/>
                <a:ea typeface="Heiti SC Light"/>
                <a:cs typeface="Heiti SC Light"/>
              </a:rPr>
              <a:t> </a:t>
            </a:r>
          </a:p>
          <a:p>
            <a:pPr defTabSz="935038" fontAlgn="auto">
              <a:spcBef>
                <a:spcPts val="0"/>
              </a:spcBef>
              <a:spcAft>
                <a:spcPts val="0"/>
              </a:spcAft>
              <a:buFontTx/>
              <a:buNone/>
            </a:pPr>
            <a:endParaRPr lang="en-US" altLang="zh-CN" sz="900" noProof="1">
              <a:solidFill>
                <a:prstClr val="white"/>
              </a:solidFill>
              <a:latin typeface="Arial" pitchFamily="34" charset="0"/>
              <a:ea typeface="Heiti SC Light"/>
              <a:cs typeface="Heiti SC Light"/>
            </a:endParaRPr>
          </a:p>
          <a:p>
            <a:pPr defTabSz="935038" fontAlgn="auto">
              <a:spcBef>
                <a:spcPts val="0"/>
              </a:spcBef>
              <a:spcAft>
                <a:spcPts val="0"/>
              </a:spcAft>
              <a:buFontTx/>
              <a:buNone/>
            </a:pPr>
            <a:r>
              <a:rPr lang="en-US" altLang="zh-CN" sz="900" noProof="1">
                <a:solidFill>
                  <a:prstClr val="white"/>
                </a:solidFill>
                <a:latin typeface="Arial" pitchFamily="34" charset="0"/>
                <a:ea typeface="Heiti SC Light"/>
                <a:cs typeface="Heiti SC Light"/>
              </a:rPr>
              <a:t>Subtitle:</a:t>
            </a:r>
            <a:endParaRPr lang="en-US" altLang="ja-JP" sz="900" noProof="1">
              <a:solidFill>
                <a:prstClr val="white"/>
              </a:solidFill>
              <a:latin typeface="Arial" pitchFamily="34" charset="0"/>
              <a:ea typeface="Heiti SC Light"/>
              <a:cs typeface="Heiti SC Light"/>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ype: </a:t>
            </a:r>
            <a:r>
              <a:rPr lang="en-US" altLang="ja-JP" sz="800" noProof="1">
                <a:solidFill>
                  <a:prstClr val="white"/>
                </a:solidFill>
                <a:latin typeface="Arial" pitchFamily="34" charset="0"/>
                <a:ea typeface="MS PGothic" pitchFamily="34" charset="-128"/>
                <a:cs typeface="+mn-cs"/>
              </a:rPr>
              <a:t>Arial</a:t>
            </a:r>
            <a:endParaRPr lang="en-US" sz="800" dirty="0">
              <a:solidFill>
                <a:prstClr val="white"/>
              </a:solidFill>
              <a:latin typeface="Arial" pitchFamily="34" charset="0"/>
              <a:ea typeface="+mn-ea"/>
              <a:cs typeface="+mn-cs"/>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：14-</a:t>
            </a:r>
            <a:r>
              <a:rPr lang="en-US" altLang="ja-JP" sz="800" noProof="1">
                <a:solidFill>
                  <a:prstClr val="white"/>
                </a:solidFill>
                <a:latin typeface="Arial" pitchFamily="34" charset="0"/>
                <a:ea typeface="Heiti SC Light"/>
                <a:cs typeface="Heiti SC Light"/>
              </a:rPr>
              <a:t>18pt</a:t>
            </a: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Color: The </a:t>
            </a:r>
            <a:r>
              <a:rPr lang="en-US" altLang="zh-CN" sz="800" noProof="1">
                <a:solidFill>
                  <a:prstClr val="white"/>
                </a:solidFill>
                <a:latin typeface="Arial" pitchFamily="34" charset="0"/>
                <a:ea typeface="Heiti SC Light"/>
                <a:cs typeface="Heiti SC Light"/>
              </a:rPr>
              <a:t>ZTE green</a:t>
            </a:r>
            <a:endParaRPr lang="en-US" altLang="ja-JP" sz="800" noProof="1">
              <a:solidFill>
                <a:prstClr val="white"/>
              </a:solidFill>
              <a:latin typeface="Arial" pitchFamily="34" charset="0"/>
              <a:ea typeface="Heiti SC Light"/>
              <a:cs typeface="Heiti SC Light"/>
            </a:endParaRPr>
          </a:p>
        </p:txBody>
      </p:sp>
      <p:grpSp>
        <p:nvGrpSpPr>
          <p:cNvPr id="2" name="组 5"/>
          <p:cNvGrpSpPr>
            <a:grpSpLocks/>
          </p:cNvGrpSpPr>
          <p:nvPr/>
        </p:nvGrpSpPr>
        <p:grpSpPr bwMode="auto">
          <a:xfrm>
            <a:off x="9364666" y="3851277"/>
            <a:ext cx="1392236" cy="989013"/>
            <a:chOff x="9286278" y="1725515"/>
            <a:chExt cx="1392554" cy="989008"/>
          </a:xfrm>
        </p:grpSpPr>
        <p:grpSp>
          <p:nvGrpSpPr>
            <p:cNvPr id="3" name="组 6"/>
            <p:cNvGrpSpPr>
              <a:grpSpLocks/>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headEnd/>
                <a:tailEnd/>
              </a:ln>
            </p:spPr>
            <p:txBody>
              <a:bodyPr>
                <a:spAutoFit/>
              </a:bodyPr>
              <a:lstStyle/>
              <a:p>
                <a:pPr fontAlgn="auto">
                  <a:spcBef>
                    <a:spcPts val="0"/>
                  </a:spcBef>
                  <a:spcAft>
                    <a:spcPts val="0"/>
                  </a:spcAft>
                  <a:buFontTx/>
                  <a:buNone/>
                </a:pPr>
                <a:r>
                  <a:rPr kumimoji="1" lang="en-US" altLang="zh-CN" sz="700" i="1" dirty="0">
                    <a:solidFill>
                      <a:prstClr val="white"/>
                    </a:solidFill>
                    <a:latin typeface="Arial" pitchFamily="34" charset="0"/>
                    <a:ea typeface="宋体"/>
                    <a:cs typeface="+mn-cs"/>
                  </a:rPr>
                  <a:t>G143, B212</a:t>
                </a:r>
                <a:endParaRPr kumimoji="1" lang="zh-CN" altLang="en-US" sz="700" i="1">
                  <a:solidFill>
                    <a:prstClr val="white"/>
                  </a:solidFill>
                  <a:latin typeface="Arial" pitchFamily="34" charset="0"/>
                  <a:ea typeface="宋体"/>
                  <a:cs typeface="+mn-cs"/>
                </a:endParaRPr>
              </a:p>
            </p:txBody>
          </p:sp>
        </p:grpSp>
        <p:grpSp>
          <p:nvGrpSpPr>
            <p:cNvPr id="5" name="组 9"/>
            <p:cNvGrpSpPr>
              <a:grpSpLocks/>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headEnd/>
                <a:tailEnd/>
              </a:ln>
            </p:spPr>
            <p:txBody>
              <a:bodyPr>
                <a:spAutoFit/>
              </a:bodyPr>
              <a:lstStyle/>
              <a:p>
                <a:pPr fontAlgn="auto">
                  <a:spcBef>
                    <a:spcPts val="0"/>
                  </a:spcBef>
                  <a:spcAft>
                    <a:spcPts val="0"/>
                  </a:spcAft>
                  <a:buFontTx/>
                  <a:buNone/>
                </a:pPr>
                <a:r>
                  <a:rPr kumimoji="1" lang="en-US" altLang="zh-CN" sz="700" i="1" dirty="0">
                    <a:solidFill>
                      <a:prstClr val="white"/>
                    </a:solidFill>
                    <a:latin typeface="Arial" pitchFamily="34" charset="0"/>
                    <a:ea typeface="宋体"/>
                    <a:cs typeface="+mn-cs"/>
                  </a:rPr>
                  <a:t>R140,G198, B62</a:t>
                </a:r>
                <a:endParaRPr kumimoji="1" lang="zh-CN" altLang="en-US" sz="700" i="1">
                  <a:solidFill>
                    <a:prstClr val="white"/>
                  </a:solidFill>
                  <a:latin typeface="Arial" pitchFamily="34" charset="0"/>
                  <a:ea typeface="宋体"/>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headEnd/>
              <a:tailEnd/>
            </a:ln>
          </p:spPr>
          <p:txBody>
            <a:bodyPr>
              <a:spAutoFit/>
            </a:bodyPr>
            <a:lstStyle/>
            <a:p>
              <a:pPr fontAlgn="auto">
                <a:spcBef>
                  <a:spcPts val="0"/>
                </a:spcBef>
                <a:spcAft>
                  <a:spcPts val="0"/>
                </a:spcAft>
                <a:buFontTx/>
                <a:buNone/>
              </a:pPr>
              <a:r>
                <a:rPr kumimoji="1" lang="en-US" altLang="zh-CN" sz="700" i="1" dirty="0">
                  <a:solidFill>
                    <a:prstClr val="white"/>
                  </a:solidFill>
                  <a:latin typeface="Arial" pitchFamily="34" charset="0"/>
                  <a:ea typeface="宋体"/>
                  <a:cs typeface="+mn-cs"/>
                </a:rPr>
                <a:t>R90,G203, B245</a:t>
              </a:r>
              <a:endParaRPr kumimoji="1" lang="zh-CN" altLang="en-US" sz="700" i="1">
                <a:solidFill>
                  <a:prstClr val="white"/>
                </a:solidFill>
                <a:latin typeface="Arial" pitchFamily="34" charset="0"/>
                <a:ea typeface="宋体"/>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headEnd/>
            <a:tailEnd/>
          </a:ln>
        </p:spPr>
        <p:txBody>
          <a:bodyPr lIns="0" tIns="0" rIns="0" bIns="0"/>
          <a:lstStyle/>
          <a:p>
            <a:pPr fontAlgn="auto">
              <a:spcBef>
                <a:spcPts val="0"/>
              </a:spcBef>
              <a:spcAft>
                <a:spcPts val="0"/>
              </a:spcAft>
              <a:buFontTx/>
              <a:buNone/>
            </a:pPr>
            <a:r>
              <a:rPr kumimoji="1" lang="en-US" sz="600" dirty="0">
                <a:solidFill>
                  <a:srgbClr val="7F7F7F"/>
                </a:solidFill>
                <a:latin typeface="Arial" pitchFamily="34" charset="0"/>
                <a:ea typeface="+mn-ea"/>
                <a:cs typeface="+mn-cs"/>
              </a:rPr>
              <a:t>© ZTE Corporation. All rights reserved</a:t>
            </a:r>
          </a:p>
        </p:txBody>
      </p:sp>
      <p:sp>
        <p:nvSpPr>
          <p:cNvPr id="16" name="Slide Number Placeholder 5"/>
          <p:cNvSpPr>
            <a:spLocks noGrp="1"/>
          </p:cNvSpPr>
          <p:nvPr/>
        </p:nvSpPr>
        <p:spPr bwMode="auto">
          <a:xfrm>
            <a:off x="238125" y="4849815"/>
            <a:ext cx="419100" cy="365125"/>
          </a:xfrm>
          <a:prstGeom prst="rect">
            <a:avLst/>
          </a:prstGeom>
          <a:noFill/>
          <a:ln w="9525">
            <a:noFill/>
            <a:miter lim="800000"/>
            <a:headEnd/>
            <a:tailEnd/>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itchFamily="34" charset="0"/>
                <a:ea typeface="+mn-ea"/>
                <a:cs typeface="+mn-cs"/>
              </a:rPr>
              <a:pPr fontAlgn="auto">
                <a:spcBef>
                  <a:spcPts val="0"/>
                </a:spcBef>
                <a:spcAft>
                  <a:spcPts val="0"/>
                </a:spcAft>
                <a:buFontTx/>
                <a:buNone/>
              </a:pPr>
              <a:t>‹#›</a:t>
            </a:fld>
            <a:endParaRPr lang="en-US" sz="800" dirty="0">
              <a:solidFill>
                <a:srgbClr val="404040"/>
              </a:solidFill>
              <a:latin typeface="Arial"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6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headEnd/>
            <a:tailEnd/>
          </a:ln>
        </p:spPr>
        <p:txBody>
          <a:bodyPr lIns="93442" tIns="46725" rIns="93442" bIns="46725" anchor="b" anchorCtr="1">
            <a:spAutoFit/>
          </a:bodyPr>
          <a:lstStyle/>
          <a:p>
            <a:pPr defTabSz="935038" fontAlgn="auto">
              <a:spcBef>
                <a:spcPts val="0"/>
              </a:spcBef>
              <a:spcAft>
                <a:spcPts val="0"/>
              </a:spcAft>
              <a:buFontTx/>
              <a:buNone/>
            </a:pPr>
            <a:r>
              <a:rPr lang="en-US" sz="900" noProof="1">
                <a:solidFill>
                  <a:prstClr val="white"/>
                </a:solidFill>
                <a:latin typeface="Arial" pitchFamily="34" charset="0"/>
                <a:ea typeface="Heiti SC Light"/>
                <a:cs typeface="+mn-cs"/>
              </a:rPr>
              <a:t>T</a:t>
            </a:r>
            <a:r>
              <a:rPr lang="en-US" altLang="zh-CN" sz="900" noProof="1">
                <a:solidFill>
                  <a:prstClr val="white"/>
                </a:solidFill>
                <a:latin typeface="Arial" pitchFamily="34" charset="0"/>
                <a:ea typeface="Heiti SC Light"/>
                <a:cs typeface="+mn-cs"/>
              </a:rPr>
              <a:t>itle:</a:t>
            </a:r>
            <a:endParaRPr lang="en-US" altLang="ja-JP" sz="900" noProof="1">
              <a:solidFill>
                <a:prstClr val="white"/>
              </a:solidFill>
              <a:latin typeface="Arial" pitchFamily="34" charset="0"/>
              <a:ea typeface="Heiti SC Light"/>
              <a:cs typeface="+mn-cs"/>
            </a:endParaRPr>
          </a:p>
          <a:p>
            <a:pPr defTabSz="935038" fontAlgn="auto">
              <a:spcBef>
                <a:spcPts val="0"/>
              </a:spcBef>
              <a:spcAft>
                <a:spcPts val="0"/>
              </a:spcAft>
              <a:buFontTx/>
              <a:buNone/>
            </a:pPr>
            <a:r>
              <a:rPr lang="en-US" altLang="zh-CN" sz="800" noProof="1">
                <a:solidFill>
                  <a:prstClr val="white"/>
                </a:solidFill>
                <a:latin typeface="Arial" pitchFamily="34" charset="0"/>
                <a:ea typeface="Heiti SC Light"/>
                <a:cs typeface="+mn-cs"/>
              </a:rPr>
              <a:t>Type</a:t>
            </a:r>
            <a:r>
              <a:rPr lang="en-US" altLang="ja-JP" sz="800" noProof="1">
                <a:solidFill>
                  <a:prstClr val="white"/>
                </a:solidFill>
                <a:latin typeface="Arial" pitchFamily="34" charset="0"/>
                <a:ea typeface="Heiti SC Light"/>
                <a:cs typeface="+mn-cs"/>
              </a:rPr>
              <a:t>: </a:t>
            </a:r>
            <a:r>
              <a:rPr lang="en-US" altLang="ja-JP" sz="800" noProof="1">
                <a:solidFill>
                  <a:prstClr val="white"/>
                </a:solidFill>
                <a:latin typeface="Arial" pitchFamily="34" charset="0"/>
                <a:ea typeface="MS PGothic" pitchFamily="34" charset="-128"/>
                <a:cs typeface="+mn-cs"/>
              </a:rPr>
              <a:t>Arial</a:t>
            </a:r>
            <a:endParaRPr lang="en-US" sz="800" dirty="0">
              <a:solidFill>
                <a:prstClr val="white"/>
              </a:solidFill>
              <a:latin typeface="Arial" pitchFamily="34" charset="0"/>
              <a:ea typeface="Heiti SC Light"/>
              <a:cs typeface="+mn-cs"/>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Heiti SC Light"/>
                <a:cs typeface="Heiti SC Light"/>
              </a:rPr>
              <a:t>22-24</a:t>
            </a:r>
            <a:r>
              <a:rPr lang="en-US" altLang="zh-CN" sz="800" noProof="1">
                <a:solidFill>
                  <a:prstClr val="white"/>
                </a:solidFill>
                <a:latin typeface="Arial" pitchFamily="34" charset="0"/>
                <a:ea typeface="Heiti SC Light"/>
                <a:cs typeface="Heiti SC Light"/>
              </a:rPr>
              <a:t>pt</a:t>
            </a:r>
            <a:endParaRPr lang="en-US" altLang="ja-JP" sz="800" noProof="1">
              <a:solidFill>
                <a:prstClr val="white"/>
              </a:solidFill>
              <a:latin typeface="Arial" pitchFamily="34" charset="0"/>
              <a:ea typeface="Heiti SC Light"/>
              <a:cs typeface="Heiti SC Light"/>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C</a:t>
            </a:r>
            <a:r>
              <a:rPr lang="en-US" altLang="zh-CN" sz="800" noProof="1">
                <a:solidFill>
                  <a:prstClr val="white"/>
                </a:solidFill>
                <a:latin typeface="Arial" pitchFamily="34" charset="0"/>
                <a:ea typeface="Heiti SC Light"/>
                <a:cs typeface="Heiti SC Light"/>
              </a:rPr>
              <a:t>olor</a:t>
            </a: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he ZTE blue</a:t>
            </a:r>
            <a:r>
              <a:rPr lang="en-US" altLang="ja-JP" sz="800" noProof="1">
                <a:solidFill>
                  <a:prstClr val="white"/>
                </a:solidFill>
                <a:latin typeface="Arial" pitchFamily="34" charset="0"/>
                <a:ea typeface="Heiti SC Light"/>
                <a:cs typeface="Heiti SC Light"/>
              </a:rPr>
              <a:t> </a:t>
            </a:r>
          </a:p>
          <a:p>
            <a:pPr defTabSz="935038" fontAlgn="auto">
              <a:spcBef>
                <a:spcPts val="0"/>
              </a:spcBef>
              <a:spcAft>
                <a:spcPts val="0"/>
              </a:spcAft>
              <a:buFontTx/>
              <a:buNone/>
            </a:pPr>
            <a:endParaRPr lang="en-US" altLang="zh-CN" sz="900" noProof="1">
              <a:solidFill>
                <a:prstClr val="white"/>
              </a:solidFill>
              <a:latin typeface="Arial" pitchFamily="34" charset="0"/>
              <a:ea typeface="Heiti SC Light"/>
              <a:cs typeface="Heiti SC Light"/>
            </a:endParaRPr>
          </a:p>
          <a:p>
            <a:pPr defTabSz="935038" fontAlgn="auto">
              <a:spcBef>
                <a:spcPts val="0"/>
              </a:spcBef>
              <a:spcAft>
                <a:spcPts val="0"/>
              </a:spcAft>
              <a:buFontTx/>
              <a:buNone/>
            </a:pPr>
            <a:r>
              <a:rPr lang="en-US" altLang="zh-CN" sz="900" noProof="1">
                <a:solidFill>
                  <a:prstClr val="white"/>
                </a:solidFill>
                <a:latin typeface="Arial" pitchFamily="34" charset="0"/>
                <a:ea typeface="Heiti SC Light"/>
                <a:cs typeface="Heiti SC Light"/>
              </a:rPr>
              <a:t>Subtitle:</a:t>
            </a:r>
            <a:endParaRPr lang="en-US" altLang="ja-JP" sz="900" noProof="1">
              <a:solidFill>
                <a:prstClr val="white"/>
              </a:solidFill>
              <a:latin typeface="Arial" pitchFamily="34" charset="0"/>
              <a:ea typeface="Heiti SC Light"/>
              <a:cs typeface="Heiti SC Light"/>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ype: </a:t>
            </a:r>
            <a:r>
              <a:rPr lang="en-US" altLang="ja-JP" sz="800" noProof="1">
                <a:solidFill>
                  <a:prstClr val="white"/>
                </a:solidFill>
                <a:latin typeface="Arial" pitchFamily="34" charset="0"/>
                <a:ea typeface="MS PGothic" pitchFamily="34" charset="-128"/>
                <a:cs typeface="+mn-cs"/>
              </a:rPr>
              <a:t>Arial</a:t>
            </a:r>
            <a:endParaRPr lang="en-US" sz="800" dirty="0">
              <a:solidFill>
                <a:prstClr val="white"/>
              </a:solidFill>
              <a:latin typeface="Arial" pitchFamily="34" charset="0"/>
              <a:ea typeface="+mn-ea"/>
              <a:cs typeface="+mn-cs"/>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：14-</a:t>
            </a:r>
            <a:r>
              <a:rPr lang="en-US" altLang="ja-JP" sz="800" noProof="1">
                <a:solidFill>
                  <a:prstClr val="white"/>
                </a:solidFill>
                <a:latin typeface="Arial" pitchFamily="34" charset="0"/>
                <a:ea typeface="Heiti SC Light"/>
                <a:cs typeface="Heiti SC Light"/>
              </a:rPr>
              <a:t>18pt</a:t>
            </a: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Color: The </a:t>
            </a:r>
            <a:r>
              <a:rPr lang="en-US" altLang="zh-CN" sz="800" noProof="1">
                <a:solidFill>
                  <a:prstClr val="white"/>
                </a:solidFill>
                <a:latin typeface="Arial" pitchFamily="34" charset="0"/>
                <a:ea typeface="Heiti SC Light"/>
                <a:cs typeface="Heiti SC Light"/>
              </a:rPr>
              <a:t>ZTE green</a:t>
            </a:r>
            <a:endParaRPr lang="en-US" altLang="ja-JP" sz="800" noProof="1">
              <a:solidFill>
                <a:prstClr val="white"/>
              </a:solidFill>
              <a:latin typeface="Arial" pitchFamily="34" charset="0"/>
              <a:ea typeface="Heiti SC Light"/>
              <a:cs typeface="Heiti SC Light"/>
            </a:endParaRPr>
          </a:p>
        </p:txBody>
      </p:sp>
      <p:grpSp>
        <p:nvGrpSpPr>
          <p:cNvPr id="2" name="组 5"/>
          <p:cNvGrpSpPr>
            <a:grpSpLocks/>
          </p:cNvGrpSpPr>
          <p:nvPr/>
        </p:nvGrpSpPr>
        <p:grpSpPr bwMode="auto">
          <a:xfrm>
            <a:off x="9364666" y="3851277"/>
            <a:ext cx="1392236" cy="989013"/>
            <a:chOff x="9286278" y="1725515"/>
            <a:chExt cx="1392554" cy="989008"/>
          </a:xfrm>
        </p:grpSpPr>
        <p:grpSp>
          <p:nvGrpSpPr>
            <p:cNvPr id="3" name="组 6"/>
            <p:cNvGrpSpPr>
              <a:grpSpLocks/>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headEnd/>
                <a:tailEnd/>
              </a:ln>
            </p:spPr>
            <p:txBody>
              <a:bodyPr>
                <a:spAutoFit/>
              </a:bodyPr>
              <a:lstStyle/>
              <a:p>
                <a:pPr fontAlgn="auto">
                  <a:spcBef>
                    <a:spcPts val="0"/>
                  </a:spcBef>
                  <a:spcAft>
                    <a:spcPts val="0"/>
                  </a:spcAft>
                  <a:buFontTx/>
                  <a:buNone/>
                </a:pPr>
                <a:r>
                  <a:rPr kumimoji="1" lang="en-US" altLang="zh-CN" sz="700" i="1" dirty="0">
                    <a:solidFill>
                      <a:prstClr val="white"/>
                    </a:solidFill>
                    <a:latin typeface="Arial" pitchFamily="34" charset="0"/>
                    <a:ea typeface="宋体"/>
                    <a:cs typeface="+mn-cs"/>
                  </a:rPr>
                  <a:t>G143, B212</a:t>
                </a:r>
                <a:endParaRPr kumimoji="1" lang="zh-CN" altLang="en-US" sz="700" i="1">
                  <a:solidFill>
                    <a:prstClr val="white"/>
                  </a:solidFill>
                  <a:latin typeface="Arial" pitchFamily="34" charset="0"/>
                  <a:ea typeface="宋体"/>
                  <a:cs typeface="+mn-cs"/>
                </a:endParaRPr>
              </a:p>
            </p:txBody>
          </p:sp>
        </p:grpSp>
        <p:grpSp>
          <p:nvGrpSpPr>
            <p:cNvPr id="5" name="组 9"/>
            <p:cNvGrpSpPr>
              <a:grpSpLocks/>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headEnd/>
                <a:tailEnd/>
              </a:ln>
            </p:spPr>
            <p:txBody>
              <a:bodyPr>
                <a:spAutoFit/>
              </a:bodyPr>
              <a:lstStyle/>
              <a:p>
                <a:pPr fontAlgn="auto">
                  <a:spcBef>
                    <a:spcPts val="0"/>
                  </a:spcBef>
                  <a:spcAft>
                    <a:spcPts val="0"/>
                  </a:spcAft>
                  <a:buFontTx/>
                  <a:buNone/>
                </a:pPr>
                <a:r>
                  <a:rPr kumimoji="1" lang="en-US" altLang="zh-CN" sz="700" i="1" dirty="0">
                    <a:solidFill>
                      <a:prstClr val="white"/>
                    </a:solidFill>
                    <a:latin typeface="Arial" pitchFamily="34" charset="0"/>
                    <a:ea typeface="宋体"/>
                    <a:cs typeface="+mn-cs"/>
                  </a:rPr>
                  <a:t>R140,G198, B62</a:t>
                </a:r>
                <a:endParaRPr kumimoji="1" lang="zh-CN" altLang="en-US" sz="700" i="1">
                  <a:solidFill>
                    <a:prstClr val="white"/>
                  </a:solidFill>
                  <a:latin typeface="Arial" pitchFamily="34" charset="0"/>
                  <a:ea typeface="宋体"/>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headEnd/>
              <a:tailEnd/>
            </a:ln>
          </p:spPr>
          <p:txBody>
            <a:bodyPr>
              <a:spAutoFit/>
            </a:bodyPr>
            <a:lstStyle/>
            <a:p>
              <a:pPr fontAlgn="auto">
                <a:spcBef>
                  <a:spcPts val="0"/>
                </a:spcBef>
                <a:spcAft>
                  <a:spcPts val="0"/>
                </a:spcAft>
                <a:buFontTx/>
                <a:buNone/>
              </a:pPr>
              <a:r>
                <a:rPr kumimoji="1" lang="en-US" altLang="zh-CN" sz="700" i="1" dirty="0">
                  <a:solidFill>
                    <a:prstClr val="white"/>
                  </a:solidFill>
                  <a:latin typeface="Arial" pitchFamily="34" charset="0"/>
                  <a:ea typeface="宋体"/>
                  <a:cs typeface="+mn-cs"/>
                </a:rPr>
                <a:t>R90,G203, B245</a:t>
              </a:r>
              <a:endParaRPr kumimoji="1" lang="zh-CN" altLang="en-US" sz="700" i="1">
                <a:solidFill>
                  <a:prstClr val="white"/>
                </a:solidFill>
                <a:latin typeface="Arial" pitchFamily="34" charset="0"/>
                <a:ea typeface="宋体"/>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headEnd/>
            <a:tailEnd/>
          </a:ln>
        </p:spPr>
        <p:txBody>
          <a:bodyPr lIns="0" tIns="0" rIns="0" bIns="0"/>
          <a:lstStyle/>
          <a:p>
            <a:pPr fontAlgn="auto">
              <a:spcBef>
                <a:spcPts val="0"/>
              </a:spcBef>
              <a:spcAft>
                <a:spcPts val="0"/>
              </a:spcAft>
              <a:buFontTx/>
              <a:buNone/>
            </a:pPr>
            <a:r>
              <a:rPr kumimoji="1" lang="en-US" sz="600" dirty="0">
                <a:solidFill>
                  <a:srgbClr val="7F7F7F"/>
                </a:solidFill>
                <a:latin typeface="Arial" pitchFamily="34" charset="0"/>
                <a:ea typeface="+mn-ea"/>
                <a:cs typeface="+mn-cs"/>
              </a:rPr>
              <a:t>© ZTE Corporation. All rights reserved</a:t>
            </a:r>
          </a:p>
        </p:txBody>
      </p:sp>
      <p:sp>
        <p:nvSpPr>
          <p:cNvPr id="16" name="Slide Number Placeholder 5"/>
          <p:cNvSpPr>
            <a:spLocks noGrp="1"/>
          </p:cNvSpPr>
          <p:nvPr/>
        </p:nvSpPr>
        <p:spPr bwMode="auto">
          <a:xfrm>
            <a:off x="238125" y="4849815"/>
            <a:ext cx="419100" cy="365125"/>
          </a:xfrm>
          <a:prstGeom prst="rect">
            <a:avLst/>
          </a:prstGeom>
          <a:noFill/>
          <a:ln w="9525">
            <a:noFill/>
            <a:miter lim="800000"/>
            <a:headEnd/>
            <a:tailEnd/>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itchFamily="34" charset="0"/>
                <a:ea typeface="+mn-ea"/>
                <a:cs typeface="+mn-cs"/>
              </a:rPr>
              <a:pPr fontAlgn="auto">
                <a:spcBef>
                  <a:spcPts val="0"/>
                </a:spcBef>
                <a:spcAft>
                  <a:spcPts val="0"/>
                </a:spcAft>
                <a:buFontTx/>
                <a:buNone/>
              </a:pPr>
              <a:t>‹#›</a:t>
            </a:fld>
            <a:endParaRPr lang="en-US" sz="800" dirty="0">
              <a:solidFill>
                <a:srgbClr val="404040"/>
              </a:solidFill>
              <a:latin typeface="Arial"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9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pPr fontAlgn="auto">
              <a:spcBef>
                <a:spcPts val="0"/>
              </a:spcBef>
              <a:spcAft>
                <a:spcPts val="0"/>
              </a:spcAft>
              <a:buFontTx/>
              <a:buNone/>
            </a:pPr>
            <a:r>
              <a:rPr kumimoji="1" lang="en-US" sz="600" dirty="0">
                <a:solidFill>
                  <a:srgbClr val="7F7F7F"/>
                </a:solidFill>
                <a:latin typeface="Arial" pitchFamily="34" charset="0"/>
                <a:ea typeface="微软雅黑" pitchFamily="34" charset="-122"/>
                <a:cs typeface="+mn-cs"/>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headEnd/>
            <a:tailEnd/>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itchFamily="34" charset="0"/>
                <a:ea typeface="微软雅黑" pitchFamily="34" charset="-122"/>
                <a:cs typeface="+mn-cs"/>
              </a:rPr>
              <a:pPr fontAlgn="auto">
                <a:spcBef>
                  <a:spcPts val="0"/>
                </a:spcBef>
                <a:spcAft>
                  <a:spcPts val="0"/>
                </a:spcAft>
                <a:buFontTx/>
                <a:buNone/>
              </a:pPr>
              <a:t>‹#›</a:t>
            </a:fld>
            <a:endParaRPr lang="en-US" sz="800" dirty="0">
              <a:solidFill>
                <a:srgbClr val="404040"/>
              </a:solidFill>
              <a:latin typeface="Arial" pitchFamily="34" charset="0"/>
              <a:ea typeface="微软雅黑" pitchFamily="3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fontAlgn="auto">
              <a:spcBef>
                <a:spcPts val="0"/>
              </a:spcBef>
              <a:spcAft>
                <a:spcPts val="0"/>
              </a:spcAft>
              <a:buFontTx/>
              <a:buNone/>
            </a:pPr>
            <a:r>
              <a:rPr lang="en-US" sz="900" noProof="1">
                <a:solidFill>
                  <a:prstClr val="white"/>
                </a:solidFill>
                <a:latin typeface="Arial" pitchFamily="34" charset="0"/>
                <a:ea typeface="Heiti SC Light"/>
                <a:cs typeface="+mn-cs"/>
              </a:rPr>
              <a:t>T</a:t>
            </a:r>
            <a:r>
              <a:rPr lang="en-US" altLang="zh-CN" sz="900" noProof="1">
                <a:solidFill>
                  <a:prstClr val="white"/>
                </a:solidFill>
                <a:latin typeface="Arial" pitchFamily="34" charset="0"/>
                <a:ea typeface="Heiti SC Light"/>
                <a:cs typeface="+mn-cs"/>
              </a:rPr>
              <a:t>itle:</a:t>
            </a:r>
            <a:endParaRPr lang="en-US" altLang="ja-JP" sz="900" noProof="1">
              <a:solidFill>
                <a:prstClr val="white"/>
              </a:solidFill>
              <a:latin typeface="Arial" pitchFamily="34" charset="0"/>
              <a:ea typeface="Heiti SC Light"/>
              <a:cs typeface="+mn-cs"/>
            </a:endParaRPr>
          </a:p>
          <a:p>
            <a:pPr defTabSz="935038" fontAlgn="auto">
              <a:spcBef>
                <a:spcPts val="0"/>
              </a:spcBef>
              <a:spcAft>
                <a:spcPts val="0"/>
              </a:spcAft>
              <a:buFontTx/>
              <a:buNone/>
            </a:pPr>
            <a:r>
              <a:rPr lang="en-US" altLang="zh-CN" sz="800" noProof="1">
                <a:solidFill>
                  <a:prstClr val="white"/>
                </a:solidFill>
                <a:latin typeface="Arial" pitchFamily="34" charset="0"/>
                <a:ea typeface="Heiti SC Light"/>
                <a:cs typeface="+mn-cs"/>
              </a:rPr>
              <a:t>Type</a:t>
            </a:r>
            <a:r>
              <a:rPr lang="en-US" altLang="ja-JP" sz="800" noProof="1">
                <a:solidFill>
                  <a:prstClr val="white"/>
                </a:solidFill>
                <a:latin typeface="Arial" pitchFamily="34" charset="0"/>
                <a:ea typeface="Heiti SC Light"/>
                <a:cs typeface="+mn-cs"/>
              </a:rPr>
              <a:t>: </a:t>
            </a:r>
            <a:r>
              <a:rPr lang="en-US" altLang="ja-JP" sz="800" noProof="1">
                <a:solidFill>
                  <a:prstClr val="white"/>
                </a:solidFill>
                <a:latin typeface="Arial" pitchFamily="34" charset="0"/>
                <a:ea typeface="ＭＳ Ｐゴシック"/>
                <a:cs typeface="+mn-cs"/>
              </a:rPr>
              <a:t>Arial</a:t>
            </a:r>
            <a:endParaRPr lang="en-US" sz="800" dirty="0">
              <a:solidFill>
                <a:prstClr val="white"/>
              </a:solidFill>
              <a:latin typeface="Arial" pitchFamily="34" charset="0"/>
              <a:ea typeface="Heiti SC Light"/>
              <a:cs typeface="+mn-cs"/>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Heiti SC Light"/>
                <a:cs typeface="Heiti SC Light"/>
              </a:rPr>
              <a:t>22-24</a:t>
            </a:r>
            <a:r>
              <a:rPr lang="en-US" altLang="zh-CN" sz="800" noProof="1">
                <a:solidFill>
                  <a:prstClr val="white"/>
                </a:solidFill>
                <a:latin typeface="Arial" pitchFamily="34" charset="0"/>
                <a:ea typeface="Heiti SC Light"/>
                <a:cs typeface="Heiti SC Light"/>
              </a:rPr>
              <a:t>pt</a:t>
            </a:r>
            <a:endParaRPr lang="en-US" altLang="ja-JP" sz="800" noProof="1">
              <a:solidFill>
                <a:prstClr val="white"/>
              </a:solidFill>
              <a:latin typeface="Arial" pitchFamily="34" charset="0"/>
              <a:ea typeface="Heiti SC Light"/>
              <a:cs typeface="Heiti SC Light"/>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C</a:t>
            </a:r>
            <a:r>
              <a:rPr lang="en-US" altLang="zh-CN" sz="800" noProof="1">
                <a:solidFill>
                  <a:prstClr val="white"/>
                </a:solidFill>
                <a:latin typeface="Arial" pitchFamily="34" charset="0"/>
                <a:ea typeface="Heiti SC Light"/>
                <a:cs typeface="Heiti SC Light"/>
              </a:rPr>
              <a:t>olor</a:t>
            </a: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he ZTE blue</a:t>
            </a:r>
            <a:r>
              <a:rPr lang="en-US" altLang="ja-JP" sz="800" noProof="1">
                <a:solidFill>
                  <a:prstClr val="white"/>
                </a:solidFill>
                <a:latin typeface="Arial" pitchFamily="34" charset="0"/>
                <a:ea typeface="Heiti SC Light"/>
                <a:cs typeface="Heiti SC Light"/>
              </a:rPr>
              <a:t> </a:t>
            </a:r>
          </a:p>
          <a:p>
            <a:pPr defTabSz="935038" fontAlgn="auto">
              <a:spcBef>
                <a:spcPts val="0"/>
              </a:spcBef>
              <a:spcAft>
                <a:spcPts val="0"/>
              </a:spcAft>
              <a:buFontTx/>
              <a:buNone/>
            </a:pPr>
            <a:endParaRPr lang="en-US" altLang="zh-CN" sz="900" noProof="1">
              <a:solidFill>
                <a:prstClr val="white"/>
              </a:solidFill>
              <a:latin typeface="Arial" pitchFamily="34" charset="0"/>
              <a:ea typeface="Heiti SC Light"/>
              <a:cs typeface="Heiti SC Light"/>
            </a:endParaRPr>
          </a:p>
          <a:p>
            <a:pPr defTabSz="935038" fontAlgn="auto">
              <a:spcBef>
                <a:spcPts val="0"/>
              </a:spcBef>
              <a:spcAft>
                <a:spcPts val="0"/>
              </a:spcAft>
              <a:buFontTx/>
              <a:buNone/>
            </a:pPr>
            <a:r>
              <a:rPr lang="en-US" altLang="zh-CN" sz="900" noProof="1">
                <a:solidFill>
                  <a:prstClr val="white"/>
                </a:solidFill>
                <a:latin typeface="Arial" pitchFamily="34" charset="0"/>
                <a:ea typeface="Heiti SC Light"/>
                <a:cs typeface="Heiti SC Light"/>
              </a:rPr>
              <a:t>Subtitle:</a:t>
            </a:r>
            <a:endParaRPr lang="en-US" altLang="ja-JP" sz="900" noProof="1">
              <a:solidFill>
                <a:prstClr val="white"/>
              </a:solidFill>
              <a:latin typeface="Arial" pitchFamily="34" charset="0"/>
              <a:ea typeface="Heiti SC Light"/>
              <a:cs typeface="Heiti SC Light"/>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ype: </a:t>
            </a:r>
            <a:r>
              <a:rPr lang="en-US" altLang="ja-JP" sz="800" noProof="1">
                <a:solidFill>
                  <a:prstClr val="white"/>
                </a:solidFill>
                <a:latin typeface="Arial" pitchFamily="34" charset="0"/>
                <a:ea typeface="ＭＳ Ｐゴシック"/>
                <a:cs typeface="+mn-cs"/>
              </a:rPr>
              <a:t>Arial</a:t>
            </a:r>
            <a:endParaRPr lang="en-US" sz="800" dirty="0">
              <a:solidFill>
                <a:prstClr val="white"/>
              </a:solidFill>
              <a:latin typeface="Arial" pitchFamily="34" charset="0"/>
              <a:ea typeface="微软雅黑" pitchFamily="34" charset="-122"/>
              <a:cs typeface="+mn-cs"/>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：14-</a:t>
            </a:r>
            <a:r>
              <a:rPr lang="en-US" altLang="ja-JP" sz="800" noProof="1">
                <a:solidFill>
                  <a:prstClr val="white"/>
                </a:solidFill>
                <a:latin typeface="Arial" pitchFamily="34" charset="0"/>
                <a:ea typeface="Heiti SC Light"/>
                <a:cs typeface="Heiti SC Light"/>
              </a:rPr>
              <a:t>18pt</a:t>
            </a: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Color: The </a:t>
            </a:r>
            <a:r>
              <a:rPr lang="en-US" altLang="zh-CN" sz="800" noProof="1">
                <a:solidFill>
                  <a:prstClr val="white"/>
                </a:solidFill>
                <a:latin typeface="Arial" pitchFamily="34" charset="0"/>
                <a:ea typeface="Heiti SC Light"/>
                <a:cs typeface="Heiti SC Light"/>
              </a:rPr>
              <a:t>ZTE green</a:t>
            </a:r>
            <a:endParaRPr lang="en-US" altLang="ja-JP" sz="800" noProof="1">
              <a:solidFill>
                <a:prstClr val="white"/>
              </a:solidFill>
              <a:latin typeface="Arial" pitchFamily="34" charset="0"/>
              <a:ea typeface="Heiti SC Light"/>
              <a:cs typeface="Heiti SC Light"/>
            </a:endParaRPr>
          </a:p>
        </p:txBody>
      </p:sp>
      <p:grpSp>
        <p:nvGrpSpPr>
          <p:cNvPr id="2" name="组 5"/>
          <p:cNvGrpSpPr>
            <a:grpSpLocks/>
          </p:cNvGrpSpPr>
          <p:nvPr/>
        </p:nvGrpSpPr>
        <p:grpSpPr bwMode="auto">
          <a:xfrm>
            <a:off x="9364663" y="3851275"/>
            <a:ext cx="1392237" cy="989013"/>
            <a:chOff x="9286278" y="1725515"/>
            <a:chExt cx="1392554" cy="989008"/>
          </a:xfrm>
        </p:grpSpPr>
        <p:grpSp>
          <p:nvGrpSpPr>
            <p:cNvPr id="3" name="组 6"/>
            <p:cNvGrpSpPr>
              <a:grpSpLocks/>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itchFamily="34" charset="0"/>
                  <a:ea typeface="微软雅黑" pitchFamily="34" charset="-122"/>
                  <a:cs typeface="Arial"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headEnd/>
                <a:tailEnd/>
              </a:ln>
            </p:spPr>
            <p:txBody>
              <a:bodyPr>
                <a:spAutoFit/>
              </a:bodyPr>
              <a:lstStyle/>
              <a:p>
                <a:pPr fontAlgn="auto">
                  <a:spcBef>
                    <a:spcPts val="0"/>
                  </a:spcBef>
                  <a:spcAft>
                    <a:spcPts val="0"/>
                  </a:spcAft>
                  <a:buFontTx/>
                  <a:buNone/>
                </a:pPr>
                <a:r>
                  <a:rPr kumimoji="1" lang="en-US" altLang="zh-CN" sz="700" i="1" dirty="0">
                    <a:solidFill>
                      <a:prstClr val="white"/>
                    </a:solidFill>
                    <a:latin typeface="Arial" pitchFamily="34" charset="0"/>
                    <a:ea typeface="微软雅黑" pitchFamily="34" charset="-122"/>
                    <a:cs typeface="+mn-cs"/>
                  </a:rPr>
                  <a:t>G143, B212</a:t>
                </a:r>
                <a:endParaRPr kumimoji="1" lang="zh-CN" altLang="en-US" sz="700" i="1" dirty="0">
                  <a:solidFill>
                    <a:prstClr val="white"/>
                  </a:solidFill>
                  <a:latin typeface="Arial" pitchFamily="34" charset="0"/>
                  <a:ea typeface="微软雅黑" pitchFamily="34" charset="-122"/>
                  <a:cs typeface="+mn-cs"/>
                </a:endParaRPr>
              </a:p>
            </p:txBody>
          </p:sp>
        </p:grpSp>
        <p:grpSp>
          <p:nvGrpSpPr>
            <p:cNvPr id="4" name="组 9"/>
            <p:cNvGrpSpPr>
              <a:grpSpLocks/>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itchFamily="34" charset="0"/>
                  <a:ea typeface="微软雅黑" pitchFamily="34" charset="-122"/>
                  <a:cs typeface="Arial"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headEnd/>
                <a:tailEnd/>
              </a:ln>
            </p:spPr>
            <p:txBody>
              <a:bodyPr>
                <a:spAutoFit/>
              </a:bodyPr>
              <a:lstStyle/>
              <a:p>
                <a:pPr fontAlgn="auto">
                  <a:spcBef>
                    <a:spcPts val="0"/>
                  </a:spcBef>
                  <a:spcAft>
                    <a:spcPts val="0"/>
                  </a:spcAft>
                  <a:buFontTx/>
                  <a:buNone/>
                </a:pPr>
                <a:r>
                  <a:rPr kumimoji="1" lang="en-US" altLang="zh-CN" sz="700" i="1" dirty="0">
                    <a:solidFill>
                      <a:prstClr val="white"/>
                    </a:solidFill>
                    <a:latin typeface="Arial" pitchFamily="34" charset="0"/>
                    <a:ea typeface="微软雅黑" pitchFamily="34" charset="-122"/>
                    <a:cs typeface="+mn-cs"/>
                  </a:rPr>
                  <a:t>R140,G198, B62</a:t>
                </a:r>
                <a:endParaRPr kumimoji="1" lang="zh-CN" altLang="en-US" sz="700" i="1" dirty="0">
                  <a:solidFill>
                    <a:prstClr val="white"/>
                  </a:solidFill>
                  <a:latin typeface="Arial" pitchFamily="34" charset="0"/>
                  <a:ea typeface="微软雅黑" pitchFamily="3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itchFamily="34" charset="0"/>
                <a:ea typeface="微软雅黑" pitchFamily="34" charset="-122"/>
                <a:cs typeface="Arial"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headEnd/>
              <a:tailEnd/>
            </a:ln>
          </p:spPr>
          <p:txBody>
            <a:bodyPr>
              <a:spAutoFit/>
            </a:bodyPr>
            <a:lstStyle/>
            <a:p>
              <a:pPr fontAlgn="auto">
                <a:spcBef>
                  <a:spcPts val="0"/>
                </a:spcBef>
                <a:spcAft>
                  <a:spcPts val="0"/>
                </a:spcAft>
                <a:buFontTx/>
                <a:buNone/>
              </a:pPr>
              <a:r>
                <a:rPr kumimoji="1" lang="en-US" altLang="zh-CN" sz="700" i="1" dirty="0">
                  <a:solidFill>
                    <a:prstClr val="white"/>
                  </a:solidFill>
                  <a:latin typeface="Arial" pitchFamily="34" charset="0"/>
                  <a:ea typeface="微软雅黑" pitchFamily="34" charset="-122"/>
                  <a:cs typeface="+mn-cs"/>
                </a:rPr>
                <a:t>R90,G203, B245</a:t>
              </a:r>
              <a:endParaRPr kumimoji="1" lang="zh-CN" altLang="en-US" sz="700" i="1" dirty="0">
                <a:solidFill>
                  <a:prstClr val="white"/>
                </a:solidFill>
                <a:latin typeface="Arial" pitchFamily="34" charset="0"/>
                <a:ea typeface="微软雅黑" pitchFamily="3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itchFamily="34" charset="0"/>
                <a:ea typeface="微软雅黑" pitchFamily="34" charset="-122"/>
                <a:cs typeface="Arial" pitchFamily="34" charset="0"/>
              </a:defRPr>
            </a:lvl1pPr>
          </a:lstStyle>
          <a:p>
            <a:pPr lvl="0"/>
            <a:r>
              <a:rPr lang="en-US" altLang="zh-CN" dirty="0" smtClean="0"/>
              <a:t>Title </a:t>
            </a:r>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7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headEnd/>
            <a:tailEnd/>
          </a:ln>
        </p:spPr>
        <p:txBody>
          <a:bodyPr lIns="93442" tIns="46725" rIns="93442" bIns="46725" anchor="b" anchorCtr="1">
            <a:spAutoFit/>
          </a:bodyPr>
          <a:lstStyle/>
          <a:p>
            <a:pPr defTabSz="935038" fontAlgn="auto">
              <a:spcBef>
                <a:spcPts val="0"/>
              </a:spcBef>
              <a:spcAft>
                <a:spcPts val="0"/>
              </a:spcAft>
              <a:buFontTx/>
              <a:buNone/>
            </a:pPr>
            <a:r>
              <a:rPr lang="en-US" sz="900" noProof="1">
                <a:solidFill>
                  <a:prstClr val="white"/>
                </a:solidFill>
                <a:latin typeface="Arial" pitchFamily="34" charset="0"/>
                <a:ea typeface="Heiti SC Light"/>
                <a:cs typeface="+mn-cs"/>
              </a:rPr>
              <a:t>T</a:t>
            </a:r>
            <a:r>
              <a:rPr lang="en-US" altLang="zh-CN" sz="900" noProof="1">
                <a:solidFill>
                  <a:prstClr val="white"/>
                </a:solidFill>
                <a:latin typeface="Arial" pitchFamily="34" charset="0"/>
                <a:ea typeface="Heiti SC Light"/>
                <a:cs typeface="+mn-cs"/>
              </a:rPr>
              <a:t>itle:</a:t>
            </a:r>
            <a:endParaRPr lang="en-US" altLang="ja-JP" sz="900" noProof="1">
              <a:solidFill>
                <a:prstClr val="white"/>
              </a:solidFill>
              <a:latin typeface="Arial" pitchFamily="34" charset="0"/>
              <a:ea typeface="Heiti SC Light"/>
              <a:cs typeface="+mn-cs"/>
            </a:endParaRPr>
          </a:p>
          <a:p>
            <a:pPr defTabSz="935038" fontAlgn="auto">
              <a:spcBef>
                <a:spcPts val="0"/>
              </a:spcBef>
              <a:spcAft>
                <a:spcPts val="0"/>
              </a:spcAft>
              <a:buFontTx/>
              <a:buNone/>
            </a:pPr>
            <a:r>
              <a:rPr lang="en-US" altLang="zh-CN" sz="800" noProof="1">
                <a:solidFill>
                  <a:prstClr val="white"/>
                </a:solidFill>
                <a:latin typeface="Arial" pitchFamily="34" charset="0"/>
                <a:ea typeface="Heiti SC Light"/>
                <a:cs typeface="+mn-cs"/>
              </a:rPr>
              <a:t>Type</a:t>
            </a:r>
            <a:r>
              <a:rPr lang="en-US" altLang="ja-JP" sz="800" noProof="1">
                <a:solidFill>
                  <a:prstClr val="white"/>
                </a:solidFill>
                <a:latin typeface="Arial" pitchFamily="34" charset="0"/>
                <a:ea typeface="Heiti SC Light"/>
                <a:cs typeface="+mn-cs"/>
              </a:rPr>
              <a:t>: </a:t>
            </a:r>
            <a:r>
              <a:rPr lang="en-US" altLang="ja-JP" sz="800" noProof="1">
                <a:solidFill>
                  <a:prstClr val="white"/>
                </a:solidFill>
                <a:latin typeface="Arial" pitchFamily="34" charset="0"/>
                <a:ea typeface="MS PGothic" pitchFamily="34" charset="-128"/>
                <a:cs typeface="+mn-cs"/>
              </a:rPr>
              <a:t>Arial</a:t>
            </a:r>
            <a:endParaRPr lang="en-US" sz="800" dirty="0">
              <a:solidFill>
                <a:prstClr val="white"/>
              </a:solidFill>
              <a:latin typeface="Arial" pitchFamily="34" charset="0"/>
              <a:ea typeface="Heiti SC Light"/>
              <a:cs typeface="+mn-cs"/>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Heiti SC Light"/>
                <a:cs typeface="Heiti SC Light"/>
              </a:rPr>
              <a:t>22-24</a:t>
            </a:r>
            <a:r>
              <a:rPr lang="en-US" altLang="zh-CN" sz="800" noProof="1">
                <a:solidFill>
                  <a:prstClr val="white"/>
                </a:solidFill>
                <a:latin typeface="Arial" pitchFamily="34" charset="0"/>
                <a:ea typeface="Heiti SC Light"/>
                <a:cs typeface="Heiti SC Light"/>
              </a:rPr>
              <a:t>pt</a:t>
            </a:r>
            <a:endParaRPr lang="en-US" altLang="ja-JP" sz="800" noProof="1">
              <a:solidFill>
                <a:prstClr val="white"/>
              </a:solidFill>
              <a:latin typeface="Arial" pitchFamily="34" charset="0"/>
              <a:ea typeface="Heiti SC Light"/>
              <a:cs typeface="Heiti SC Light"/>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C</a:t>
            </a:r>
            <a:r>
              <a:rPr lang="en-US" altLang="zh-CN" sz="800" noProof="1">
                <a:solidFill>
                  <a:prstClr val="white"/>
                </a:solidFill>
                <a:latin typeface="Arial" pitchFamily="34" charset="0"/>
                <a:ea typeface="Heiti SC Light"/>
                <a:cs typeface="Heiti SC Light"/>
              </a:rPr>
              <a:t>olor</a:t>
            </a: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he ZTE blue</a:t>
            </a:r>
            <a:r>
              <a:rPr lang="en-US" altLang="ja-JP" sz="800" noProof="1">
                <a:solidFill>
                  <a:prstClr val="white"/>
                </a:solidFill>
                <a:latin typeface="Arial" pitchFamily="34" charset="0"/>
                <a:ea typeface="Heiti SC Light"/>
                <a:cs typeface="Heiti SC Light"/>
              </a:rPr>
              <a:t> </a:t>
            </a:r>
          </a:p>
          <a:p>
            <a:pPr defTabSz="935038" fontAlgn="auto">
              <a:spcBef>
                <a:spcPts val="0"/>
              </a:spcBef>
              <a:spcAft>
                <a:spcPts val="0"/>
              </a:spcAft>
              <a:buFontTx/>
              <a:buNone/>
            </a:pPr>
            <a:endParaRPr lang="en-US" altLang="zh-CN" sz="900" noProof="1">
              <a:solidFill>
                <a:prstClr val="white"/>
              </a:solidFill>
              <a:latin typeface="Arial" pitchFamily="34" charset="0"/>
              <a:ea typeface="Heiti SC Light"/>
              <a:cs typeface="Heiti SC Light"/>
            </a:endParaRPr>
          </a:p>
          <a:p>
            <a:pPr defTabSz="935038" fontAlgn="auto">
              <a:spcBef>
                <a:spcPts val="0"/>
              </a:spcBef>
              <a:spcAft>
                <a:spcPts val="0"/>
              </a:spcAft>
              <a:buFontTx/>
              <a:buNone/>
            </a:pPr>
            <a:r>
              <a:rPr lang="en-US" altLang="zh-CN" sz="900" noProof="1">
                <a:solidFill>
                  <a:prstClr val="white"/>
                </a:solidFill>
                <a:latin typeface="Arial" pitchFamily="34" charset="0"/>
                <a:ea typeface="Heiti SC Light"/>
                <a:cs typeface="Heiti SC Light"/>
              </a:rPr>
              <a:t>Subtitle:</a:t>
            </a:r>
            <a:endParaRPr lang="en-US" altLang="ja-JP" sz="900" noProof="1">
              <a:solidFill>
                <a:prstClr val="white"/>
              </a:solidFill>
              <a:latin typeface="Arial" pitchFamily="34" charset="0"/>
              <a:ea typeface="Heiti SC Light"/>
              <a:cs typeface="Heiti SC Light"/>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ype: </a:t>
            </a:r>
            <a:r>
              <a:rPr lang="en-US" altLang="ja-JP" sz="800" noProof="1">
                <a:solidFill>
                  <a:prstClr val="white"/>
                </a:solidFill>
                <a:latin typeface="Arial" pitchFamily="34" charset="0"/>
                <a:ea typeface="MS PGothic" pitchFamily="34" charset="-128"/>
                <a:cs typeface="+mn-cs"/>
              </a:rPr>
              <a:t>Arial</a:t>
            </a:r>
            <a:endParaRPr lang="en-US" sz="800" dirty="0">
              <a:solidFill>
                <a:prstClr val="white"/>
              </a:solidFill>
              <a:latin typeface="Arial" pitchFamily="34" charset="0"/>
              <a:ea typeface="+mn-ea"/>
              <a:cs typeface="+mn-cs"/>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：14-</a:t>
            </a:r>
            <a:r>
              <a:rPr lang="en-US" altLang="ja-JP" sz="800" noProof="1">
                <a:solidFill>
                  <a:prstClr val="white"/>
                </a:solidFill>
                <a:latin typeface="Arial" pitchFamily="34" charset="0"/>
                <a:ea typeface="Heiti SC Light"/>
                <a:cs typeface="Heiti SC Light"/>
              </a:rPr>
              <a:t>18pt</a:t>
            </a: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Color: The </a:t>
            </a:r>
            <a:r>
              <a:rPr lang="en-US" altLang="zh-CN" sz="800" noProof="1">
                <a:solidFill>
                  <a:prstClr val="white"/>
                </a:solidFill>
                <a:latin typeface="Arial" pitchFamily="34" charset="0"/>
                <a:ea typeface="Heiti SC Light"/>
                <a:cs typeface="Heiti SC Light"/>
              </a:rPr>
              <a:t>ZTE green</a:t>
            </a:r>
            <a:endParaRPr lang="en-US" altLang="ja-JP" sz="800" noProof="1">
              <a:solidFill>
                <a:prstClr val="white"/>
              </a:solidFill>
              <a:latin typeface="Arial" pitchFamily="34" charset="0"/>
              <a:ea typeface="Heiti SC Light"/>
              <a:cs typeface="Heiti SC Light"/>
            </a:endParaRPr>
          </a:p>
        </p:txBody>
      </p:sp>
      <p:grpSp>
        <p:nvGrpSpPr>
          <p:cNvPr id="2" name="组 5"/>
          <p:cNvGrpSpPr>
            <a:grpSpLocks/>
          </p:cNvGrpSpPr>
          <p:nvPr/>
        </p:nvGrpSpPr>
        <p:grpSpPr bwMode="auto">
          <a:xfrm>
            <a:off x="9364666" y="3851277"/>
            <a:ext cx="1392236" cy="989013"/>
            <a:chOff x="9286278" y="1725515"/>
            <a:chExt cx="1392554" cy="989008"/>
          </a:xfrm>
        </p:grpSpPr>
        <p:grpSp>
          <p:nvGrpSpPr>
            <p:cNvPr id="3" name="组 6"/>
            <p:cNvGrpSpPr>
              <a:grpSpLocks/>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headEnd/>
                <a:tailEnd/>
              </a:ln>
            </p:spPr>
            <p:txBody>
              <a:bodyPr>
                <a:spAutoFit/>
              </a:bodyPr>
              <a:lstStyle/>
              <a:p>
                <a:pPr fontAlgn="auto">
                  <a:spcBef>
                    <a:spcPts val="0"/>
                  </a:spcBef>
                  <a:spcAft>
                    <a:spcPts val="0"/>
                  </a:spcAft>
                  <a:buFontTx/>
                  <a:buNone/>
                </a:pPr>
                <a:r>
                  <a:rPr kumimoji="1" lang="en-US" altLang="zh-CN" sz="700" i="1" dirty="0">
                    <a:solidFill>
                      <a:prstClr val="white"/>
                    </a:solidFill>
                    <a:latin typeface="Arial" pitchFamily="34" charset="0"/>
                    <a:ea typeface="宋体"/>
                    <a:cs typeface="+mn-cs"/>
                  </a:rPr>
                  <a:t>G143, B212</a:t>
                </a:r>
                <a:endParaRPr kumimoji="1" lang="zh-CN" altLang="en-US" sz="700" i="1">
                  <a:solidFill>
                    <a:prstClr val="white"/>
                  </a:solidFill>
                  <a:latin typeface="Arial" pitchFamily="34" charset="0"/>
                  <a:ea typeface="宋体"/>
                  <a:cs typeface="+mn-cs"/>
                </a:endParaRPr>
              </a:p>
            </p:txBody>
          </p:sp>
        </p:grpSp>
        <p:grpSp>
          <p:nvGrpSpPr>
            <p:cNvPr id="5" name="组 9"/>
            <p:cNvGrpSpPr>
              <a:grpSpLocks/>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headEnd/>
                <a:tailEnd/>
              </a:ln>
            </p:spPr>
            <p:txBody>
              <a:bodyPr>
                <a:spAutoFit/>
              </a:bodyPr>
              <a:lstStyle/>
              <a:p>
                <a:pPr fontAlgn="auto">
                  <a:spcBef>
                    <a:spcPts val="0"/>
                  </a:spcBef>
                  <a:spcAft>
                    <a:spcPts val="0"/>
                  </a:spcAft>
                  <a:buFontTx/>
                  <a:buNone/>
                </a:pPr>
                <a:r>
                  <a:rPr kumimoji="1" lang="en-US" altLang="zh-CN" sz="700" i="1" dirty="0">
                    <a:solidFill>
                      <a:prstClr val="white"/>
                    </a:solidFill>
                    <a:latin typeface="Arial" pitchFamily="34" charset="0"/>
                    <a:ea typeface="宋体"/>
                    <a:cs typeface="+mn-cs"/>
                  </a:rPr>
                  <a:t>R140,G198, B62</a:t>
                </a:r>
                <a:endParaRPr kumimoji="1" lang="zh-CN" altLang="en-US" sz="700" i="1">
                  <a:solidFill>
                    <a:prstClr val="white"/>
                  </a:solidFill>
                  <a:latin typeface="Arial" pitchFamily="34" charset="0"/>
                  <a:ea typeface="宋体"/>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headEnd/>
              <a:tailEnd/>
            </a:ln>
          </p:spPr>
          <p:txBody>
            <a:bodyPr>
              <a:spAutoFit/>
            </a:bodyPr>
            <a:lstStyle/>
            <a:p>
              <a:pPr fontAlgn="auto">
                <a:spcBef>
                  <a:spcPts val="0"/>
                </a:spcBef>
                <a:spcAft>
                  <a:spcPts val="0"/>
                </a:spcAft>
                <a:buFontTx/>
                <a:buNone/>
              </a:pPr>
              <a:r>
                <a:rPr kumimoji="1" lang="en-US" altLang="zh-CN" sz="700" i="1" dirty="0">
                  <a:solidFill>
                    <a:prstClr val="white"/>
                  </a:solidFill>
                  <a:latin typeface="Arial" pitchFamily="34" charset="0"/>
                  <a:ea typeface="宋体"/>
                  <a:cs typeface="+mn-cs"/>
                </a:rPr>
                <a:t>R90,G203, B245</a:t>
              </a:r>
              <a:endParaRPr kumimoji="1" lang="zh-CN" altLang="en-US" sz="700" i="1">
                <a:solidFill>
                  <a:prstClr val="white"/>
                </a:solidFill>
                <a:latin typeface="Arial" pitchFamily="34" charset="0"/>
                <a:ea typeface="宋体"/>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headEnd/>
            <a:tailEnd/>
          </a:ln>
        </p:spPr>
        <p:txBody>
          <a:bodyPr lIns="0" tIns="0" rIns="0" bIns="0"/>
          <a:lstStyle/>
          <a:p>
            <a:pPr fontAlgn="auto">
              <a:spcBef>
                <a:spcPts val="0"/>
              </a:spcBef>
              <a:spcAft>
                <a:spcPts val="0"/>
              </a:spcAft>
              <a:buFontTx/>
              <a:buNone/>
            </a:pPr>
            <a:r>
              <a:rPr kumimoji="1" lang="en-US" sz="600" dirty="0">
                <a:solidFill>
                  <a:srgbClr val="7F7F7F"/>
                </a:solidFill>
                <a:latin typeface="Arial" pitchFamily="34" charset="0"/>
                <a:ea typeface="+mn-ea"/>
                <a:cs typeface="+mn-cs"/>
              </a:rPr>
              <a:t>© ZTE Corporation. All rights reserved</a:t>
            </a:r>
          </a:p>
        </p:txBody>
      </p:sp>
      <p:sp>
        <p:nvSpPr>
          <p:cNvPr id="16" name="Slide Number Placeholder 5"/>
          <p:cNvSpPr>
            <a:spLocks noGrp="1"/>
          </p:cNvSpPr>
          <p:nvPr/>
        </p:nvSpPr>
        <p:spPr bwMode="auto">
          <a:xfrm>
            <a:off x="238125" y="4849815"/>
            <a:ext cx="419100" cy="365125"/>
          </a:xfrm>
          <a:prstGeom prst="rect">
            <a:avLst/>
          </a:prstGeom>
          <a:noFill/>
          <a:ln w="9525">
            <a:noFill/>
            <a:miter lim="800000"/>
            <a:headEnd/>
            <a:tailEnd/>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itchFamily="34" charset="0"/>
                <a:ea typeface="+mn-ea"/>
                <a:cs typeface="+mn-cs"/>
              </a:rPr>
              <a:pPr fontAlgn="auto">
                <a:spcBef>
                  <a:spcPts val="0"/>
                </a:spcBef>
                <a:spcAft>
                  <a:spcPts val="0"/>
                </a:spcAft>
                <a:buFontTx/>
                <a:buNone/>
              </a:pPr>
              <a:t>‹#›</a:t>
            </a:fld>
            <a:endParaRPr lang="en-US" sz="800" dirty="0">
              <a:solidFill>
                <a:srgbClr val="404040"/>
              </a:solidFill>
              <a:latin typeface="Arial"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0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headEnd/>
            <a:tailEnd/>
          </a:ln>
        </p:spPr>
        <p:txBody>
          <a:bodyPr lIns="93442" tIns="46725" rIns="93442" bIns="46725" anchor="b" anchorCtr="1">
            <a:spAutoFit/>
          </a:bodyPr>
          <a:lstStyle/>
          <a:p>
            <a:pPr defTabSz="935038" fontAlgn="auto">
              <a:spcBef>
                <a:spcPts val="0"/>
              </a:spcBef>
              <a:spcAft>
                <a:spcPts val="0"/>
              </a:spcAft>
              <a:buFontTx/>
              <a:buNone/>
            </a:pPr>
            <a:r>
              <a:rPr lang="en-US" sz="900" noProof="1">
                <a:solidFill>
                  <a:prstClr val="white"/>
                </a:solidFill>
                <a:latin typeface="Arial" pitchFamily="34" charset="0"/>
                <a:ea typeface="Heiti SC Light"/>
                <a:cs typeface="+mn-cs"/>
              </a:rPr>
              <a:t>T</a:t>
            </a:r>
            <a:r>
              <a:rPr lang="en-US" altLang="zh-CN" sz="900" noProof="1">
                <a:solidFill>
                  <a:prstClr val="white"/>
                </a:solidFill>
                <a:latin typeface="Arial" pitchFamily="34" charset="0"/>
                <a:ea typeface="Heiti SC Light"/>
                <a:cs typeface="+mn-cs"/>
              </a:rPr>
              <a:t>itle:</a:t>
            </a:r>
            <a:endParaRPr lang="en-US" altLang="ja-JP" sz="900" noProof="1">
              <a:solidFill>
                <a:prstClr val="white"/>
              </a:solidFill>
              <a:latin typeface="Arial" pitchFamily="34" charset="0"/>
              <a:ea typeface="Heiti SC Light"/>
              <a:cs typeface="+mn-cs"/>
            </a:endParaRPr>
          </a:p>
          <a:p>
            <a:pPr defTabSz="935038" fontAlgn="auto">
              <a:spcBef>
                <a:spcPts val="0"/>
              </a:spcBef>
              <a:spcAft>
                <a:spcPts val="0"/>
              </a:spcAft>
              <a:buFontTx/>
              <a:buNone/>
            </a:pPr>
            <a:r>
              <a:rPr lang="en-US" altLang="zh-CN" sz="800" noProof="1">
                <a:solidFill>
                  <a:prstClr val="white"/>
                </a:solidFill>
                <a:latin typeface="Arial" pitchFamily="34" charset="0"/>
                <a:ea typeface="Heiti SC Light"/>
                <a:cs typeface="+mn-cs"/>
              </a:rPr>
              <a:t>Type</a:t>
            </a:r>
            <a:r>
              <a:rPr lang="en-US" altLang="ja-JP" sz="800" noProof="1">
                <a:solidFill>
                  <a:prstClr val="white"/>
                </a:solidFill>
                <a:latin typeface="Arial" pitchFamily="34" charset="0"/>
                <a:ea typeface="Heiti SC Light"/>
                <a:cs typeface="+mn-cs"/>
              </a:rPr>
              <a:t>: </a:t>
            </a:r>
            <a:r>
              <a:rPr lang="en-US" altLang="ja-JP" sz="800" noProof="1">
                <a:solidFill>
                  <a:prstClr val="white"/>
                </a:solidFill>
                <a:latin typeface="Arial" pitchFamily="34" charset="0"/>
                <a:ea typeface="MS PGothic" pitchFamily="34" charset="-128"/>
                <a:cs typeface="+mn-cs"/>
              </a:rPr>
              <a:t>Arial</a:t>
            </a:r>
            <a:endParaRPr lang="en-US" sz="800" dirty="0">
              <a:solidFill>
                <a:prstClr val="white"/>
              </a:solidFill>
              <a:latin typeface="Arial" pitchFamily="34" charset="0"/>
              <a:ea typeface="Heiti SC Light"/>
              <a:cs typeface="+mn-cs"/>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Heiti SC Light"/>
                <a:cs typeface="Heiti SC Light"/>
              </a:rPr>
              <a:t>22-24</a:t>
            </a:r>
            <a:r>
              <a:rPr lang="en-US" altLang="zh-CN" sz="800" noProof="1">
                <a:solidFill>
                  <a:prstClr val="white"/>
                </a:solidFill>
                <a:latin typeface="Arial" pitchFamily="34" charset="0"/>
                <a:ea typeface="Heiti SC Light"/>
                <a:cs typeface="Heiti SC Light"/>
              </a:rPr>
              <a:t>pt</a:t>
            </a:r>
            <a:endParaRPr lang="en-US" altLang="ja-JP" sz="800" noProof="1">
              <a:solidFill>
                <a:prstClr val="white"/>
              </a:solidFill>
              <a:latin typeface="Arial" pitchFamily="34" charset="0"/>
              <a:ea typeface="Heiti SC Light"/>
              <a:cs typeface="Heiti SC Light"/>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C</a:t>
            </a:r>
            <a:r>
              <a:rPr lang="en-US" altLang="zh-CN" sz="800" noProof="1">
                <a:solidFill>
                  <a:prstClr val="white"/>
                </a:solidFill>
                <a:latin typeface="Arial" pitchFamily="34" charset="0"/>
                <a:ea typeface="Heiti SC Light"/>
                <a:cs typeface="Heiti SC Light"/>
              </a:rPr>
              <a:t>olor</a:t>
            </a: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he ZTE blue</a:t>
            </a:r>
            <a:r>
              <a:rPr lang="en-US" altLang="ja-JP" sz="800" noProof="1">
                <a:solidFill>
                  <a:prstClr val="white"/>
                </a:solidFill>
                <a:latin typeface="Arial" pitchFamily="34" charset="0"/>
                <a:ea typeface="Heiti SC Light"/>
                <a:cs typeface="Heiti SC Light"/>
              </a:rPr>
              <a:t> </a:t>
            </a:r>
          </a:p>
          <a:p>
            <a:pPr defTabSz="935038" fontAlgn="auto">
              <a:spcBef>
                <a:spcPts val="0"/>
              </a:spcBef>
              <a:spcAft>
                <a:spcPts val="0"/>
              </a:spcAft>
              <a:buFontTx/>
              <a:buNone/>
            </a:pPr>
            <a:endParaRPr lang="en-US" altLang="zh-CN" sz="900" noProof="1">
              <a:solidFill>
                <a:prstClr val="white"/>
              </a:solidFill>
              <a:latin typeface="Arial" pitchFamily="34" charset="0"/>
              <a:ea typeface="Heiti SC Light"/>
              <a:cs typeface="Heiti SC Light"/>
            </a:endParaRPr>
          </a:p>
          <a:p>
            <a:pPr defTabSz="935038" fontAlgn="auto">
              <a:spcBef>
                <a:spcPts val="0"/>
              </a:spcBef>
              <a:spcAft>
                <a:spcPts val="0"/>
              </a:spcAft>
              <a:buFontTx/>
              <a:buNone/>
            </a:pPr>
            <a:r>
              <a:rPr lang="en-US" altLang="zh-CN" sz="900" noProof="1">
                <a:solidFill>
                  <a:prstClr val="white"/>
                </a:solidFill>
                <a:latin typeface="Arial" pitchFamily="34" charset="0"/>
                <a:ea typeface="Heiti SC Light"/>
                <a:cs typeface="Heiti SC Light"/>
              </a:rPr>
              <a:t>Subtitle:</a:t>
            </a:r>
            <a:endParaRPr lang="en-US" altLang="ja-JP" sz="900" noProof="1">
              <a:solidFill>
                <a:prstClr val="white"/>
              </a:solidFill>
              <a:latin typeface="Arial" pitchFamily="34" charset="0"/>
              <a:ea typeface="Heiti SC Light"/>
              <a:cs typeface="Heiti SC Light"/>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ype: </a:t>
            </a:r>
            <a:r>
              <a:rPr lang="en-US" altLang="ja-JP" sz="800" noProof="1">
                <a:solidFill>
                  <a:prstClr val="white"/>
                </a:solidFill>
                <a:latin typeface="Arial" pitchFamily="34" charset="0"/>
                <a:ea typeface="MS PGothic" pitchFamily="34" charset="-128"/>
                <a:cs typeface="+mn-cs"/>
              </a:rPr>
              <a:t>Arial</a:t>
            </a:r>
            <a:endParaRPr lang="en-US" sz="800" dirty="0">
              <a:solidFill>
                <a:prstClr val="white"/>
              </a:solidFill>
              <a:latin typeface="Arial" pitchFamily="34" charset="0"/>
              <a:ea typeface="+mn-ea"/>
              <a:cs typeface="+mn-cs"/>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：14-</a:t>
            </a:r>
            <a:r>
              <a:rPr lang="en-US" altLang="ja-JP" sz="800" noProof="1">
                <a:solidFill>
                  <a:prstClr val="white"/>
                </a:solidFill>
                <a:latin typeface="Arial" pitchFamily="34" charset="0"/>
                <a:ea typeface="Heiti SC Light"/>
                <a:cs typeface="Heiti SC Light"/>
              </a:rPr>
              <a:t>18pt</a:t>
            </a: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Color: The </a:t>
            </a:r>
            <a:r>
              <a:rPr lang="en-US" altLang="zh-CN" sz="800" noProof="1">
                <a:solidFill>
                  <a:prstClr val="white"/>
                </a:solidFill>
                <a:latin typeface="Arial" pitchFamily="34" charset="0"/>
                <a:ea typeface="Heiti SC Light"/>
                <a:cs typeface="Heiti SC Light"/>
              </a:rPr>
              <a:t>ZTE green</a:t>
            </a:r>
            <a:endParaRPr lang="en-US" altLang="ja-JP" sz="800" noProof="1">
              <a:solidFill>
                <a:prstClr val="white"/>
              </a:solidFill>
              <a:latin typeface="Arial" pitchFamily="34" charset="0"/>
              <a:ea typeface="Heiti SC Light"/>
              <a:cs typeface="Heiti SC Light"/>
            </a:endParaRPr>
          </a:p>
        </p:txBody>
      </p:sp>
      <p:grpSp>
        <p:nvGrpSpPr>
          <p:cNvPr id="2" name="组 5"/>
          <p:cNvGrpSpPr>
            <a:grpSpLocks/>
          </p:cNvGrpSpPr>
          <p:nvPr/>
        </p:nvGrpSpPr>
        <p:grpSpPr bwMode="auto">
          <a:xfrm>
            <a:off x="9364666" y="3851277"/>
            <a:ext cx="1392236" cy="989013"/>
            <a:chOff x="9286278" y="1725515"/>
            <a:chExt cx="1392554" cy="989008"/>
          </a:xfrm>
        </p:grpSpPr>
        <p:grpSp>
          <p:nvGrpSpPr>
            <p:cNvPr id="3" name="组 6"/>
            <p:cNvGrpSpPr>
              <a:grpSpLocks/>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headEnd/>
                <a:tailEnd/>
              </a:ln>
            </p:spPr>
            <p:txBody>
              <a:bodyPr>
                <a:spAutoFit/>
              </a:bodyPr>
              <a:lstStyle/>
              <a:p>
                <a:pPr fontAlgn="auto">
                  <a:spcBef>
                    <a:spcPts val="0"/>
                  </a:spcBef>
                  <a:spcAft>
                    <a:spcPts val="0"/>
                  </a:spcAft>
                  <a:buFontTx/>
                  <a:buNone/>
                </a:pPr>
                <a:r>
                  <a:rPr kumimoji="1" lang="en-US" altLang="zh-CN" sz="700" i="1" dirty="0">
                    <a:solidFill>
                      <a:prstClr val="white"/>
                    </a:solidFill>
                    <a:latin typeface="Arial" pitchFamily="34" charset="0"/>
                    <a:ea typeface="宋体"/>
                    <a:cs typeface="+mn-cs"/>
                  </a:rPr>
                  <a:t>G143, B212</a:t>
                </a:r>
                <a:endParaRPr kumimoji="1" lang="zh-CN" altLang="en-US" sz="700" i="1">
                  <a:solidFill>
                    <a:prstClr val="white"/>
                  </a:solidFill>
                  <a:latin typeface="Arial" pitchFamily="34" charset="0"/>
                  <a:ea typeface="宋体"/>
                  <a:cs typeface="+mn-cs"/>
                </a:endParaRPr>
              </a:p>
            </p:txBody>
          </p:sp>
        </p:grpSp>
        <p:grpSp>
          <p:nvGrpSpPr>
            <p:cNvPr id="5" name="组 9"/>
            <p:cNvGrpSpPr>
              <a:grpSpLocks/>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headEnd/>
                <a:tailEnd/>
              </a:ln>
            </p:spPr>
            <p:txBody>
              <a:bodyPr>
                <a:spAutoFit/>
              </a:bodyPr>
              <a:lstStyle/>
              <a:p>
                <a:pPr fontAlgn="auto">
                  <a:spcBef>
                    <a:spcPts val="0"/>
                  </a:spcBef>
                  <a:spcAft>
                    <a:spcPts val="0"/>
                  </a:spcAft>
                  <a:buFontTx/>
                  <a:buNone/>
                </a:pPr>
                <a:r>
                  <a:rPr kumimoji="1" lang="en-US" altLang="zh-CN" sz="700" i="1" dirty="0">
                    <a:solidFill>
                      <a:prstClr val="white"/>
                    </a:solidFill>
                    <a:latin typeface="Arial" pitchFamily="34" charset="0"/>
                    <a:ea typeface="宋体"/>
                    <a:cs typeface="+mn-cs"/>
                  </a:rPr>
                  <a:t>R140,G198, B62</a:t>
                </a:r>
                <a:endParaRPr kumimoji="1" lang="zh-CN" altLang="en-US" sz="700" i="1">
                  <a:solidFill>
                    <a:prstClr val="white"/>
                  </a:solidFill>
                  <a:latin typeface="Arial" pitchFamily="34" charset="0"/>
                  <a:ea typeface="宋体"/>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itchFamily="34" charset="0"/>
                <a:cs typeface="Arial"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headEnd/>
              <a:tailEnd/>
            </a:ln>
          </p:spPr>
          <p:txBody>
            <a:bodyPr>
              <a:spAutoFit/>
            </a:bodyPr>
            <a:lstStyle/>
            <a:p>
              <a:pPr fontAlgn="auto">
                <a:spcBef>
                  <a:spcPts val="0"/>
                </a:spcBef>
                <a:spcAft>
                  <a:spcPts val="0"/>
                </a:spcAft>
                <a:buFontTx/>
                <a:buNone/>
              </a:pPr>
              <a:r>
                <a:rPr kumimoji="1" lang="en-US" altLang="zh-CN" sz="700" i="1" dirty="0">
                  <a:solidFill>
                    <a:prstClr val="white"/>
                  </a:solidFill>
                  <a:latin typeface="Arial" pitchFamily="34" charset="0"/>
                  <a:ea typeface="宋体"/>
                  <a:cs typeface="+mn-cs"/>
                </a:rPr>
                <a:t>R90,G203, B245</a:t>
              </a:r>
              <a:endParaRPr kumimoji="1" lang="zh-CN" altLang="en-US" sz="700" i="1">
                <a:solidFill>
                  <a:prstClr val="white"/>
                </a:solidFill>
                <a:latin typeface="Arial" pitchFamily="34" charset="0"/>
                <a:ea typeface="宋体"/>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headEnd/>
            <a:tailEnd/>
          </a:ln>
        </p:spPr>
        <p:txBody>
          <a:bodyPr lIns="0" tIns="0" rIns="0" bIns="0"/>
          <a:lstStyle/>
          <a:p>
            <a:pPr fontAlgn="auto">
              <a:spcBef>
                <a:spcPts val="0"/>
              </a:spcBef>
              <a:spcAft>
                <a:spcPts val="0"/>
              </a:spcAft>
              <a:buFontTx/>
              <a:buNone/>
            </a:pPr>
            <a:r>
              <a:rPr kumimoji="1" lang="en-US" sz="600" dirty="0">
                <a:solidFill>
                  <a:srgbClr val="7F7F7F"/>
                </a:solidFill>
                <a:latin typeface="Arial" pitchFamily="34" charset="0"/>
                <a:ea typeface="+mn-ea"/>
                <a:cs typeface="+mn-cs"/>
              </a:rPr>
              <a:t>© ZTE Corporation. All rights reserved</a:t>
            </a:r>
          </a:p>
        </p:txBody>
      </p:sp>
      <p:sp>
        <p:nvSpPr>
          <p:cNvPr id="16" name="Slide Number Placeholder 5"/>
          <p:cNvSpPr>
            <a:spLocks noGrp="1"/>
          </p:cNvSpPr>
          <p:nvPr/>
        </p:nvSpPr>
        <p:spPr bwMode="auto">
          <a:xfrm>
            <a:off x="238125" y="4849815"/>
            <a:ext cx="419100" cy="365125"/>
          </a:xfrm>
          <a:prstGeom prst="rect">
            <a:avLst/>
          </a:prstGeom>
          <a:noFill/>
          <a:ln w="9525">
            <a:noFill/>
            <a:miter lim="800000"/>
            <a:headEnd/>
            <a:tailEnd/>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itchFamily="34" charset="0"/>
                <a:ea typeface="+mn-ea"/>
                <a:cs typeface="+mn-cs"/>
              </a:rPr>
              <a:pPr fontAlgn="auto">
                <a:spcBef>
                  <a:spcPts val="0"/>
                </a:spcBef>
                <a:spcAft>
                  <a:spcPts val="0"/>
                </a:spcAft>
                <a:buFontTx/>
                <a:buNone/>
              </a:pPr>
              <a:t>‹#›</a:t>
            </a:fld>
            <a:endParaRPr lang="en-US" sz="800" dirty="0">
              <a:solidFill>
                <a:srgbClr val="404040"/>
              </a:solidFill>
              <a:latin typeface="Arial"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1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pPr fontAlgn="auto">
              <a:spcBef>
                <a:spcPts val="0"/>
              </a:spcBef>
              <a:spcAft>
                <a:spcPts val="0"/>
              </a:spcAft>
              <a:buFontTx/>
              <a:buNone/>
            </a:pPr>
            <a:r>
              <a:rPr kumimoji="1" lang="en-US" sz="600" dirty="0">
                <a:solidFill>
                  <a:srgbClr val="7F7F7F"/>
                </a:solidFill>
                <a:latin typeface="Arial" pitchFamily="34" charset="0"/>
                <a:ea typeface="微软雅黑" pitchFamily="34" charset="-122"/>
                <a:cs typeface="+mn-cs"/>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headEnd/>
            <a:tailEnd/>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itchFamily="34" charset="0"/>
                <a:ea typeface="微软雅黑" pitchFamily="34" charset="-122"/>
                <a:cs typeface="+mn-cs"/>
              </a:rPr>
              <a:pPr fontAlgn="auto">
                <a:spcBef>
                  <a:spcPts val="0"/>
                </a:spcBef>
                <a:spcAft>
                  <a:spcPts val="0"/>
                </a:spcAft>
                <a:buFontTx/>
                <a:buNone/>
              </a:pPr>
              <a:t>‹#›</a:t>
            </a:fld>
            <a:endParaRPr lang="en-US" sz="800" dirty="0">
              <a:solidFill>
                <a:srgbClr val="404040"/>
              </a:solidFill>
              <a:latin typeface="Arial" pitchFamily="34" charset="0"/>
              <a:ea typeface="微软雅黑" pitchFamily="3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fontAlgn="auto">
              <a:spcBef>
                <a:spcPts val="0"/>
              </a:spcBef>
              <a:spcAft>
                <a:spcPts val="0"/>
              </a:spcAft>
              <a:buFontTx/>
              <a:buNone/>
            </a:pPr>
            <a:r>
              <a:rPr lang="en-US" sz="900" noProof="1">
                <a:solidFill>
                  <a:prstClr val="white"/>
                </a:solidFill>
                <a:latin typeface="Arial" pitchFamily="34" charset="0"/>
                <a:ea typeface="Heiti SC Light"/>
                <a:cs typeface="+mn-cs"/>
              </a:rPr>
              <a:t>T</a:t>
            </a:r>
            <a:r>
              <a:rPr lang="en-US" altLang="zh-CN" sz="900" noProof="1">
                <a:solidFill>
                  <a:prstClr val="white"/>
                </a:solidFill>
                <a:latin typeface="Arial" pitchFamily="34" charset="0"/>
                <a:ea typeface="Heiti SC Light"/>
                <a:cs typeface="+mn-cs"/>
              </a:rPr>
              <a:t>itle:</a:t>
            </a:r>
            <a:endParaRPr lang="en-US" altLang="ja-JP" sz="900" noProof="1">
              <a:solidFill>
                <a:prstClr val="white"/>
              </a:solidFill>
              <a:latin typeface="Arial" pitchFamily="34" charset="0"/>
              <a:ea typeface="Heiti SC Light"/>
              <a:cs typeface="+mn-cs"/>
            </a:endParaRPr>
          </a:p>
          <a:p>
            <a:pPr defTabSz="935038" fontAlgn="auto">
              <a:spcBef>
                <a:spcPts val="0"/>
              </a:spcBef>
              <a:spcAft>
                <a:spcPts val="0"/>
              </a:spcAft>
              <a:buFontTx/>
              <a:buNone/>
            </a:pPr>
            <a:r>
              <a:rPr lang="en-US" altLang="zh-CN" sz="800" noProof="1">
                <a:solidFill>
                  <a:prstClr val="white"/>
                </a:solidFill>
                <a:latin typeface="Arial" pitchFamily="34" charset="0"/>
                <a:ea typeface="Heiti SC Light"/>
                <a:cs typeface="+mn-cs"/>
              </a:rPr>
              <a:t>Type</a:t>
            </a:r>
            <a:r>
              <a:rPr lang="en-US" altLang="ja-JP" sz="800" noProof="1">
                <a:solidFill>
                  <a:prstClr val="white"/>
                </a:solidFill>
                <a:latin typeface="Arial" pitchFamily="34" charset="0"/>
                <a:ea typeface="Heiti SC Light"/>
                <a:cs typeface="+mn-cs"/>
              </a:rPr>
              <a:t>: </a:t>
            </a:r>
            <a:r>
              <a:rPr lang="en-US" altLang="ja-JP" sz="800" noProof="1">
                <a:solidFill>
                  <a:prstClr val="white"/>
                </a:solidFill>
                <a:latin typeface="Arial" pitchFamily="34" charset="0"/>
                <a:ea typeface="ＭＳ Ｐゴシック"/>
                <a:cs typeface="+mn-cs"/>
              </a:rPr>
              <a:t>Arial</a:t>
            </a:r>
            <a:endParaRPr lang="en-US" sz="800" dirty="0">
              <a:solidFill>
                <a:prstClr val="white"/>
              </a:solidFill>
              <a:latin typeface="Arial" pitchFamily="34" charset="0"/>
              <a:ea typeface="Heiti SC Light"/>
              <a:cs typeface="+mn-cs"/>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Heiti SC Light"/>
                <a:cs typeface="Heiti SC Light"/>
              </a:rPr>
              <a:t>22-24</a:t>
            </a:r>
            <a:r>
              <a:rPr lang="en-US" altLang="zh-CN" sz="800" noProof="1">
                <a:solidFill>
                  <a:prstClr val="white"/>
                </a:solidFill>
                <a:latin typeface="Arial" pitchFamily="34" charset="0"/>
                <a:ea typeface="Heiti SC Light"/>
                <a:cs typeface="Heiti SC Light"/>
              </a:rPr>
              <a:t>pt</a:t>
            </a:r>
            <a:endParaRPr lang="en-US" altLang="ja-JP" sz="800" noProof="1">
              <a:solidFill>
                <a:prstClr val="white"/>
              </a:solidFill>
              <a:latin typeface="Arial" pitchFamily="34" charset="0"/>
              <a:ea typeface="Heiti SC Light"/>
              <a:cs typeface="Heiti SC Light"/>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C</a:t>
            </a:r>
            <a:r>
              <a:rPr lang="en-US" altLang="zh-CN" sz="800" noProof="1">
                <a:solidFill>
                  <a:prstClr val="white"/>
                </a:solidFill>
                <a:latin typeface="Arial" pitchFamily="34" charset="0"/>
                <a:ea typeface="Heiti SC Light"/>
                <a:cs typeface="Heiti SC Light"/>
              </a:rPr>
              <a:t>olor</a:t>
            </a: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he ZTE blue</a:t>
            </a:r>
            <a:r>
              <a:rPr lang="en-US" altLang="ja-JP" sz="800" noProof="1">
                <a:solidFill>
                  <a:prstClr val="white"/>
                </a:solidFill>
                <a:latin typeface="Arial" pitchFamily="34" charset="0"/>
                <a:ea typeface="Heiti SC Light"/>
                <a:cs typeface="Heiti SC Light"/>
              </a:rPr>
              <a:t> </a:t>
            </a:r>
          </a:p>
          <a:p>
            <a:pPr defTabSz="935038" fontAlgn="auto">
              <a:spcBef>
                <a:spcPts val="0"/>
              </a:spcBef>
              <a:spcAft>
                <a:spcPts val="0"/>
              </a:spcAft>
              <a:buFontTx/>
              <a:buNone/>
            </a:pPr>
            <a:endParaRPr lang="en-US" altLang="zh-CN" sz="900" noProof="1">
              <a:solidFill>
                <a:prstClr val="white"/>
              </a:solidFill>
              <a:latin typeface="Arial" pitchFamily="34" charset="0"/>
              <a:ea typeface="Heiti SC Light"/>
              <a:cs typeface="Heiti SC Light"/>
            </a:endParaRPr>
          </a:p>
          <a:p>
            <a:pPr defTabSz="935038" fontAlgn="auto">
              <a:spcBef>
                <a:spcPts val="0"/>
              </a:spcBef>
              <a:spcAft>
                <a:spcPts val="0"/>
              </a:spcAft>
              <a:buFontTx/>
              <a:buNone/>
            </a:pPr>
            <a:r>
              <a:rPr lang="en-US" altLang="zh-CN" sz="900" noProof="1">
                <a:solidFill>
                  <a:prstClr val="white"/>
                </a:solidFill>
                <a:latin typeface="Arial" pitchFamily="34" charset="0"/>
                <a:ea typeface="Heiti SC Light"/>
                <a:cs typeface="Heiti SC Light"/>
              </a:rPr>
              <a:t>Subtitle:</a:t>
            </a:r>
            <a:endParaRPr lang="en-US" altLang="ja-JP" sz="900" noProof="1">
              <a:solidFill>
                <a:prstClr val="white"/>
              </a:solidFill>
              <a:latin typeface="Arial" pitchFamily="34" charset="0"/>
              <a:ea typeface="Heiti SC Light"/>
              <a:cs typeface="Heiti SC Light"/>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ype: </a:t>
            </a:r>
            <a:r>
              <a:rPr lang="en-US" altLang="ja-JP" sz="800" noProof="1">
                <a:solidFill>
                  <a:prstClr val="white"/>
                </a:solidFill>
                <a:latin typeface="Arial" pitchFamily="34" charset="0"/>
                <a:ea typeface="ＭＳ Ｐゴシック"/>
                <a:cs typeface="+mn-cs"/>
              </a:rPr>
              <a:t>Arial</a:t>
            </a:r>
            <a:endParaRPr lang="en-US" sz="800" dirty="0">
              <a:solidFill>
                <a:prstClr val="white"/>
              </a:solidFill>
              <a:latin typeface="Arial" pitchFamily="34" charset="0"/>
              <a:ea typeface="微软雅黑" pitchFamily="34" charset="-122"/>
              <a:cs typeface="+mn-cs"/>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：14-</a:t>
            </a:r>
            <a:r>
              <a:rPr lang="en-US" altLang="ja-JP" sz="800" noProof="1">
                <a:solidFill>
                  <a:prstClr val="white"/>
                </a:solidFill>
                <a:latin typeface="Arial" pitchFamily="34" charset="0"/>
                <a:ea typeface="Heiti SC Light"/>
                <a:cs typeface="Heiti SC Light"/>
              </a:rPr>
              <a:t>18pt</a:t>
            </a: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Color: The </a:t>
            </a:r>
            <a:r>
              <a:rPr lang="en-US" altLang="zh-CN" sz="800" noProof="1">
                <a:solidFill>
                  <a:prstClr val="white"/>
                </a:solidFill>
                <a:latin typeface="Arial" pitchFamily="34" charset="0"/>
                <a:ea typeface="Heiti SC Light"/>
                <a:cs typeface="Heiti SC Light"/>
              </a:rPr>
              <a:t>ZTE green</a:t>
            </a:r>
            <a:endParaRPr lang="en-US" altLang="ja-JP" sz="800" noProof="1">
              <a:solidFill>
                <a:prstClr val="white"/>
              </a:solidFill>
              <a:latin typeface="Arial" pitchFamily="34" charset="0"/>
              <a:ea typeface="Heiti SC Light"/>
              <a:cs typeface="Heiti SC Light"/>
            </a:endParaRPr>
          </a:p>
        </p:txBody>
      </p:sp>
      <p:grpSp>
        <p:nvGrpSpPr>
          <p:cNvPr id="2" name="组 5"/>
          <p:cNvGrpSpPr>
            <a:grpSpLocks/>
          </p:cNvGrpSpPr>
          <p:nvPr/>
        </p:nvGrpSpPr>
        <p:grpSpPr bwMode="auto">
          <a:xfrm>
            <a:off x="9364663" y="3851275"/>
            <a:ext cx="1392237" cy="989013"/>
            <a:chOff x="9286278" y="1725515"/>
            <a:chExt cx="1392554" cy="989008"/>
          </a:xfrm>
        </p:grpSpPr>
        <p:grpSp>
          <p:nvGrpSpPr>
            <p:cNvPr id="3" name="组 6"/>
            <p:cNvGrpSpPr>
              <a:grpSpLocks/>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itchFamily="34" charset="0"/>
                  <a:ea typeface="微软雅黑" pitchFamily="34" charset="-122"/>
                  <a:cs typeface="Arial"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headEnd/>
                <a:tailEnd/>
              </a:ln>
            </p:spPr>
            <p:txBody>
              <a:bodyPr>
                <a:spAutoFit/>
              </a:bodyPr>
              <a:lstStyle/>
              <a:p>
                <a:pPr fontAlgn="auto">
                  <a:spcBef>
                    <a:spcPts val="0"/>
                  </a:spcBef>
                  <a:spcAft>
                    <a:spcPts val="0"/>
                  </a:spcAft>
                  <a:buFontTx/>
                  <a:buNone/>
                </a:pPr>
                <a:r>
                  <a:rPr kumimoji="1" lang="en-US" altLang="zh-CN" sz="700" i="1" dirty="0">
                    <a:solidFill>
                      <a:prstClr val="white"/>
                    </a:solidFill>
                    <a:latin typeface="Arial" pitchFamily="34" charset="0"/>
                    <a:ea typeface="微软雅黑" pitchFamily="34" charset="-122"/>
                    <a:cs typeface="+mn-cs"/>
                  </a:rPr>
                  <a:t>G143, B212</a:t>
                </a:r>
                <a:endParaRPr kumimoji="1" lang="zh-CN" altLang="en-US" sz="700" i="1" dirty="0">
                  <a:solidFill>
                    <a:prstClr val="white"/>
                  </a:solidFill>
                  <a:latin typeface="Arial" pitchFamily="34" charset="0"/>
                  <a:ea typeface="微软雅黑" pitchFamily="34" charset="-122"/>
                  <a:cs typeface="+mn-cs"/>
                </a:endParaRPr>
              </a:p>
            </p:txBody>
          </p:sp>
        </p:grpSp>
        <p:grpSp>
          <p:nvGrpSpPr>
            <p:cNvPr id="4" name="组 9"/>
            <p:cNvGrpSpPr>
              <a:grpSpLocks/>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itchFamily="34" charset="0"/>
                  <a:ea typeface="微软雅黑" pitchFamily="34" charset="-122"/>
                  <a:cs typeface="Arial"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headEnd/>
                <a:tailEnd/>
              </a:ln>
            </p:spPr>
            <p:txBody>
              <a:bodyPr>
                <a:spAutoFit/>
              </a:bodyPr>
              <a:lstStyle/>
              <a:p>
                <a:pPr fontAlgn="auto">
                  <a:spcBef>
                    <a:spcPts val="0"/>
                  </a:spcBef>
                  <a:spcAft>
                    <a:spcPts val="0"/>
                  </a:spcAft>
                  <a:buFontTx/>
                  <a:buNone/>
                </a:pPr>
                <a:r>
                  <a:rPr kumimoji="1" lang="en-US" altLang="zh-CN" sz="700" i="1" dirty="0">
                    <a:solidFill>
                      <a:prstClr val="white"/>
                    </a:solidFill>
                    <a:latin typeface="Arial" pitchFamily="34" charset="0"/>
                    <a:ea typeface="微软雅黑" pitchFamily="34" charset="-122"/>
                    <a:cs typeface="+mn-cs"/>
                  </a:rPr>
                  <a:t>R140,G198, B62</a:t>
                </a:r>
                <a:endParaRPr kumimoji="1" lang="zh-CN" altLang="en-US" sz="700" i="1" dirty="0">
                  <a:solidFill>
                    <a:prstClr val="white"/>
                  </a:solidFill>
                  <a:latin typeface="Arial" pitchFamily="34" charset="0"/>
                  <a:ea typeface="微软雅黑" pitchFamily="3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itchFamily="34" charset="0"/>
                <a:ea typeface="微软雅黑" pitchFamily="34" charset="-122"/>
                <a:cs typeface="Arial"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headEnd/>
              <a:tailEnd/>
            </a:ln>
          </p:spPr>
          <p:txBody>
            <a:bodyPr>
              <a:spAutoFit/>
            </a:bodyPr>
            <a:lstStyle/>
            <a:p>
              <a:pPr fontAlgn="auto">
                <a:spcBef>
                  <a:spcPts val="0"/>
                </a:spcBef>
                <a:spcAft>
                  <a:spcPts val="0"/>
                </a:spcAft>
                <a:buFontTx/>
                <a:buNone/>
              </a:pPr>
              <a:r>
                <a:rPr kumimoji="1" lang="en-US" altLang="zh-CN" sz="700" i="1" dirty="0">
                  <a:solidFill>
                    <a:prstClr val="white"/>
                  </a:solidFill>
                  <a:latin typeface="Arial" pitchFamily="34" charset="0"/>
                  <a:ea typeface="微软雅黑" pitchFamily="34" charset="-122"/>
                  <a:cs typeface="+mn-cs"/>
                </a:rPr>
                <a:t>R90,G203, B245</a:t>
              </a:r>
              <a:endParaRPr kumimoji="1" lang="zh-CN" altLang="en-US" sz="700" i="1" dirty="0">
                <a:solidFill>
                  <a:prstClr val="white"/>
                </a:solidFill>
                <a:latin typeface="Arial" pitchFamily="34" charset="0"/>
                <a:ea typeface="微软雅黑" pitchFamily="3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itchFamily="34" charset="0"/>
                <a:ea typeface="微软雅黑" pitchFamily="34" charset="-122"/>
                <a:cs typeface="Arial" pitchFamily="34" charset="0"/>
              </a:defRPr>
            </a:lvl1pPr>
          </a:lstStyle>
          <a:p>
            <a:pPr lvl="0"/>
            <a:r>
              <a:rPr lang="en-US" altLang="zh-CN" dirty="0" smtClean="0"/>
              <a:t>Title </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pPr fontAlgn="auto">
              <a:spcBef>
                <a:spcPts val="0"/>
              </a:spcBef>
              <a:spcAft>
                <a:spcPts val="0"/>
              </a:spcAft>
              <a:buFontTx/>
              <a:buNone/>
            </a:pPr>
            <a:r>
              <a:rPr kumimoji="1" lang="en-US" sz="600" dirty="0">
                <a:solidFill>
                  <a:srgbClr val="7F7F7F"/>
                </a:solidFill>
                <a:latin typeface="Arial" pitchFamily="34" charset="0"/>
                <a:ea typeface="微软雅黑" pitchFamily="34" charset="-122"/>
                <a:cs typeface="+mn-cs"/>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headEnd/>
            <a:tailEnd/>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itchFamily="34" charset="0"/>
                <a:ea typeface="微软雅黑" pitchFamily="34" charset="-122"/>
                <a:cs typeface="+mn-cs"/>
              </a:rPr>
              <a:pPr fontAlgn="auto">
                <a:spcBef>
                  <a:spcPts val="0"/>
                </a:spcBef>
                <a:spcAft>
                  <a:spcPts val="0"/>
                </a:spcAft>
                <a:buFontTx/>
                <a:buNone/>
              </a:pPr>
              <a:t>‹#›</a:t>
            </a:fld>
            <a:endParaRPr lang="en-US" sz="800" dirty="0">
              <a:solidFill>
                <a:srgbClr val="404040"/>
              </a:solidFill>
              <a:latin typeface="Arial" pitchFamily="34" charset="0"/>
              <a:ea typeface="微软雅黑" pitchFamily="3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fontAlgn="auto">
              <a:spcBef>
                <a:spcPts val="0"/>
              </a:spcBef>
              <a:spcAft>
                <a:spcPts val="0"/>
              </a:spcAft>
              <a:buFontTx/>
              <a:buNone/>
            </a:pPr>
            <a:r>
              <a:rPr lang="en-US" sz="900" noProof="1">
                <a:solidFill>
                  <a:prstClr val="white"/>
                </a:solidFill>
                <a:latin typeface="Arial" pitchFamily="34" charset="0"/>
                <a:ea typeface="Heiti SC Light"/>
                <a:cs typeface="+mn-cs"/>
              </a:rPr>
              <a:t>T</a:t>
            </a:r>
            <a:r>
              <a:rPr lang="en-US" altLang="zh-CN" sz="900" noProof="1">
                <a:solidFill>
                  <a:prstClr val="white"/>
                </a:solidFill>
                <a:latin typeface="Arial" pitchFamily="34" charset="0"/>
                <a:ea typeface="Heiti SC Light"/>
                <a:cs typeface="+mn-cs"/>
              </a:rPr>
              <a:t>itle:</a:t>
            </a:r>
            <a:endParaRPr lang="en-US" altLang="ja-JP" sz="900" noProof="1">
              <a:solidFill>
                <a:prstClr val="white"/>
              </a:solidFill>
              <a:latin typeface="Arial" pitchFamily="34" charset="0"/>
              <a:ea typeface="Heiti SC Light"/>
              <a:cs typeface="+mn-cs"/>
            </a:endParaRPr>
          </a:p>
          <a:p>
            <a:pPr defTabSz="935038" fontAlgn="auto">
              <a:spcBef>
                <a:spcPts val="0"/>
              </a:spcBef>
              <a:spcAft>
                <a:spcPts val="0"/>
              </a:spcAft>
              <a:buFontTx/>
              <a:buNone/>
            </a:pPr>
            <a:r>
              <a:rPr lang="en-US" altLang="zh-CN" sz="800" noProof="1">
                <a:solidFill>
                  <a:prstClr val="white"/>
                </a:solidFill>
                <a:latin typeface="Arial" pitchFamily="34" charset="0"/>
                <a:ea typeface="Heiti SC Light"/>
                <a:cs typeface="+mn-cs"/>
              </a:rPr>
              <a:t>Type</a:t>
            </a:r>
            <a:r>
              <a:rPr lang="en-US" altLang="ja-JP" sz="800" noProof="1">
                <a:solidFill>
                  <a:prstClr val="white"/>
                </a:solidFill>
                <a:latin typeface="Arial" pitchFamily="34" charset="0"/>
                <a:ea typeface="Heiti SC Light"/>
                <a:cs typeface="+mn-cs"/>
              </a:rPr>
              <a:t>: </a:t>
            </a:r>
            <a:r>
              <a:rPr lang="en-US" altLang="ja-JP" sz="800" noProof="1">
                <a:solidFill>
                  <a:prstClr val="white"/>
                </a:solidFill>
                <a:latin typeface="Arial" pitchFamily="34" charset="0"/>
                <a:ea typeface="ＭＳ Ｐゴシック"/>
                <a:cs typeface="+mn-cs"/>
              </a:rPr>
              <a:t>Arial</a:t>
            </a:r>
            <a:endParaRPr lang="en-US" sz="800" dirty="0">
              <a:solidFill>
                <a:prstClr val="white"/>
              </a:solidFill>
              <a:latin typeface="Arial" pitchFamily="34" charset="0"/>
              <a:ea typeface="Heiti SC Light"/>
              <a:cs typeface="+mn-cs"/>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Heiti SC Light"/>
                <a:cs typeface="Heiti SC Light"/>
              </a:rPr>
              <a:t>22-24</a:t>
            </a:r>
            <a:r>
              <a:rPr lang="en-US" altLang="zh-CN" sz="800" noProof="1">
                <a:solidFill>
                  <a:prstClr val="white"/>
                </a:solidFill>
                <a:latin typeface="Arial" pitchFamily="34" charset="0"/>
                <a:ea typeface="Heiti SC Light"/>
                <a:cs typeface="Heiti SC Light"/>
              </a:rPr>
              <a:t>pt</a:t>
            </a:r>
            <a:endParaRPr lang="en-US" altLang="ja-JP" sz="800" noProof="1">
              <a:solidFill>
                <a:prstClr val="white"/>
              </a:solidFill>
              <a:latin typeface="Arial" pitchFamily="34" charset="0"/>
              <a:ea typeface="Heiti SC Light"/>
              <a:cs typeface="Heiti SC Light"/>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C</a:t>
            </a:r>
            <a:r>
              <a:rPr lang="en-US" altLang="zh-CN" sz="800" noProof="1">
                <a:solidFill>
                  <a:prstClr val="white"/>
                </a:solidFill>
                <a:latin typeface="Arial" pitchFamily="34" charset="0"/>
                <a:ea typeface="Heiti SC Light"/>
                <a:cs typeface="Heiti SC Light"/>
              </a:rPr>
              <a:t>olor</a:t>
            </a: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he ZTE blue</a:t>
            </a:r>
            <a:r>
              <a:rPr lang="en-US" altLang="ja-JP" sz="800" noProof="1">
                <a:solidFill>
                  <a:prstClr val="white"/>
                </a:solidFill>
                <a:latin typeface="Arial" pitchFamily="34" charset="0"/>
                <a:ea typeface="Heiti SC Light"/>
                <a:cs typeface="Heiti SC Light"/>
              </a:rPr>
              <a:t> </a:t>
            </a:r>
          </a:p>
          <a:p>
            <a:pPr defTabSz="935038" fontAlgn="auto">
              <a:spcBef>
                <a:spcPts val="0"/>
              </a:spcBef>
              <a:spcAft>
                <a:spcPts val="0"/>
              </a:spcAft>
              <a:buFontTx/>
              <a:buNone/>
            </a:pPr>
            <a:endParaRPr lang="en-US" altLang="zh-CN" sz="900" noProof="1">
              <a:solidFill>
                <a:prstClr val="white"/>
              </a:solidFill>
              <a:latin typeface="Arial" pitchFamily="34" charset="0"/>
              <a:ea typeface="Heiti SC Light"/>
              <a:cs typeface="Heiti SC Light"/>
            </a:endParaRPr>
          </a:p>
          <a:p>
            <a:pPr defTabSz="935038" fontAlgn="auto">
              <a:spcBef>
                <a:spcPts val="0"/>
              </a:spcBef>
              <a:spcAft>
                <a:spcPts val="0"/>
              </a:spcAft>
              <a:buFontTx/>
              <a:buNone/>
            </a:pPr>
            <a:r>
              <a:rPr lang="en-US" altLang="zh-CN" sz="900" noProof="1">
                <a:solidFill>
                  <a:prstClr val="white"/>
                </a:solidFill>
                <a:latin typeface="Arial" pitchFamily="34" charset="0"/>
                <a:ea typeface="Heiti SC Light"/>
                <a:cs typeface="Heiti SC Light"/>
              </a:rPr>
              <a:t>Subtitle:</a:t>
            </a:r>
            <a:endParaRPr lang="en-US" altLang="ja-JP" sz="900" noProof="1">
              <a:solidFill>
                <a:prstClr val="white"/>
              </a:solidFill>
              <a:latin typeface="Arial" pitchFamily="34" charset="0"/>
              <a:ea typeface="Heiti SC Light"/>
              <a:cs typeface="Heiti SC Light"/>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ype: </a:t>
            </a:r>
            <a:r>
              <a:rPr lang="en-US" altLang="ja-JP" sz="800" noProof="1">
                <a:solidFill>
                  <a:prstClr val="white"/>
                </a:solidFill>
                <a:latin typeface="Arial" pitchFamily="34" charset="0"/>
                <a:ea typeface="ＭＳ Ｐゴシック"/>
                <a:cs typeface="+mn-cs"/>
              </a:rPr>
              <a:t>Arial</a:t>
            </a:r>
            <a:endParaRPr lang="en-US" sz="800" dirty="0">
              <a:solidFill>
                <a:prstClr val="white"/>
              </a:solidFill>
              <a:latin typeface="Arial" pitchFamily="34" charset="0"/>
              <a:ea typeface="微软雅黑" pitchFamily="34" charset="-122"/>
              <a:cs typeface="+mn-cs"/>
            </a:endParaRP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：14-</a:t>
            </a:r>
            <a:r>
              <a:rPr lang="en-US" altLang="ja-JP" sz="800" noProof="1">
                <a:solidFill>
                  <a:prstClr val="white"/>
                </a:solidFill>
                <a:latin typeface="Arial" pitchFamily="34" charset="0"/>
                <a:ea typeface="Heiti SC Light"/>
                <a:cs typeface="Heiti SC Light"/>
              </a:rPr>
              <a:t>18pt</a:t>
            </a:r>
          </a:p>
          <a:p>
            <a:pPr defTabSz="935038" fontAlgn="auto">
              <a:spcBef>
                <a:spcPts val="0"/>
              </a:spcBef>
              <a:spcAft>
                <a:spcPts val="0"/>
              </a:spcAft>
              <a:buFontTx/>
              <a:buNone/>
            </a:pPr>
            <a:r>
              <a:rPr lang="en-US" sz="800" noProof="1">
                <a:solidFill>
                  <a:prstClr val="white"/>
                </a:solidFill>
                <a:latin typeface="Arial" pitchFamily="34" charset="0"/>
                <a:ea typeface="Heiti SC Light"/>
                <a:cs typeface="Heiti SC Light"/>
              </a:rPr>
              <a:t>Color: The </a:t>
            </a:r>
            <a:r>
              <a:rPr lang="en-US" altLang="zh-CN" sz="800" noProof="1">
                <a:solidFill>
                  <a:prstClr val="white"/>
                </a:solidFill>
                <a:latin typeface="Arial" pitchFamily="34" charset="0"/>
                <a:ea typeface="Heiti SC Light"/>
                <a:cs typeface="Heiti SC Light"/>
              </a:rPr>
              <a:t>ZTE green</a:t>
            </a:r>
            <a:endParaRPr lang="en-US" altLang="ja-JP" sz="800" noProof="1">
              <a:solidFill>
                <a:prstClr val="white"/>
              </a:solidFill>
              <a:latin typeface="Arial" pitchFamily="34" charset="0"/>
              <a:ea typeface="Heiti SC Light"/>
              <a:cs typeface="Heiti SC Light"/>
            </a:endParaRPr>
          </a:p>
        </p:txBody>
      </p:sp>
      <p:grpSp>
        <p:nvGrpSpPr>
          <p:cNvPr id="2" name="组 5"/>
          <p:cNvGrpSpPr>
            <a:grpSpLocks/>
          </p:cNvGrpSpPr>
          <p:nvPr/>
        </p:nvGrpSpPr>
        <p:grpSpPr bwMode="auto">
          <a:xfrm>
            <a:off x="9364663" y="3851275"/>
            <a:ext cx="1392237" cy="989013"/>
            <a:chOff x="9286278" y="1725515"/>
            <a:chExt cx="1392554" cy="989008"/>
          </a:xfrm>
        </p:grpSpPr>
        <p:grpSp>
          <p:nvGrpSpPr>
            <p:cNvPr id="3" name="组 6"/>
            <p:cNvGrpSpPr>
              <a:grpSpLocks/>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itchFamily="34" charset="0"/>
                  <a:ea typeface="微软雅黑" pitchFamily="34" charset="-122"/>
                  <a:cs typeface="Arial"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headEnd/>
                <a:tailEnd/>
              </a:ln>
            </p:spPr>
            <p:txBody>
              <a:bodyPr>
                <a:spAutoFit/>
              </a:bodyPr>
              <a:lstStyle/>
              <a:p>
                <a:pPr fontAlgn="auto">
                  <a:spcBef>
                    <a:spcPts val="0"/>
                  </a:spcBef>
                  <a:spcAft>
                    <a:spcPts val="0"/>
                  </a:spcAft>
                  <a:buFontTx/>
                  <a:buNone/>
                </a:pPr>
                <a:r>
                  <a:rPr kumimoji="1" lang="en-US" altLang="zh-CN" sz="700" i="1" dirty="0">
                    <a:solidFill>
                      <a:prstClr val="white"/>
                    </a:solidFill>
                    <a:latin typeface="Arial" pitchFamily="34" charset="0"/>
                    <a:ea typeface="微软雅黑" pitchFamily="34" charset="-122"/>
                    <a:cs typeface="+mn-cs"/>
                  </a:rPr>
                  <a:t>G143, B212</a:t>
                </a:r>
                <a:endParaRPr kumimoji="1" lang="zh-CN" altLang="en-US" sz="700" i="1" dirty="0">
                  <a:solidFill>
                    <a:prstClr val="white"/>
                  </a:solidFill>
                  <a:latin typeface="Arial" pitchFamily="34" charset="0"/>
                  <a:ea typeface="微软雅黑" pitchFamily="34" charset="-122"/>
                  <a:cs typeface="+mn-cs"/>
                </a:endParaRPr>
              </a:p>
            </p:txBody>
          </p:sp>
        </p:grpSp>
        <p:grpSp>
          <p:nvGrpSpPr>
            <p:cNvPr id="4" name="组 9"/>
            <p:cNvGrpSpPr>
              <a:grpSpLocks/>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itchFamily="34" charset="0"/>
                  <a:ea typeface="微软雅黑" pitchFamily="34" charset="-122"/>
                  <a:cs typeface="Arial"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headEnd/>
                <a:tailEnd/>
              </a:ln>
            </p:spPr>
            <p:txBody>
              <a:bodyPr>
                <a:spAutoFit/>
              </a:bodyPr>
              <a:lstStyle/>
              <a:p>
                <a:pPr fontAlgn="auto">
                  <a:spcBef>
                    <a:spcPts val="0"/>
                  </a:spcBef>
                  <a:spcAft>
                    <a:spcPts val="0"/>
                  </a:spcAft>
                  <a:buFontTx/>
                  <a:buNone/>
                </a:pPr>
                <a:r>
                  <a:rPr kumimoji="1" lang="en-US" altLang="zh-CN" sz="700" i="1" dirty="0">
                    <a:solidFill>
                      <a:prstClr val="white"/>
                    </a:solidFill>
                    <a:latin typeface="Arial" pitchFamily="34" charset="0"/>
                    <a:ea typeface="微软雅黑" pitchFamily="34" charset="-122"/>
                    <a:cs typeface="+mn-cs"/>
                  </a:rPr>
                  <a:t>R140,G198, B62</a:t>
                </a:r>
                <a:endParaRPr kumimoji="1" lang="zh-CN" altLang="en-US" sz="700" i="1" dirty="0">
                  <a:solidFill>
                    <a:prstClr val="white"/>
                  </a:solidFill>
                  <a:latin typeface="Arial" pitchFamily="34" charset="0"/>
                  <a:ea typeface="微软雅黑" pitchFamily="3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itchFamily="34" charset="0"/>
                <a:ea typeface="微软雅黑" pitchFamily="34" charset="-122"/>
                <a:cs typeface="Arial"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headEnd/>
              <a:tailEnd/>
            </a:ln>
          </p:spPr>
          <p:txBody>
            <a:bodyPr>
              <a:spAutoFit/>
            </a:bodyPr>
            <a:lstStyle/>
            <a:p>
              <a:pPr fontAlgn="auto">
                <a:spcBef>
                  <a:spcPts val="0"/>
                </a:spcBef>
                <a:spcAft>
                  <a:spcPts val="0"/>
                </a:spcAft>
                <a:buFontTx/>
                <a:buNone/>
              </a:pPr>
              <a:r>
                <a:rPr kumimoji="1" lang="en-US" altLang="zh-CN" sz="700" i="1" dirty="0">
                  <a:solidFill>
                    <a:prstClr val="white"/>
                  </a:solidFill>
                  <a:latin typeface="Arial" pitchFamily="34" charset="0"/>
                  <a:ea typeface="微软雅黑" pitchFamily="34" charset="-122"/>
                  <a:cs typeface="+mn-cs"/>
                </a:rPr>
                <a:t>R90,G203, B245</a:t>
              </a:r>
              <a:endParaRPr kumimoji="1" lang="zh-CN" altLang="en-US" sz="700" i="1" dirty="0">
                <a:solidFill>
                  <a:prstClr val="white"/>
                </a:solidFill>
                <a:latin typeface="Arial" pitchFamily="34" charset="0"/>
                <a:ea typeface="微软雅黑" pitchFamily="3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itchFamily="34" charset="0"/>
                <a:ea typeface="微软雅黑" pitchFamily="34" charset="-122"/>
                <a:cs typeface="Arial" pitchFamily="34" charset="0"/>
              </a:defRPr>
            </a:lvl1pPr>
          </a:lstStyle>
          <a:p>
            <a:pPr lvl="0"/>
            <a:r>
              <a:rPr lang="en-US" altLang="zh-CN" dirty="0" smtClean="0"/>
              <a:t>Title </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3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pPr>
              <a:buFontTx/>
              <a:buNone/>
            </a:pPr>
            <a:r>
              <a:rPr kumimoji="1" lang="en-US" sz="600" dirty="0">
                <a:solidFill>
                  <a:srgbClr val="7F7F7F"/>
                </a:solidFill>
                <a:latin typeface="Arial" pitchFamily="34" charset="0"/>
                <a:ea typeface="微软雅黑" pitchFamily="34" charset="-122"/>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headEnd/>
            <a:tailEnd/>
          </a:ln>
        </p:spPr>
        <p:txBody>
          <a:bodyPr anchor="ctr"/>
          <a:lstStyle/>
          <a:p>
            <a:pPr>
              <a:buFontTx/>
              <a:buNone/>
            </a:pPr>
            <a:fld id="{495FEC5C-3B70-4F79-98EF-D890A59B06E1}" type="slidenum">
              <a:rPr lang="en-US" sz="800">
                <a:solidFill>
                  <a:srgbClr val="404040"/>
                </a:solidFill>
                <a:latin typeface="Arial" pitchFamily="34" charset="0"/>
                <a:ea typeface="微软雅黑" pitchFamily="34" charset="-122"/>
              </a:rPr>
              <a:pPr>
                <a:buFontTx/>
                <a:buNone/>
              </a:pPr>
              <a:t>‹#›</a:t>
            </a:fld>
            <a:endParaRPr lang="en-US" sz="800" dirty="0">
              <a:solidFill>
                <a:srgbClr val="404040"/>
              </a:solidFill>
              <a:latin typeface="Arial" pitchFamily="34" charset="0"/>
              <a:ea typeface="微软雅黑" pitchFamily="34" charset="-122"/>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a:buFontTx/>
              <a:buNone/>
            </a:pPr>
            <a:r>
              <a:rPr lang="en-US" sz="900" noProof="1">
                <a:solidFill>
                  <a:prstClr val="white"/>
                </a:solidFill>
                <a:latin typeface="Arial" pitchFamily="34" charset="0"/>
                <a:ea typeface="Heiti SC Light"/>
              </a:rPr>
              <a:t>T</a:t>
            </a:r>
            <a:r>
              <a:rPr lang="en-US" altLang="zh-CN" sz="900" noProof="1">
                <a:solidFill>
                  <a:prstClr val="white"/>
                </a:solidFill>
                <a:latin typeface="Arial" pitchFamily="34" charset="0"/>
                <a:ea typeface="Heiti SC Light"/>
              </a:rPr>
              <a:t>itle:</a:t>
            </a:r>
            <a:endParaRPr lang="en-US" altLang="ja-JP" sz="900" noProof="1">
              <a:solidFill>
                <a:prstClr val="white"/>
              </a:solidFill>
              <a:latin typeface="Arial" pitchFamily="34" charset="0"/>
              <a:ea typeface="Heiti SC Light"/>
            </a:endParaRPr>
          </a:p>
          <a:p>
            <a:pPr defTabSz="935038">
              <a:buFontTx/>
              <a:buNone/>
            </a:pPr>
            <a:r>
              <a:rPr lang="en-US" altLang="zh-CN" sz="800" noProof="1">
                <a:solidFill>
                  <a:prstClr val="white"/>
                </a:solidFill>
                <a:latin typeface="Arial" pitchFamily="34" charset="0"/>
                <a:ea typeface="Heiti SC Light"/>
              </a:rPr>
              <a:t>Type</a:t>
            </a:r>
            <a:r>
              <a:rPr lang="en-US" altLang="ja-JP" sz="800" noProof="1">
                <a:solidFill>
                  <a:prstClr val="white"/>
                </a:solidFill>
                <a:latin typeface="Arial" pitchFamily="34" charset="0"/>
                <a:ea typeface="Heiti SC Light"/>
              </a:rPr>
              <a:t>: </a:t>
            </a:r>
            <a:r>
              <a:rPr lang="en-US" altLang="ja-JP" sz="800" noProof="1">
                <a:solidFill>
                  <a:prstClr val="white"/>
                </a:solidFill>
                <a:latin typeface="Arial" pitchFamily="34" charset="0"/>
                <a:ea typeface="ＭＳ Ｐゴシック"/>
              </a:rPr>
              <a:t>Arial</a:t>
            </a:r>
            <a:endParaRPr lang="en-US" sz="800" dirty="0">
              <a:solidFill>
                <a:prstClr val="white"/>
              </a:solidFill>
              <a:latin typeface="Arial" pitchFamily="34" charset="0"/>
              <a:ea typeface="Heiti SC Light"/>
            </a:endParaRPr>
          </a:p>
          <a:p>
            <a:pPr defTabSz="935038">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Heiti SC Light"/>
                <a:cs typeface="Heiti SC Light"/>
              </a:rPr>
              <a:t>22-24</a:t>
            </a:r>
            <a:r>
              <a:rPr lang="en-US" altLang="zh-CN" sz="800" noProof="1">
                <a:solidFill>
                  <a:prstClr val="white"/>
                </a:solidFill>
                <a:latin typeface="Arial" pitchFamily="34" charset="0"/>
                <a:ea typeface="Heiti SC Light"/>
                <a:cs typeface="Heiti SC Light"/>
              </a:rPr>
              <a:t>pt</a:t>
            </a:r>
            <a:endParaRPr lang="en-US" altLang="ja-JP" sz="800" noProof="1">
              <a:solidFill>
                <a:prstClr val="white"/>
              </a:solidFill>
              <a:latin typeface="Arial" pitchFamily="34" charset="0"/>
              <a:ea typeface="Heiti SC Light"/>
              <a:cs typeface="Heiti SC Light"/>
            </a:endParaRPr>
          </a:p>
          <a:p>
            <a:pPr defTabSz="935038">
              <a:buFontTx/>
              <a:buNone/>
            </a:pPr>
            <a:r>
              <a:rPr lang="en-US" sz="800" noProof="1">
                <a:solidFill>
                  <a:prstClr val="white"/>
                </a:solidFill>
                <a:latin typeface="Arial" pitchFamily="34" charset="0"/>
                <a:ea typeface="Heiti SC Light"/>
                <a:cs typeface="Heiti SC Light"/>
              </a:rPr>
              <a:t>C</a:t>
            </a:r>
            <a:r>
              <a:rPr lang="en-US" altLang="zh-CN" sz="800" noProof="1">
                <a:solidFill>
                  <a:prstClr val="white"/>
                </a:solidFill>
                <a:latin typeface="Arial" pitchFamily="34" charset="0"/>
                <a:ea typeface="Heiti SC Light"/>
                <a:cs typeface="Heiti SC Light"/>
              </a:rPr>
              <a:t>olor</a:t>
            </a: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he ZTE blue</a:t>
            </a:r>
            <a:r>
              <a:rPr lang="en-US" altLang="ja-JP" sz="800" noProof="1">
                <a:solidFill>
                  <a:prstClr val="white"/>
                </a:solidFill>
                <a:latin typeface="Arial" pitchFamily="34" charset="0"/>
                <a:ea typeface="Heiti SC Light"/>
                <a:cs typeface="Heiti SC Light"/>
              </a:rPr>
              <a:t> </a:t>
            </a:r>
          </a:p>
          <a:p>
            <a:pPr defTabSz="935038">
              <a:buFontTx/>
              <a:buNone/>
            </a:pPr>
            <a:endParaRPr lang="en-US" altLang="zh-CN" sz="900" noProof="1">
              <a:solidFill>
                <a:prstClr val="white"/>
              </a:solidFill>
              <a:latin typeface="Arial" pitchFamily="34" charset="0"/>
              <a:ea typeface="Heiti SC Light"/>
              <a:cs typeface="Heiti SC Light"/>
            </a:endParaRPr>
          </a:p>
          <a:p>
            <a:pPr defTabSz="935038">
              <a:buFontTx/>
              <a:buNone/>
            </a:pPr>
            <a:r>
              <a:rPr lang="en-US" altLang="zh-CN" sz="900" noProof="1">
                <a:solidFill>
                  <a:prstClr val="white"/>
                </a:solidFill>
                <a:latin typeface="Arial" pitchFamily="34" charset="0"/>
                <a:ea typeface="Heiti SC Light"/>
                <a:cs typeface="Heiti SC Light"/>
              </a:rPr>
              <a:t>Subtitle:</a:t>
            </a:r>
            <a:endParaRPr lang="en-US" altLang="ja-JP" sz="900" noProof="1">
              <a:solidFill>
                <a:prstClr val="white"/>
              </a:solidFill>
              <a:latin typeface="Arial" pitchFamily="34" charset="0"/>
              <a:ea typeface="Heiti SC Light"/>
              <a:cs typeface="Heiti SC Light"/>
            </a:endParaRPr>
          </a:p>
          <a:p>
            <a:pPr defTabSz="935038">
              <a:buFontTx/>
              <a:buNone/>
            </a:pP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ype: </a:t>
            </a:r>
            <a:r>
              <a:rPr lang="en-US" altLang="ja-JP" sz="800" noProof="1">
                <a:solidFill>
                  <a:prstClr val="white"/>
                </a:solidFill>
                <a:latin typeface="Arial" pitchFamily="34" charset="0"/>
                <a:ea typeface="ＭＳ Ｐゴシック"/>
              </a:rPr>
              <a:t>Arial</a:t>
            </a:r>
            <a:endParaRPr lang="en-US" sz="800" dirty="0">
              <a:solidFill>
                <a:prstClr val="white"/>
              </a:solidFill>
              <a:latin typeface="Arial" pitchFamily="34" charset="0"/>
              <a:ea typeface="微软雅黑" pitchFamily="34" charset="-122"/>
            </a:endParaRPr>
          </a:p>
          <a:p>
            <a:pPr defTabSz="935038">
              <a:buFontTx/>
              <a:buNone/>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：14-</a:t>
            </a:r>
            <a:r>
              <a:rPr lang="en-US" altLang="ja-JP" sz="800" noProof="1">
                <a:solidFill>
                  <a:prstClr val="white"/>
                </a:solidFill>
                <a:latin typeface="Arial" pitchFamily="34" charset="0"/>
                <a:ea typeface="Heiti SC Light"/>
                <a:cs typeface="Heiti SC Light"/>
              </a:rPr>
              <a:t>18pt</a:t>
            </a:r>
          </a:p>
          <a:p>
            <a:pPr defTabSz="935038">
              <a:buFontTx/>
              <a:buNone/>
            </a:pPr>
            <a:r>
              <a:rPr lang="en-US" sz="800" noProof="1">
                <a:solidFill>
                  <a:prstClr val="white"/>
                </a:solidFill>
                <a:latin typeface="Arial" pitchFamily="34" charset="0"/>
                <a:ea typeface="Heiti SC Light"/>
                <a:cs typeface="Heiti SC Light"/>
              </a:rPr>
              <a:t>Color: The </a:t>
            </a:r>
            <a:r>
              <a:rPr lang="en-US" altLang="zh-CN" sz="800" noProof="1">
                <a:solidFill>
                  <a:prstClr val="white"/>
                </a:solidFill>
                <a:latin typeface="Arial" pitchFamily="34" charset="0"/>
                <a:ea typeface="Heiti SC Light"/>
                <a:cs typeface="Heiti SC Light"/>
              </a:rPr>
              <a:t>ZTE green</a:t>
            </a:r>
            <a:endParaRPr lang="en-US" altLang="ja-JP" sz="800" noProof="1">
              <a:solidFill>
                <a:prstClr val="white"/>
              </a:solidFill>
              <a:latin typeface="Arial" pitchFamily="34" charset="0"/>
              <a:ea typeface="Heiti SC Light"/>
              <a:cs typeface="Heiti SC Light"/>
            </a:endParaRPr>
          </a:p>
        </p:txBody>
      </p:sp>
      <p:grpSp>
        <p:nvGrpSpPr>
          <p:cNvPr id="2" name="组 5"/>
          <p:cNvGrpSpPr>
            <a:grpSpLocks/>
          </p:cNvGrpSpPr>
          <p:nvPr/>
        </p:nvGrpSpPr>
        <p:grpSpPr bwMode="auto">
          <a:xfrm>
            <a:off x="9364663" y="3851275"/>
            <a:ext cx="1392237" cy="989013"/>
            <a:chOff x="9286278" y="1725515"/>
            <a:chExt cx="1392554" cy="989008"/>
          </a:xfrm>
        </p:grpSpPr>
        <p:grpSp>
          <p:nvGrpSpPr>
            <p:cNvPr id="3" name="组 6"/>
            <p:cNvGrpSpPr>
              <a:grpSpLocks/>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itchFamily="34" charset="0"/>
                  <a:ea typeface="微软雅黑" pitchFamily="34" charset="-122"/>
                  <a:cs typeface="Arial"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headEnd/>
                <a:tailEnd/>
              </a:ln>
            </p:spPr>
            <p:txBody>
              <a:bodyPr>
                <a:spAutoFit/>
              </a:bodyPr>
              <a:lstStyle/>
              <a:p>
                <a:pPr>
                  <a:buFontTx/>
                  <a:buNone/>
                </a:pPr>
                <a:r>
                  <a:rPr kumimoji="1" lang="en-US" altLang="zh-CN" sz="700" i="1" dirty="0">
                    <a:solidFill>
                      <a:prstClr val="white"/>
                    </a:solidFill>
                    <a:latin typeface="Arial" pitchFamily="34" charset="0"/>
                    <a:ea typeface="微软雅黑" pitchFamily="34" charset="-122"/>
                  </a:rPr>
                  <a:t>G143, B212</a:t>
                </a:r>
                <a:endParaRPr kumimoji="1" lang="zh-CN" altLang="en-US" sz="700" i="1" dirty="0">
                  <a:solidFill>
                    <a:prstClr val="white"/>
                  </a:solidFill>
                  <a:latin typeface="Arial" pitchFamily="34" charset="0"/>
                  <a:ea typeface="微软雅黑" pitchFamily="34" charset="-122"/>
                </a:endParaRPr>
              </a:p>
            </p:txBody>
          </p:sp>
        </p:grpSp>
        <p:grpSp>
          <p:nvGrpSpPr>
            <p:cNvPr id="4" name="组 9"/>
            <p:cNvGrpSpPr>
              <a:grpSpLocks/>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itchFamily="34" charset="0"/>
                  <a:ea typeface="微软雅黑" pitchFamily="34" charset="-122"/>
                  <a:cs typeface="Arial"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headEnd/>
                <a:tailEnd/>
              </a:ln>
            </p:spPr>
            <p:txBody>
              <a:bodyPr>
                <a:spAutoFit/>
              </a:bodyPr>
              <a:lstStyle/>
              <a:p>
                <a:pPr>
                  <a:buFontTx/>
                  <a:buNone/>
                </a:pPr>
                <a:r>
                  <a:rPr kumimoji="1" lang="en-US" altLang="zh-CN" sz="700" i="1" dirty="0">
                    <a:solidFill>
                      <a:prstClr val="white"/>
                    </a:solidFill>
                    <a:latin typeface="Arial" pitchFamily="34" charset="0"/>
                    <a:ea typeface="微软雅黑" pitchFamily="34" charset="-122"/>
                  </a:rPr>
                  <a:t>R140,G198, B62</a:t>
                </a:r>
                <a:endParaRPr kumimoji="1" lang="zh-CN" altLang="en-US" sz="700" i="1" dirty="0">
                  <a:solidFill>
                    <a:prstClr val="white"/>
                  </a:solidFill>
                  <a:latin typeface="Arial" pitchFamily="34" charset="0"/>
                  <a:ea typeface="微软雅黑" pitchFamily="34"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itchFamily="34" charset="0"/>
                <a:ea typeface="微软雅黑" pitchFamily="34" charset="-122"/>
                <a:cs typeface="Arial"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headEnd/>
              <a:tailEnd/>
            </a:ln>
          </p:spPr>
          <p:txBody>
            <a:bodyPr>
              <a:spAutoFit/>
            </a:bodyPr>
            <a:lstStyle/>
            <a:p>
              <a:pPr>
                <a:buFontTx/>
                <a:buNone/>
              </a:pPr>
              <a:r>
                <a:rPr kumimoji="1" lang="en-US" altLang="zh-CN" sz="700" i="1" dirty="0">
                  <a:solidFill>
                    <a:prstClr val="white"/>
                  </a:solidFill>
                  <a:latin typeface="Arial" pitchFamily="34" charset="0"/>
                  <a:ea typeface="微软雅黑" pitchFamily="34" charset="-122"/>
                </a:rPr>
                <a:t>R90,G203, B245</a:t>
              </a:r>
              <a:endParaRPr kumimoji="1" lang="zh-CN" altLang="en-US" sz="700" i="1" dirty="0">
                <a:solidFill>
                  <a:prstClr val="white"/>
                </a:solidFill>
                <a:latin typeface="Arial" pitchFamily="34" charset="0"/>
                <a:ea typeface="微软雅黑" pitchFamily="34" charset="-122"/>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itchFamily="34" charset="0"/>
                <a:ea typeface="微软雅黑" pitchFamily="34" charset="-122"/>
                <a:cs typeface="Arial" pitchFamily="34" charset="0"/>
              </a:defRPr>
            </a:lvl1pPr>
          </a:lstStyle>
          <a:p>
            <a:pPr lvl="0"/>
            <a:r>
              <a:rPr lang="en-US" altLang="zh-CN" dirty="0" smtClean="0"/>
              <a:t>Title </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58775" y="1200150"/>
            <a:ext cx="4168775"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79950" y="1200150"/>
            <a:ext cx="4170363"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58775" y="1200150"/>
            <a:ext cx="5065280"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569527" y="1200150"/>
            <a:ext cx="3280786"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a:r>
              <a:rPr lang="en-US" sz="900" noProof="1">
                <a:solidFill>
                  <a:prstClr val="white"/>
                </a:solidFill>
                <a:latin typeface="Arial" pitchFamily="34" charset="0"/>
                <a:ea typeface="Heiti SC Light"/>
              </a:rPr>
              <a:t>T</a:t>
            </a:r>
            <a:r>
              <a:rPr lang="en-US" altLang="zh-CN" sz="900" noProof="1">
                <a:solidFill>
                  <a:prstClr val="white"/>
                </a:solidFill>
                <a:latin typeface="Arial" pitchFamily="34" charset="0"/>
                <a:ea typeface="Heiti SC Light"/>
              </a:rPr>
              <a:t>itle:</a:t>
            </a:r>
            <a:endParaRPr lang="en-US" altLang="ja-JP" sz="900" noProof="1">
              <a:solidFill>
                <a:prstClr val="white"/>
              </a:solidFill>
              <a:latin typeface="Arial" pitchFamily="34" charset="0"/>
              <a:ea typeface="Heiti SC Light"/>
            </a:endParaRPr>
          </a:p>
          <a:p>
            <a:pPr defTabSz="935038"/>
            <a:r>
              <a:rPr lang="en-US" altLang="zh-CN" sz="800" noProof="1">
                <a:solidFill>
                  <a:prstClr val="white"/>
                </a:solidFill>
                <a:latin typeface="Arial" pitchFamily="34" charset="0"/>
                <a:ea typeface="Heiti SC Light"/>
              </a:rPr>
              <a:t>Type</a:t>
            </a:r>
            <a:r>
              <a:rPr lang="en-US" altLang="ja-JP" sz="800" noProof="1">
                <a:solidFill>
                  <a:prstClr val="white"/>
                </a:solidFill>
                <a:latin typeface="Arial" pitchFamily="34" charset="0"/>
                <a:ea typeface="Heiti SC Light"/>
              </a:rPr>
              <a:t>: </a:t>
            </a:r>
            <a:r>
              <a:rPr lang="en-US" altLang="ja-JP" sz="800" noProof="1">
                <a:solidFill>
                  <a:prstClr val="white"/>
                </a:solidFill>
                <a:latin typeface="Arial" pitchFamily="34" charset="0"/>
              </a:rPr>
              <a:t>Arial</a:t>
            </a:r>
            <a:endParaRPr lang="en-US" sz="800" dirty="0">
              <a:solidFill>
                <a:prstClr val="white"/>
              </a:solidFill>
              <a:latin typeface="Arial" pitchFamily="34" charset="0"/>
              <a:ea typeface="Heiti SC Light"/>
            </a:endParaRPr>
          </a:p>
          <a:p>
            <a:pPr defTabSz="935038"/>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Heiti SC Light"/>
                <a:cs typeface="Heiti SC Light"/>
              </a:rPr>
              <a:t>22-24</a:t>
            </a:r>
            <a:r>
              <a:rPr lang="en-US" altLang="zh-CN" sz="800" noProof="1">
                <a:solidFill>
                  <a:prstClr val="white"/>
                </a:solidFill>
                <a:latin typeface="Arial" pitchFamily="34" charset="0"/>
                <a:ea typeface="Heiti SC Light"/>
                <a:cs typeface="Heiti SC Light"/>
              </a:rPr>
              <a:t>pt</a:t>
            </a:r>
            <a:endParaRPr lang="en-US" altLang="ja-JP" sz="800" noProof="1">
              <a:solidFill>
                <a:prstClr val="white"/>
              </a:solidFill>
              <a:latin typeface="Arial" pitchFamily="34" charset="0"/>
              <a:ea typeface="Heiti SC Light"/>
              <a:cs typeface="Heiti SC Light"/>
            </a:endParaRPr>
          </a:p>
          <a:p>
            <a:pPr defTabSz="935038"/>
            <a:r>
              <a:rPr lang="en-US" sz="800" noProof="1">
                <a:solidFill>
                  <a:prstClr val="white"/>
                </a:solidFill>
                <a:latin typeface="Arial" pitchFamily="34" charset="0"/>
                <a:ea typeface="Heiti SC Light"/>
                <a:cs typeface="Heiti SC Light"/>
              </a:rPr>
              <a:t>C</a:t>
            </a:r>
            <a:r>
              <a:rPr lang="en-US" altLang="zh-CN" sz="800" noProof="1">
                <a:solidFill>
                  <a:prstClr val="white"/>
                </a:solidFill>
                <a:latin typeface="Arial" pitchFamily="34" charset="0"/>
                <a:ea typeface="Heiti SC Light"/>
                <a:cs typeface="Heiti SC Light"/>
              </a:rPr>
              <a:t>olor</a:t>
            </a: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he ZTE blue</a:t>
            </a:r>
            <a:r>
              <a:rPr lang="en-US" altLang="ja-JP" sz="800" noProof="1">
                <a:solidFill>
                  <a:prstClr val="white"/>
                </a:solidFill>
                <a:latin typeface="Arial" pitchFamily="34" charset="0"/>
                <a:ea typeface="Heiti SC Light"/>
                <a:cs typeface="Heiti SC Light"/>
              </a:rPr>
              <a:t> </a:t>
            </a:r>
          </a:p>
          <a:p>
            <a:pPr defTabSz="935038"/>
            <a:endParaRPr lang="en-US" altLang="zh-CN" sz="900" noProof="1">
              <a:solidFill>
                <a:prstClr val="white"/>
              </a:solidFill>
              <a:latin typeface="Arial" pitchFamily="34" charset="0"/>
              <a:ea typeface="Heiti SC Light"/>
              <a:cs typeface="Heiti SC Light"/>
            </a:endParaRPr>
          </a:p>
          <a:p>
            <a:pPr defTabSz="935038"/>
            <a:r>
              <a:rPr lang="en-US" altLang="zh-CN" sz="900" noProof="1">
                <a:solidFill>
                  <a:prstClr val="white"/>
                </a:solidFill>
                <a:latin typeface="Arial" pitchFamily="34" charset="0"/>
                <a:ea typeface="Heiti SC Light"/>
                <a:cs typeface="Heiti SC Light"/>
              </a:rPr>
              <a:t>Subtitle:</a:t>
            </a:r>
            <a:endParaRPr lang="en-US" altLang="ja-JP" sz="900" noProof="1">
              <a:solidFill>
                <a:prstClr val="white"/>
              </a:solidFill>
              <a:latin typeface="Arial" pitchFamily="34" charset="0"/>
              <a:ea typeface="Heiti SC Light"/>
              <a:cs typeface="Heiti SC Light"/>
            </a:endParaRPr>
          </a:p>
          <a:p>
            <a:pPr defTabSz="935038"/>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ype</a:t>
            </a:r>
            <a:r>
              <a:rPr lang="en-US" alt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rPr>
              <a:t>Arial</a:t>
            </a:r>
            <a:endParaRPr lang="en-US" sz="800" dirty="0">
              <a:solidFill>
                <a:prstClr val="white"/>
              </a:solidFill>
              <a:latin typeface="Arial" pitchFamily="34" charset="0"/>
            </a:endParaRPr>
          </a:p>
          <a:p>
            <a:pPr defTabSz="935038"/>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：14-</a:t>
            </a:r>
            <a:r>
              <a:rPr lang="en-US" altLang="ja-JP" sz="800" noProof="1">
                <a:solidFill>
                  <a:prstClr val="white"/>
                </a:solidFill>
                <a:latin typeface="Arial" pitchFamily="34" charset="0"/>
                <a:ea typeface="Heiti SC Light"/>
                <a:cs typeface="Heiti SC Light"/>
              </a:rPr>
              <a:t>18pt</a:t>
            </a:r>
          </a:p>
          <a:p>
            <a:pPr defTabSz="935038"/>
            <a:r>
              <a:rPr lang="en-US" sz="800" noProof="1">
                <a:solidFill>
                  <a:prstClr val="white"/>
                </a:solidFill>
                <a:latin typeface="Arial" pitchFamily="34" charset="0"/>
                <a:ea typeface="Heiti SC Light"/>
                <a:cs typeface="Heiti SC Light"/>
              </a:rPr>
              <a:t>Color: The </a:t>
            </a:r>
            <a:r>
              <a:rPr lang="en-US" altLang="zh-CN" sz="800" noProof="1">
                <a:solidFill>
                  <a:prstClr val="white"/>
                </a:solidFill>
                <a:latin typeface="Arial" pitchFamily="34" charset="0"/>
                <a:ea typeface="Heiti SC Light"/>
                <a:cs typeface="Heiti SC Light"/>
              </a:rPr>
              <a:t>ZTE green</a:t>
            </a:r>
            <a:endParaRPr lang="en-US" altLang="ja-JP" sz="800" noProof="1">
              <a:solidFill>
                <a:prstClr val="white"/>
              </a:solidFill>
              <a:latin typeface="Arial" pitchFamily="34" charset="0"/>
              <a:ea typeface="Heiti SC Light"/>
              <a:cs typeface="Heiti SC Light"/>
            </a:endParaRPr>
          </a:p>
        </p:txBody>
      </p:sp>
      <p:grpSp>
        <p:nvGrpSpPr>
          <p:cNvPr id="2" name="组 5"/>
          <p:cNvGrpSpPr>
            <a:grpSpLocks/>
          </p:cNvGrpSpPr>
          <p:nvPr/>
        </p:nvGrpSpPr>
        <p:grpSpPr bwMode="auto">
          <a:xfrm>
            <a:off x="9364663" y="3851275"/>
            <a:ext cx="1392237" cy="989013"/>
            <a:chOff x="9286278" y="1725515"/>
            <a:chExt cx="1392554" cy="989008"/>
          </a:xfrm>
        </p:grpSpPr>
        <p:grpSp>
          <p:nvGrpSpPr>
            <p:cNvPr id="3" name="组 6"/>
            <p:cNvGrpSpPr>
              <a:grpSpLocks/>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itchFamily="34" charset="0"/>
                  <a:cs typeface="Arial"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headEnd/>
                <a:tailEnd/>
              </a:ln>
            </p:spPr>
            <p:txBody>
              <a:bodyPr>
                <a:spAutoFit/>
              </a:bodyPr>
              <a:lstStyle/>
              <a:p>
                <a:r>
                  <a:rPr kumimoji="1" lang="en-US" altLang="zh-CN" sz="700" i="1" dirty="0">
                    <a:solidFill>
                      <a:prstClr val="white"/>
                    </a:solidFill>
                    <a:latin typeface="Arial" pitchFamily="34" charset="0"/>
                  </a:rPr>
                  <a:t>G143, B212</a:t>
                </a:r>
                <a:endParaRPr kumimoji="1" lang="zh-CN" altLang="en-US" sz="700" i="1">
                  <a:solidFill>
                    <a:prstClr val="white"/>
                  </a:solidFill>
                  <a:latin typeface="Arial" pitchFamily="34" charset="0"/>
                </a:endParaRPr>
              </a:p>
            </p:txBody>
          </p:sp>
        </p:grpSp>
        <p:grpSp>
          <p:nvGrpSpPr>
            <p:cNvPr id="5" name="组 9"/>
            <p:cNvGrpSpPr>
              <a:grpSpLocks/>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itchFamily="34" charset="0"/>
                  <a:cs typeface="Arial"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headEnd/>
                <a:tailEnd/>
              </a:ln>
            </p:spPr>
            <p:txBody>
              <a:bodyPr>
                <a:spAutoFit/>
              </a:bodyPr>
              <a:lstStyle/>
              <a:p>
                <a:r>
                  <a:rPr kumimoji="1" lang="en-US" altLang="zh-CN" sz="700" i="1" dirty="0">
                    <a:solidFill>
                      <a:prstClr val="white"/>
                    </a:solidFill>
                    <a:latin typeface="Arial" pitchFamily="34" charset="0"/>
                  </a:rPr>
                  <a:t>R140,G198, B62</a:t>
                </a:r>
                <a:endParaRPr kumimoji="1" lang="zh-CN" altLang="en-US" sz="700" i="1">
                  <a:solidFill>
                    <a:prstClr val="white"/>
                  </a:solidFill>
                  <a:latin typeface="Arial"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itchFamily="34" charset="0"/>
                <a:cs typeface="Arial"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headEnd/>
              <a:tailEnd/>
            </a:ln>
          </p:spPr>
          <p:txBody>
            <a:bodyPr>
              <a:spAutoFit/>
            </a:bodyPr>
            <a:lstStyle/>
            <a:p>
              <a:r>
                <a:rPr kumimoji="1" lang="en-US" altLang="zh-CN" sz="700" i="1" dirty="0">
                  <a:solidFill>
                    <a:prstClr val="white"/>
                  </a:solidFill>
                  <a:latin typeface="Arial" pitchFamily="34" charset="0"/>
                </a:rPr>
                <a:t>R90,G203, B245</a:t>
              </a:r>
              <a:endParaRPr kumimoji="1" lang="zh-CN" altLang="en-US" sz="700" i="1">
                <a:solidFill>
                  <a:prstClr val="white"/>
                </a:solidFill>
                <a:latin typeface="Arial"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r>
              <a:rPr kumimoji="1" lang="en-US" sz="600" dirty="0">
                <a:solidFill>
                  <a:srgbClr val="7F7F7F"/>
                </a:solidFill>
                <a:latin typeface="Arial"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headEnd/>
            <a:tailEnd/>
          </a:ln>
        </p:spPr>
        <p:txBody>
          <a:bodyPr anchor="ctr"/>
          <a:lstStyle/>
          <a:p>
            <a:fld id="{5774FD34-B19B-4EC0-B7CE-4C8A769027F1}" type="slidenum">
              <a:rPr lang="en-US" sz="800">
                <a:solidFill>
                  <a:srgbClr val="404040"/>
                </a:solidFill>
                <a:latin typeface="Arial" pitchFamily="34" charset="0"/>
              </a:rPr>
              <a:pPr/>
              <a:t>‹#›</a:t>
            </a:fld>
            <a:endParaRPr lang="en-US" sz="800" dirty="0">
              <a:solidFill>
                <a:srgbClr val="404040"/>
              </a:solidFill>
              <a:latin typeface="Arial" pitchFamily="34" charset="0"/>
            </a:endParaRPr>
          </a:p>
        </p:txBody>
      </p:sp>
      <p:sp>
        <p:nvSpPr>
          <p:cNvPr id="33" name="标题 13"/>
          <p:cNvSpPr>
            <a:spLocks noGrp="1"/>
          </p:cNvSpPr>
          <p:nvPr>
            <p:ph type="title"/>
          </p:nvPr>
        </p:nvSpPr>
        <p:spPr>
          <a:xfrm>
            <a:off x="336137" y="411131"/>
            <a:ext cx="8513762" cy="723727"/>
          </a:xfrm>
          <a:prstGeom prst="rect">
            <a:avLst/>
          </a:prstGeom>
        </p:spPr>
        <p:txBody>
          <a:bodyPr rtlCol="0">
            <a:noAutofit/>
          </a:bodyPr>
          <a:lstStyle>
            <a:lvl1pPr>
              <a:defRPr lang="zh-CN" altLang="en-US" b="1" dirty="0">
                <a:solidFill>
                  <a:srgbClr val="008FD4"/>
                </a:solidFill>
                <a:latin typeface="Arial" pitchFamily="34" charset="0"/>
                <a:cs typeface="Arial" pitchFamily="34" charset="0"/>
              </a:defRPr>
            </a:lvl1pPr>
          </a:lstStyle>
          <a:p>
            <a:pPr lvl="0"/>
            <a:r>
              <a:rPr lang="zh-CN" altLang="en-US" smtClean="0"/>
              <a:t>单击此处编辑母版标题样式</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7_内容">
    <p:spTree>
      <p:nvGrpSpPr>
        <p:cNvPr id="1" name=""/>
        <p:cNvGrpSpPr/>
        <p:nvPr/>
      </p:nvGrpSpPr>
      <p:grpSpPr>
        <a:xfrm>
          <a:off x="0" y="0"/>
          <a:ext cx="0" cy="0"/>
          <a:chOff x="0" y="0"/>
          <a:chExt cx="0" cy="0"/>
        </a:xfrm>
      </p:grpSpPr>
      <p:pic>
        <p:nvPicPr>
          <p:cNvPr id="8" name="Picture 2" descr="ZTE-PPT-16x9-03"/>
          <p:cNvPicPr>
            <a:picLocks noChangeAspect="1" noChangeArrowheads="1"/>
          </p:cNvPicPr>
          <p:nvPr userDrawn="1"/>
        </p:nvPicPr>
        <p:blipFill>
          <a:blip r:embed="rId2" cstate="print"/>
          <a:srcRect/>
          <a:stretch>
            <a:fillRect/>
          </a:stretch>
        </p:blipFill>
        <p:spPr bwMode="auto">
          <a:xfrm>
            <a:off x="0" y="-17405"/>
            <a:ext cx="9146240" cy="5143501"/>
          </a:xfrm>
          <a:prstGeom prst="rect">
            <a:avLst/>
          </a:prstGeom>
          <a:noFill/>
          <a:ln w="9525">
            <a:noFill/>
            <a:miter lim="800000"/>
            <a:headEnd/>
            <a:tailEnd/>
          </a:ln>
        </p:spPr>
      </p:pic>
      <p:sp>
        <p:nvSpPr>
          <p:cNvPr id="18" name="TextBox 16"/>
          <p:cNvSpPr txBox="1">
            <a:spLocks noChangeArrowheads="1"/>
          </p:cNvSpPr>
          <p:nvPr/>
        </p:nvSpPr>
        <p:spPr bwMode="auto">
          <a:xfrm>
            <a:off x="4271816" y="4914803"/>
            <a:ext cx="2191124" cy="169990"/>
          </a:xfrm>
          <a:prstGeom prst="rect">
            <a:avLst/>
          </a:prstGeom>
          <a:noFill/>
          <a:ln w="9525">
            <a:noFill/>
            <a:miter lim="800000"/>
            <a:headEnd/>
            <a:tailEnd/>
          </a:ln>
        </p:spPr>
        <p:txBody>
          <a:bodyPr lIns="0" tIns="0" rIns="0" bIns="0"/>
          <a:lstStyle/>
          <a:p>
            <a:pPr defTabSz="457429"/>
            <a:r>
              <a:rPr kumimoji="1" lang="en-US" altLang="zh-CN" sz="600" dirty="0">
                <a:solidFill>
                  <a:srgbClr val="7F7F7F"/>
                </a:solidFill>
                <a:latin typeface="宋体" charset="-122"/>
              </a:rPr>
              <a:t>© ZTE Corporation. All rights reserved</a:t>
            </a:r>
          </a:p>
        </p:txBody>
      </p:sp>
      <p:sp>
        <p:nvSpPr>
          <p:cNvPr id="19" name="Slide Number Placeholder 5"/>
          <p:cNvSpPr>
            <a:spLocks noGrp="1"/>
          </p:cNvSpPr>
          <p:nvPr/>
        </p:nvSpPr>
        <p:spPr bwMode="auto">
          <a:xfrm>
            <a:off x="238395" y="4849962"/>
            <a:ext cx="418943" cy="365390"/>
          </a:xfrm>
          <a:prstGeom prst="rect">
            <a:avLst/>
          </a:prstGeom>
          <a:noFill/>
          <a:ln w="9525">
            <a:noFill/>
            <a:miter lim="800000"/>
            <a:headEnd/>
            <a:tailEnd/>
          </a:ln>
        </p:spPr>
        <p:txBody>
          <a:bodyPr lIns="91430" tIns="45715" rIns="91430" bIns="45715" anchor="ctr"/>
          <a:lstStyle/>
          <a:p>
            <a:pPr defTabSz="457429"/>
            <a:fld id="{BC835BF3-BBDB-422A-A074-4D1FFA40D6B6}" type="slidenum">
              <a:rPr lang="en-US" altLang="zh-CN" sz="800">
                <a:solidFill>
                  <a:srgbClr val="404040"/>
                </a:solidFill>
                <a:latin typeface="Heiti SC Light"/>
              </a:rPr>
              <a:pPr defTabSz="457429"/>
              <a:t>‹#›</a:t>
            </a:fld>
            <a:endParaRPr lang="en-US" altLang="zh-CN" sz="800" dirty="0">
              <a:solidFill>
                <a:srgbClr val="404040"/>
              </a:solidFill>
              <a:latin typeface="Heiti SC Light"/>
            </a:endParaRPr>
          </a:p>
        </p:txBody>
      </p:sp>
      <p:sp>
        <p:nvSpPr>
          <p:cNvPr id="9" name="文本占位符 2"/>
          <p:cNvSpPr>
            <a:spLocks noGrp="1"/>
          </p:cNvSpPr>
          <p:nvPr>
            <p:ph idx="1"/>
          </p:nvPr>
        </p:nvSpPr>
        <p:spPr>
          <a:xfrm>
            <a:off x="185580"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a:cs typeface="+mn-cs"/>
              </a:defRPr>
            </a:lvl2pPr>
          </a:lstStyle>
          <a:p>
            <a:pPr lvl="0"/>
            <a:r>
              <a:rPr lang="zh-CN" altLang="en-US" dirty="0" smtClean="0"/>
              <a:t>单击此处编辑母版文本样式</a:t>
            </a:r>
          </a:p>
          <a:p>
            <a:pPr lvl="1"/>
            <a:r>
              <a:rPr lang="zh-CN" altLang="en-US" dirty="0" smtClean="0"/>
              <a:t>第二级</a:t>
            </a:r>
          </a:p>
        </p:txBody>
      </p:sp>
      <p:sp>
        <p:nvSpPr>
          <p:cNvPr id="14" name="标题 13"/>
          <p:cNvSpPr>
            <a:spLocks noGrp="1"/>
          </p:cNvSpPr>
          <p:nvPr>
            <p:ph type="title"/>
          </p:nvPr>
        </p:nvSpPr>
        <p:spPr>
          <a:xfrm>
            <a:off x="185580" y="226928"/>
            <a:ext cx="4700399" cy="399468"/>
          </a:xfrm>
        </p:spPr>
        <p:txBody>
          <a:bodyPr rtlCol="0">
            <a:noAutofit/>
          </a:bodyPr>
          <a:lstStyle>
            <a:lvl1pPr>
              <a:defRPr lang="zh-CN" altLang="en-US" dirty="0">
                <a:solidFill>
                  <a:srgbClr val="008FD4"/>
                </a:solidFill>
              </a:defRPr>
            </a:lvl1pPr>
          </a:lstStyle>
          <a:p>
            <a:pPr lvl="0"/>
            <a:r>
              <a:rPr lang="zh-CN" altLang="en-US" dirty="0" smtClean="0"/>
              <a:t>单击此处编辑母版标题样式</a:t>
            </a:r>
            <a:endParaRPr lang="zh-CN" altLang="en-US" dirty="0"/>
          </a:p>
        </p:txBody>
      </p:sp>
      <p:sp>
        <p:nvSpPr>
          <p:cNvPr id="24" name="文本占位符 2"/>
          <p:cNvSpPr>
            <a:spLocks noGrp="1"/>
          </p:cNvSpPr>
          <p:nvPr>
            <p:ph idx="10"/>
          </p:nvPr>
        </p:nvSpPr>
        <p:spPr>
          <a:xfrm>
            <a:off x="2620986"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a:cs typeface="+mn-cs"/>
              </a:defRPr>
            </a:lvl2pPr>
          </a:lstStyle>
          <a:p>
            <a:pPr lvl="0"/>
            <a:r>
              <a:rPr lang="zh-CN" altLang="en-US" smtClean="0"/>
              <a:t>单击此处编辑母版文本样式</a:t>
            </a:r>
          </a:p>
          <a:p>
            <a:pPr lvl="1"/>
            <a:r>
              <a:rPr lang="zh-CN" altLang="en-US" smtClean="0"/>
              <a:t>第二级</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headEnd/>
            <a:tailEnd/>
          </a:ln>
        </p:spPr>
        <p:txBody>
          <a:bodyPr lIns="93442" tIns="46725" rIns="93442" bIns="46725" anchor="b" anchorCtr="1">
            <a:spAutoFit/>
          </a:bodyPr>
          <a:lstStyle/>
          <a:p>
            <a:pPr defTabSz="935038" fontAlgn="base">
              <a:spcBef>
                <a:spcPct val="0"/>
              </a:spcBef>
              <a:spcAft>
                <a:spcPct val="0"/>
              </a:spcAft>
            </a:pPr>
            <a:r>
              <a:rPr lang="en-US" sz="900" noProof="1">
                <a:solidFill>
                  <a:prstClr val="white"/>
                </a:solidFill>
                <a:latin typeface="Arial" pitchFamily="34" charset="0"/>
                <a:ea typeface="Heiti SC Light"/>
                <a:cs typeface="Arial" pitchFamily="34" charset="0"/>
              </a:rPr>
              <a:t>T</a:t>
            </a:r>
            <a:r>
              <a:rPr lang="en-US" altLang="zh-CN" sz="900" noProof="1">
                <a:solidFill>
                  <a:prstClr val="white"/>
                </a:solidFill>
                <a:latin typeface="Arial" pitchFamily="34" charset="0"/>
                <a:ea typeface="Heiti SC Light"/>
                <a:cs typeface="Arial" pitchFamily="34" charset="0"/>
              </a:rPr>
              <a:t>itle:</a:t>
            </a:r>
            <a:endParaRPr lang="en-US" altLang="ja-JP" sz="900" noProof="1">
              <a:solidFill>
                <a:prstClr val="white"/>
              </a:solidFill>
              <a:latin typeface="Arial" pitchFamily="34" charset="0"/>
              <a:ea typeface="Heiti SC Light"/>
              <a:cs typeface="Arial" pitchFamily="34" charset="0"/>
            </a:endParaRPr>
          </a:p>
          <a:p>
            <a:pPr defTabSz="935038" fontAlgn="base">
              <a:spcBef>
                <a:spcPct val="0"/>
              </a:spcBef>
              <a:spcAft>
                <a:spcPct val="0"/>
              </a:spcAft>
            </a:pPr>
            <a:r>
              <a:rPr lang="en-US" altLang="zh-CN" sz="800" noProof="1">
                <a:solidFill>
                  <a:prstClr val="white"/>
                </a:solidFill>
                <a:latin typeface="Arial" pitchFamily="34" charset="0"/>
                <a:ea typeface="Heiti SC Light"/>
                <a:cs typeface="Arial" pitchFamily="34" charset="0"/>
              </a:rPr>
              <a:t>Type</a:t>
            </a:r>
            <a:r>
              <a:rPr lang="en-US" altLang="ja-JP" sz="800" noProof="1">
                <a:solidFill>
                  <a:prstClr val="white"/>
                </a:solidFill>
                <a:latin typeface="Arial" pitchFamily="34" charset="0"/>
                <a:ea typeface="Heiti SC Light"/>
                <a:cs typeface="Arial" pitchFamily="34" charset="0"/>
              </a:rPr>
              <a:t>: </a:t>
            </a:r>
            <a:r>
              <a:rPr lang="en-US" altLang="ja-JP" sz="800" noProof="1">
                <a:solidFill>
                  <a:prstClr val="white"/>
                </a:solidFill>
                <a:latin typeface="Arial" pitchFamily="34" charset="0"/>
                <a:cs typeface="Arial" pitchFamily="34" charset="0"/>
              </a:rPr>
              <a:t>Arial</a:t>
            </a:r>
            <a:endParaRPr lang="en-US" sz="800" dirty="0">
              <a:solidFill>
                <a:prstClr val="white"/>
              </a:solidFill>
              <a:latin typeface="Arial" pitchFamily="34" charset="0"/>
              <a:ea typeface="Heiti SC Light"/>
              <a:cs typeface="Arial" pitchFamily="34" charset="0"/>
            </a:endParaRPr>
          </a:p>
          <a:p>
            <a:pPr defTabSz="935038" fontAlgn="base">
              <a:spcBef>
                <a:spcPct val="0"/>
              </a:spcBef>
              <a:spcAft>
                <a:spcPct val="0"/>
              </a:spcAft>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ea typeface="Heiti SC Light"/>
                <a:cs typeface="Heiti SC Light"/>
              </a:rPr>
              <a:t>22-24</a:t>
            </a:r>
            <a:r>
              <a:rPr lang="en-US" altLang="zh-CN" sz="800" noProof="1">
                <a:solidFill>
                  <a:prstClr val="white"/>
                </a:solidFill>
                <a:latin typeface="Arial" pitchFamily="34" charset="0"/>
                <a:ea typeface="Heiti SC Light"/>
                <a:cs typeface="Heiti SC Light"/>
              </a:rPr>
              <a:t>pt</a:t>
            </a:r>
            <a:endParaRPr lang="en-US" altLang="ja-JP" sz="800" noProof="1">
              <a:solidFill>
                <a:prstClr val="white"/>
              </a:solidFill>
              <a:latin typeface="Arial" pitchFamily="34" charset="0"/>
              <a:ea typeface="Heiti SC Light"/>
              <a:cs typeface="Heiti SC Light"/>
            </a:endParaRPr>
          </a:p>
          <a:p>
            <a:pPr defTabSz="935038" fontAlgn="base">
              <a:spcBef>
                <a:spcPct val="0"/>
              </a:spcBef>
              <a:spcAft>
                <a:spcPct val="0"/>
              </a:spcAft>
            </a:pPr>
            <a:r>
              <a:rPr lang="en-US" sz="800" noProof="1">
                <a:solidFill>
                  <a:prstClr val="white"/>
                </a:solidFill>
                <a:latin typeface="Arial" pitchFamily="34" charset="0"/>
                <a:ea typeface="Heiti SC Light"/>
                <a:cs typeface="Heiti SC Light"/>
              </a:rPr>
              <a:t>C</a:t>
            </a:r>
            <a:r>
              <a:rPr lang="en-US" altLang="zh-CN" sz="800" noProof="1">
                <a:solidFill>
                  <a:prstClr val="white"/>
                </a:solidFill>
                <a:latin typeface="Arial" pitchFamily="34" charset="0"/>
                <a:ea typeface="Heiti SC Light"/>
                <a:cs typeface="Heiti SC Light"/>
              </a:rPr>
              <a:t>olor</a:t>
            </a: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he ZTE blue</a:t>
            </a:r>
            <a:r>
              <a:rPr lang="en-US" altLang="ja-JP" sz="800" noProof="1">
                <a:solidFill>
                  <a:prstClr val="white"/>
                </a:solidFill>
                <a:latin typeface="Arial" pitchFamily="34" charset="0"/>
                <a:ea typeface="Heiti SC Light"/>
                <a:cs typeface="Heiti SC Light"/>
              </a:rPr>
              <a:t> </a:t>
            </a:r>
          </a:p>
          <a:p>
            <a:pPr defTabSz="935038" fontAlgn="base">
              <a:spcBef>
                <a:spcPct val="0"/>
              </a:spcBef>
              <a:spcAft>
                <a:spcPct val="0"/>
              </a:spcAft>
            </a:pPr>
            <a:endParaRPr lang="en-US" altLang="zh-CN" sz="900" noProof="1">
              <a:solidFill>
                <a:prstClr val="white"/>
              </a:solidFill>
              <a:latin typeface="Arial" pitchFamily="34" charset="0"/>
              <a:ea typeface="Heiti SC Light"/>
              <a:cs typeface="Heiti SC Light"/>
            </a:endParaRPr>
          </a:p>
          <a:p>
            <a:pPr defTabSz="935038" fontAlgn="base">
              <a:spcBef>
                <a:spcPct val="0"/>
              </a:spcBef>
              <a:spcAft>
                <a:spcPct val="0"/>
              </a:spcAft>
            </a:pPr>
            <a:r>
              <a:rPr lang="en-US" altLang="zh-CN" sz="900" noProof="1">
                <a:solidFill>
                  <a:prstClr val="white"/>
                </a:solidFill>
                <a:latin typeface="Arial" pitchFamily="34" charset="0"/>
                <a:ea typeface="Heiti SC Light"/>
                <a:cs typeface="Heiti SC Light"/>
              </a:rPr>
              <a:t>Subtitle:</a:t>
            </a:r>
            <a:endParaRPr lang="en-US" altLang="ja-JP" sz="900" noProof="1">
              <a:solidFill>
                <a:prstClr val="white"/>
              </a:solidFill>
              <a:latin typeface="Arial" pitchFamily="34" charset="0"/>
              <a:ea typeface="Heiti SC Light"/>
              <a:cs typeface="Heiti SC Light"/>
            </a:endParaRPr>
          </a:p>
          <a:p>
            <a:pPr defTabSz="935038" fontAlgn="base">
              <a:spcBef>
                <a:spcPct val="0"/>
              </a:spcBef>
              <a:spcAft>
                <a:spcPct val="0"/>
              </a:spcAft>
            </a:pPr>
            <a:r>
              <a:rPr lang="en-US" sz="800" noProof="1">
                <a:solidFill>
                  <a:prstClr val="white"/>
                </a:solidFill>
                <a:latin typeface="Arial" pitchFamily="34" charset="0"/>
                <a:ea typeface="Heiti SC Light"/>
                <a:cs typeface="Heiti SC Light"/>
              </a:rPr>
              <a:t>T</a:t>
            </a:r>
            <a:r>
              <a:rPr lang="en-US" altLang="zh-CN" sz="800" noProof="1">
                <a:solidFill>
                  <a:prstClr val="white"/>
                </a:solidFill>
                <a:latin typeface="Arial" pitchFamily="34" charset="0"/>
                <a:ea typeface="Heiti SC Light"/>
                <a:cs typeface="Heiti SC Light"/>
              </a:rPr>
              <a:t>ype</a:t>
            </a:r>
            <a:r>
              <a:rPr lang="en-US" altLang="en-US" sz="800" noProof="1">
                <a:solidFill>
                  <a:prstClr val="white"/>
                </a:solidFill>
                <a:latin typeface="Arial" pitchFamily="34" charset="0"/>
                <a:ea typeface="Heiti SC Light"/>
                <a:cs typeface="Heiti SC Light"/>
              </a:rPr>
              <a:t>：</a:t>
            </a:r>
            <a:r>
              <a:rPr lang="en-US" altLang="ja-JP" sz="800" noProof="1">
                <a:solidFill>
                  <a:prstClr val="white"/>
                </a:solidFill>
                <a:latin typeface="Arial" pitchFamily="34" charset="0"/>
                <a:cs typeface="Arial" pitchFamily="34" charset="0"/>
              </a:rPr>
              <a:t>Arial</a:t>
            </a:r>
            <a:endParaRPr lang="en-US" sz="800" dirty="0">
              <a:solidFill>
                <a:prstClr val="white"/>
              </a:solidFill>
              <a:latin typeface="Arial" pitchFamily="34" charset="0"/>
              <a:ea typeface="宋体" pitchFamily="2" charset="-122"/>
              <a:cs typeface="Arial" pitchFamily="34" charset="0"/>
            </a:endParaRPr>
          </a:p>
          <a:p>
            <a:pPr defTabSz="935038" fontAlgn="base">
              <a:spcBef>
                <a:spcPct val="0"/>
              </a:spcBef>
              <a:spcAft>
                <a:spcPct val="0"/>
              </a:spcAft>
            </a:pPr>
            <a:r>
              <a:rPr lang="en-US" sz="800" noProof="1">
                <a:solidFill>
                  <a:prstClr val="white"/>
                </a:solidFill>
                <a:latin typeface="Arial" pitchFamily="34" charset="0"/>
                <a:ea typeface="Heiti SC Light"/>
                <a:cs typeface="Heiti SC Light"/>
              </a:rPr>
              <a:t>S</a:t>
            </a:r>
            <a:r>
              <a:rPr lang="en-US" altLang="zh-CN" sz="800" noProof="1">
                <a:solidFill>
                  <a:prstClr val="white"/>
                </a:solidFill>
                <a:latin typeface="Arial" pitchFamily="34" charset="0"/>
                <a:ea typeface="Heiti SC Light"/>
                <a:cs typeface="Heiti SC Light"/>
              </a:rPr>
              <a:t>ize</a:t>
            </a:r>
            <a:r>
              <a:rPr lang="en-US" sz="800" noProof="1">
                <a:solidFill>
                  <a:prstClr val="white"/>
                </a:solidFill>
                <a:latin typeface="Arial" pitchFamily="34" charset="0"/>
                <a:ea typeface="Heiti SC Light"/>
                <a:cs typeface="Heiti SC Light"/>
              </a:rPr>
              <a:t>：14-</a:t>
            </a:r>
            <a:r>
              <a:rPr lang="en-US" altLang="ja-JP" sz="800" noProof="1">
                <a:solidFill>
                  <a:prstClr val="white"/>
                </a:solidFill>
                <a:latin typeface="Arial" pitchFamily="34" charset="0"/>
                <a:ea typeface="Heiti SC Light"/>
                <a:cs typeface="Heiti SC Light"/>
              </a:rPr>
              <a:t>18pt</a:t>
            </a:r>
          </a:p>
          <a:p>
            <a:pPr defTabSz="935038" fontAlgn="base">
              <a:spcBef>
                <a:spcPct val="0"/>
              </a:spcBef>
              <a:spcAft>
                <a:spcPct val="0"/>
              </a:spcAft>
            </a:pPr>
            <a:r>
              <a:rPr lang="en-US" sz="800" noProof="1">
                <a:solidFill>
                  <a:prstClr val="white"/>
                </a:solidFill>
                <a:latin typeface="Arial" pitchFamily="34" charset="0"/>
                <a:ea typeface="Heiti SC Light"/>
                <a:cs typeface="Heiti SC Light"/>
              </a:rPr>
              <a:t>Color: The </a:t>
            </a:r>
            <a:r>
              <a:rPr lang="en-US" altLang="zh-CN" sz="800" noProof="1">
                <a:solidFill>
                  <a:prstClr val="white"/>
                </a:solidFill>
                <a:latin typeface="Arial" pitchFamily="34" charset="0"/>
                <a:ea typeface="Heiti SC Light"/>
                <a:cs typeface="Heiti SC Light"/>
              </a:rPr>
              <a:t>ZTE green</a:t>
            </a:r>
            <a:endParaRPr lang="en-US" altLang="ja-JP" sz="800" noProof="1">
              <a:solidFill>
                <a:prstClr val="white"/>
              </a:solidFill>
              <a:latin typeface="Arial" pitchFamily="34" charset="0"/>
              <a:ea typeface="Heiti SC Light"/>
              <a:cs typeface="Heiti SC Light"/>
            </a:endParaRPr>
          </a:p>
        </p:txBody>
      </p:sp>
      <p:grpSp>
        <p:nvGrpSpPr>
          <p:cNvPr id="2" name="组 5"/>
          <p:cNvGrpSpPr>
            <a:grpSpLocks/>
          </p:cNvGrpSpPr>
          <p:nvPr/>
        </p:nvGrpSpPr>
        <p:grpSpPr bwMode="auto">
          <a:xfrm>
            <a:off x="9364663" y="3851275"/>
            <a:ext cx="1392237" cy="989013"/>
            <a:chOff x="9286278" y="1725515"/>
            <a:chExt cx="1392554" cy="989008"/>
          </a:xfrm>
        </p:grpSpPr>
        <p:grpSp>
          <p:nvGrpSpPr>
            <p:cNvPr id="3" name="组 6"/>
            <p:cNvGrpSpPr>
              <a:grpSpLocks/>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itchFamily="34" charset="0"/>
                  <a:cs typeface="Arial"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headEnd/>
                <a:tailEnd/>
              </a:ln>
            </p:spPr>
            <p:txBody>
              <a:bodyPr>
                <a:spAutoFit/>
              </a:bodyPr>
              <a:lstStyle/>
              <a:p>
                <a:pPr fontAlgn="base">
                  <a:spcBef>
                    <a:spcPct val="0"/>
                  </a:spcBef>
                  <a:spcAft>
                    <a:spcPct val="0"/>
                  </a:spcAft>
                </a:pPr>
                <a:r>
                  <a:rPr kumimoji="1" lang="en-US" altLang="zh-CN" sz="700" i="1" dirty="0">
                    <a:solidFill>
                      <a:prstClr val="white"/>
                    </a:solidFill>
                    <a:latin typeface="Arial" pitchFamily="34" charset="0"/>
                    <a:cs typeface="Arial" pitchFamily="34" charset="0"/>
                  </a:rPr>
                  <a:t>G143, B212</a:t>
                </a:r>
                <a:endParaRPr kumimoji="1" lang="zh-CN" altLang="en-US" sz="700" i="1">
                  <a:solidFill>
                    <a:prstClr val="white"/>
                  </a:solidFill>
                  <a:latin typeface="Arial" pitchFamily="34" charset="0"/>
                  <a:cs typeface="Arial" pitchFamily="34" charset="0"/>
                </a:endParaRPr>
              </a:p>
            </p:txBody>
          </p:sp>
        </p:grpSp>
        <p:grpSp>
          <p:nvGrpSpPr>
            <p:cNvPr id="5" name="组 9"/>
            <p:cNvGrpSpPr>
              <a:grpSpLocks/>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itchFamily="34" charset="0"/>
                  <a:cs typeface="Arial"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headEnd/>
                <a:tailEnd/>
              </a:ln>
            </p:spPr>
            <p:txBody>
              <a:bodyPr>
                <a:spAutoFit/>
              </a:bodyPr>
              <a:lstStyle/>
              <a:p>
                <a:pPr fontAlgn="base">
                  <a:spcBef>
                    <a:spcPct val="0"/>
                  </a:spcBef>
                  <a:spcAft>
                    <a:spcPct val="0"/>
                  </a:spcAft>
                </a:pPr>
                <a:r>
                  <a:rPr kumimoji="1" lang="en-US" altLang="zh-CN" sz="700" i="1" dirty="0">
                    <a:solidFill>
                      <a:prstClr val="white"/>
                    </a:solidFill>
                    <a:latin typeface="Arial" pitchFamily="34" charset="0"/>
                    <a:cs typeface="Arial" pitchFamily="34" charset="0"/>
                  </a:rPr>
                  <a:t>R140,G198, B62</a:t>
                </a:r>
                <a:endParaRPr kumimoji="1" lang="zh-CN" altLang="en-US" sz="700" i="1">
                  <a:solidFill>
                    <a:prstClr val="white"/>
                  </a:solidFill>
                  <a:latin typeface="Arial" pitchFamily="34" charset="0"/>
                  <a:cs typeface="Arial"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itchFamily="34" charset="0"/>
                <a:cs typeface="Arial"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headEnd/>
              <a:tailEnd/>
            </a:ln>
          </p:spPr>
          <p:txBody>
            <a:bodyPr>
              <a:spAutoFit/>
            </a:bodyPr>
            <a:lstStyle/>
            <a:p>
              <a:pPr fontAlgn="base">
                <a:spcBef>
                  <a:spcPct val="0"/>
                </a:spcBef>
                <a:spcAft>
                  <a:spcPct val="0"/>
                </a:spcAft>
              </a:pPr>
              <a:r>
                <a:rPr kumimoji="1" lang="en-US" altLang="zh-CN" sz="700" i="1" dirty="0">
                  <a:solidFill>
                    <a:prstClr val="white"/>
                  </a:solidFill>
                  <a:latin typeface="Arial" pitchFamily="34" charset="0"/>
                  <a:cs typeface="Arial" pitchFamily="34" charset="0"/>
                </a:rPr>
                <a:t>R90,G203, B245</a:t>
              </a:r>
              <a:endParaRPr kumimoji="1" lang="zh-CN" altLang="en-US" sz="700" i="1">
                <a:solidFill>
                  <a:prstClr val="white"/>
                </a:solidFill>
                <a:latin typeface="Arial" pitchFamily="34" charset="0"/>
                <a:cs typeface="Arial"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pPr fontAlgn="base">
              <a:spcBef>
                <a:spcPct val="0"/>
              </a:spcBef>
              <a:spcAft>
                <a:spcPct val="0"/>
              </a:spcAft>
            </a:pPr>
            <a:r>
              <a:rPr kumimoji="1" lang="en-US" sz="600" dirty="0">
                <a:solidFill>
                  <a:srgbClr val="7F7F7F"/>
                </a:solidFill>
                <a:latin typeface="Arial" pitchFamily="34" charset="0"/>
                <a:ea typeface="宋体" pitchFamily="2" charset="-122"/>
                <a:cs typeface="Arial"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headEnd/>
            <a:tailEnd/>
          </a:ln>
        </p:spPr>
        <p:txBody>
          <a:bodyPr anchor="ctr"/>
          <a:lstStyle/>
          <a:p>
            <a:pPr fontAlgn="base">
              <a:spcBef>
                <a:spcPct val="0"/>
              </a:spcBef>
              <a:spcAft>
                <a:spcPct val="0"/>
              </a:spcAft>
            </a:pPr>
            <a:fld id="{5774FD34-B19B-4EC0-B7CE-4C8A769027F1}" type="slidenum">
              <a:rPr lang="en-US" sz="800">
                <a:solidFill>
                  <a:srgbClr val="404040"/>
                </a:solidFill>
                <a:latin typeface="Arial" pitchFamily="34" charset="0"/>
                <a:ea typeface="宋体" pitchFamily="2" charset="-122"/>
                <a:cs typeface="Arial" pitchFamily="34" charset="0"/>
              </a:rPr>
              <a:pPr fontAlgn="base">
                <a:spcBef>
                  <a:spcPct val="0"/>
                </a:spcBef>
                <a:spcAft>
                  <a:spcPct val="0"/>
                </a:spcAft>
              </a:pPr>
              <a:t>‹#›</a:t>
            </a:fld>
            <a:endParaRPr lang="en-US" sz="800" dirty="0">
              <a:solidFill>
                <a:srgbClr val="404040"/>
              </a:solidFill>
              <a:latin typeface="Arial" pitchFamily="34" charset="0"/>
              <a:ea typeface="宋体" pitchFamily="2" charset="-122"/>
              <a:cs typeface="Arial"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4" name="标题 1"/>
          <p:cNvSpPr txBox="1">
            <a:spLocks/>
          </p:cNvSpPr>
          <p:nvPr userDrawn="1"/>
        </p:nvSpPr>
        <p:spPr bwMode="auto">
          <a:xfrm>
            <a:off x="1338944" y="1396723"/>
            <a:ext cx="3350014" cy="11017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defRPr sz="4000"/>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zh-CN" sz="4800" b="1" i="0" u="none" strike="noStrike" kern="0" cap="none" spc="0" normalizeH="0" baseline="0" noProof="0" dirty="0" smtClean="0">
                <a:ln>
                  <a:noFill/>
                </a:ln>
                <a:solidFill>
                  <a:schemeClr val="bg1"/>
                </a:solidFill>
                <a:effectLst/>
                <a:uLnTx/>
                <a:uFillTx/>
                <a:latin typeface="+mj-lt"/>
                <a:ea typeface="+mj-ea"/>
                <a:cs typeface="+mj-cs"/>
              </a:rPr>
              <a:t>Thank You!</a:t>
            </a:r>
            <a:endParaRPr kumimoji="0" lang="zh-CN" altLang="en-US" sz="4800" b="1" i="0" u="none" strike="noStrike" kern="0" cap="none" spc="0" normalizeH="0" baseline="0" noProof="0" dirty="0" smtClean="0">
              <a:ln>
                <a:noFill/>
              </a:ln>
              <a:solidFill>
                <a:schemeClr val="bg1"/>
              </a:solidFill>
              <a:effectLst/>
              <a:uLnTx/>
              <a:uFillTx/>
              <a:latin typeface="+mj-lt"/>
              <a:ea typeface="+mj-ea"/>
              <a:cs typeface="+mj-cs"/>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5.xml"/><Relationship Id="rId7" Type="http://schemas.openxmlformats.org/officeDocument/2006/relationships/theme" Target="../theme/theme3.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theme" Target="../theme/theme4.xml"/><Relationship Id="rId1" Type="http://schemas.openxmlformats.org/officeDocument/2006/relationships/slideLayout" Target="../slideLayouts/slideLayout9.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4.jpeg"/><Relationship Id="rId5" Type="http://schemas.openxmlformats.org/officeDocument/2006/relationships/theme" Target="../theme/theme5.xml"/><Relationship Id="rId4" Type="http://schemas.openxmlformats.org/officeDocument/2006/relationships/slideLayout" Target="../slideLayouts/slideLayout13.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theme" Target="../theme/theme6.xml"/><Relationship Id="rId5" Type="http://schemas.openxmlformats.org/officeDocument/2006/relationships/slideLayout" Target="../slideLayouts/slideLayout18.xml"/><Relationship Id="rId4" Type="http://schemas.openxmlformats.org/officeDocument/2006/relationships/slideLayout" Target="../slideLayouts/slideLayout1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theme" Target="../theme/theme7.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slideLayout" Target="../slideLayouts/slideLayout43.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17" Type="http://schemas.openxmlformats.org/officeDocument/2006/relationships/theme" Target="../theme/theme8.xml"/><Relationship Id="rId2" Type="http://schemas.openxmlformats.org/officeDocument/2006/relationships/slideLayout" Target="../slideLayouts/slideLayout32.xml"/><Relationship Id="rId16" Type="http://schemas.openxmlformats.org/officeDocument/2006/relationships/slideLayout" Target="../slideLayouts/slideLayout46.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5" Type="http://schemas.openxmlformats.org/officeDocument/2006/relationships/slideLayout" Target="../slideLayouts/slideLayout4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slideLayout" Target="../slideLayouts/slideLayout44.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49.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image" Target="../media/image24.jpeg"/><Relationship Id="rId5" Type="http://schemas.openxmlformats.org/officeDocument/2006/relationships/theme" Target="../theme/theme9.xml"/><Relationship Id="rId4" Type="http://schemas.openxmlformats.org/officeDocument/2006/relationships/slideLayout" Target="../slideLayouts/slideLayout5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050" name="Rectangle 8"/>
          <p:cNvSpPr>
            <a:spLocks noChangeArrowheads="1"/>
          </p:cNvSpPr>
          <p:nvPr/>
        </p:nvSpPr>
        <p:spPr bwMode="auto">
          <a:xfrm>
            <a:off x="9236075" y="2576513"/>
            <a:ext cx="1360488" cy="1235075"/>
          </a:xfrm>
          <a:prstGeom prst="rect">
            <a:avLst/>
          </a:prstGeom>
          <a:noFill/>
          <a:ln w="9525">
            <a:noFill/>
            <a:miter lim="800000"/>
            <a:headEnd/>
            <a:tailEnd/>
          </a:ln>
        </p:spPr>
        <p:txBody>
          <a:bodyPr lIns="93442" tIns="46725" rIns="93442" bIns="46725" anchor="b" anchorCtr="1">
            <a:spAutoFit/>
          </a:bodyPr>
          <a:lstStyle/>
          <a:p>
            <a:pPr defTabSz="935038"/>
            <a:r>
              <a:rPr lang="en-US" altLang="en-US" sz="900" noProof="1">
                <a:solidFill>
                  <a:schemeClr val="bg1"/>
                </a:solidFill>
                <a:latin typeface="Arial" pitchFamily="34" charset="0"/>
                <a:ea typeface="Heiti SC Light"/>
                <a:cs typeface="Heiti SC Light"/>
              </a:rPr>
              <a:t>Title:</a:t>
            </a:r>
          </a:p>
          <a:p>
            <a:pPr defTabSz="935038"/>
            <a:r>
              <a:rPr lang="en-US" altLang="en-US" sz="800" noProof="1">
                <a:solidFill>
                  <a:schemeClr val="bg1"/>
                </a:solidFill>
                <a:latin typeface="Arial" pitchFamily="34" charset="0"/>
                <a:ea typeface="Heiti SC Light"/>
                <a:cs typeface="Heiti SC Light"/>
              </a:rPr>
              <a:t>Type: </a:t>
            </a:r>
            <a:r>
              <a:rPr lang="en-US" altLang="en-US" sz="800" noProof="1">
                <a:solidFill>
                  <a:schemeClr val="bg1"/>
                </a:solidFill>
                <a:latin typeface="Arial" pitchFamily="34" charset="0"/>
                <a:ea typeface="MS PGothic" pitchFamily="34" charset="-128"/>
              </a:rPr>
              <a:t>Arial</a:t>
            </a:r>
            <a:endParaRPr lang="en-US" sz="800" dirty="0">
              <a:solidFill>
                <a:schemeClr val="bg1"/>
              </a:solidFill>
              <a:latin typeface="Arial" pitchFamily="34" charset="0"/>
            </a:endParaRPr>
          </a:p>
          <a:p>
            <a:pPr defTabSz="935038"/>
            <a:r>
              <a:rPr lang="en-US" altLang="en-US" sz="800" noProof="1">
                <a:solidFill>
                  <a:schemeClr val="bg1"/>
                </a:solidFill>
                <a:latin typeface="Arial" pitchFamily="34" charset="0"/>
                <a:ea typeface="Heiti SC Light"/>
                <a:cs typeface="Heiti SC Light"/>
              </a:rPr>
              <a:t>Size：32-24-pt</a:t>
            </a:r>
          </a:p>
          <a:p>
            <a:pPr defTabSz="935038"/>
            <a:r>
              <a:rPr lang="en-US" altLang="en-US" sz="800" noProof="1">
                <a:solidFill>
                  <a:schemeClr val="bg1"/>
                </a:solidFill>
                <a:latin typeface="Arial" pitchFamily="34" charset="0"/>
                <a:ea typeface="Heiti SC Light"/>
                <a:cs typeface="Heiti SC Light"/>
              </a:rPr>
              <a:t>Color：The ZTE blue </a:t>
            </a:r>
          </a:p>
          <a:p>
            <a:pPr defTabSz="935038"/>
            <a:endParaRPr lang="en-US" altLang="en-US" sz="900" noProof="1">
              <a:solidFill>
                <a:schemeClr val="bg1"/>
              </a:solidFill>
              <a:latin typeface="Arial" pitchFamily="34" charset="0"/>
              <a:ea typeface="Heiti SC Light"/>
              <a:cs typeface="Heiti SC Light"/>
            </a:endParaRPr>
          </a:p>
          <a:p>
            <a:pPr defTabSz="935038"/>
            <a:r>
              <a:rPr lang="en-US" altLang="en-US" sz="900" noProof="1">
                <a:solidFill>
                  <a:schemeClr val="bg1"/>
                </a:solidFill>
                <a:latin typeface="Arial" pitchFamily="34" charset="0"/>
                <a:ea typeface="Heiti SC Light"/>
                <a:cs typeface="Heiti SC Light"/>
              </a:rPr>
              <a:t>Subtitle:</a:t>
            </a:r>
          </a:p>
          <a:p>
            <a:pPr defTabSz="935038"/>
            <a:r>
              <a:rPr lang="en-US" altLang="en-US" sz="800" noProof="1">
                <a:solidFill>
                  <a:schemeClr val="bg1"/>
                </a:solidFill>
                <a:latin typeface="Arial" pitchFamily="34" charset="0"/>
                <a:ea typeface="Heiti SC Light"/>
                <a:cs typeface="Heiti SC Light"/>
              </a:rPr>
              <a:t>Type: </a:t>
            </a:r>
            <a:r>
              <a:rPr lang="en-US" altLang="en-US" sz="800" noProof="1">
                <a:solidFill>
                  <a:schemeClr val="bg1"/>
                </a:solidFill>
                <a:latin typeface="Arial" pitchFamily="34" charset="0"/>
                <a:ea typeface="MS PGothic" pitchFamily="34" charset="-128"/>
              </a:rPr>
              <a:t>Arial</a:t>
            </a:r>
            <a:endParaRPr lang="en-US" sz="800" dirty="0">
              <a:solidFill>
                <a:schemeClr val="bg1"/>
              </a:solidFill>
              <a:latin typeface="Arial" pitchFamily="34" charset="0"/>
            </a:endParaRPr>
          </a:p>
          <a:p>
            <a:pPr defTabSz="935038"/>
            <a:r>
              <a:rPr lang="en-US" altLang="en-US" sz="800" noProof="1">
                <a:solidFill>
                  <a:schemeClr val="bg1"/>
                </a:solidFill>
                <a:latin typeface="Arial" pitchFamily="34" charset="0"/>
                <a:ea typeface="Heiti SC Light"/>
                <a:cs typeface="Heiti SC Light"/>
              </a:rPr>
              <a:t>Size：20pt</a:t>
            </a:r>
          </a:p>
          <a:p>
            <a:pPr defTabSz="935038"/>
            <a:r>
              <a:rPr lang="en-US" altLang="en-US" sz="800" noProof="1">
                <a:solidFill>
                  <a:schemeClr val="bg1"/>
                </a:solidFill>
                <a:latin typeface="Arial" pitchFamily="34" charset="0"/>
                <a:ea typeface="Heiti SC Light"/>
                <a:cs typeface="Heiti SC Light"/>
              </a:rPr>
              <a:t>Color: The ZTE green</a:t>
            </a:r>
          </a:p>
        </p:txBody>
      </p:sp>
      <p:sp>
        <p:nvSpPr>
          <p:cNvPr id="2051" name="TextBox 4"/>
          <p:cNvSpPr txBox="1">
            <a:spLocks noChangeArrowheads="1"/>
          </p:cNvSpPr>
          <p:nvPr/>
        </p:nvSpPr>
        <p:spPr bwMode="auto">
          <a:xfrm>
            <a:off x="5848350" y="4454525"/>
            <a:ext cx="309563" cy="365125"/>
          </a:xfrm>
          <a:prstGeom prst="rect">
            <a:avLst/>
          </a:prstGeom>
          <a:noFill/>
          <a:ln w="9525">
            <a:noFill/>
            <a:miter lim="800000"/>
            <a:headEnd/>
            <a:tailEnd/>
          </a:ln>
        </p:spPr>
        <p:txBody>
          <a:bodyPr wrap="none">
            <a:spAutoFit/>
          </a:bodyPr>
          <a:lstStyle/>
          <a:p>
            <a:endParaRPr lang="en-US" dirty="0">
              <a:latin typeface="Arial" pitchFamily="34" charset="0"/>
            </a:endParaRPr>
          </a:p>
        </p:txBody>
      </p:sp>
      <p:sp>
        <p:nvSpPr>
          <p:cNvPr id="2052" name="TextBox 5"/>
          <p:cNvSpPr txBox="1">
            <a:spLocks noChangeArrowheads="1"/>
          </p:cNvSpPr>
          <p:nvPr/>
        </p:nvSpPr>
        <p:spPr bwMode="auto">
          <a:xfrm>
            <a:off x="4814888" y="4170363"/>
            <a:ext cx="309562" cy="366712"/>
          </a:xfrm>
          <a:prstGeom prst="rect">
            <a:avLst/>
          </a:prstGeom>
          <a:noFill/>
          <a:ln w="9525">
            <a:noFill/>
            <a:miter lim="800000"/>
            <a:headEnd/>
            <a:tailEnd/>
          </a:ln>
        </p:spPr>
        <p:txBody>
          <a:bodyPr wrap="none">
            <a:spAutoFit/>
          </a:bodyPr>
          <a:lstStyle/>
          <a:p>
            <a:endParaRPr lang="en-US" dirty="0">
              <a:latin typeface="Arial" pitchFamily="34" charset="0"/>
            </a:endParaRPr>
          </a:p>
        </p:txBody>
      </p:sp>
      <p:sp>
        <p:nvSpPr>
          <p:cNvPr id="2053" name="TextBox 6"/>
          <p:cNvSpPr txBox="1">
            <a:spLocks noChangeArrowheads="1"/>
          </p:cNvSpPr>
          <p:nvPr/>
        </p:nvSpPr>
        <p:spPr bwMode="auto">
          <a:xfrm>
            <a:off x="4037013" y="3638550"/>
            <a:ext cx="309562" cy="365125"/>
          </a:xfrm>
          <a:prstGeom prst="rect">
            <a:avLst/>
          </a:prstGeom>
          <a:noFill/>
          <a:ln w="9525">
            <a:noFill/>
            <a:miter lim="800000"/>
            <a:headEnd/>
            <a:tailEnd/>
          </a:ln>
        </p:spPr>
        <p:txBody>
          <a:bodyPr wrap="none">
            <a:spAutoFit/>
          </a:bodyPr>
          <a:lstStyle/>
          <a:p>
            <a:endParaRPr lang="en-US" dirty="0">
              <a:latin typeface="Arial" pitchFamily="34" charset="0"/>
            </a:endParaRPr>
          </a:p>
        </p:txBody>
      </p:sp>
      <p:grpSp>
        <p:nvGrpSpPr>
          <p:cNvPr id="2054" name="组 5"/>
          <p:cNvGrpSpPr>
            <a:grpSpLocks/>
          </p:cNvGrpSpPr>
          <p:nvPr/>
        </p:nvGrpSpPr>
        <p:grpSpPr bwMode="auto">
          <a:xfrm>
            <a:off x="9364663" y="3851275"/>
            <a:ext cx="1392237" cy="989013"/>
            <a:chOff x="0" y="0"/>
            <a:chExt cx="1392554" cy="989008"/>
          </a:xfrm>
        </p:grpSpPr>
        <p:grpSp>
          <p:nvGrpSpPr>
            <p:cNvPr id="2055" name="组 6"/>
            <p:cNvGrpSpPr>
              <a:grpSpLocks/>
            </p:cNvGrpSpPr>
            <p:nvPr/>
          </p:nvGrpSpPr>
          <p:grpSpPr bwMode="auto">
            <a:xfrm>
              <a:off x="0" y="0"/>
              <a:ext cx="935158" cy="254390"/>
              <a:chOff x="0" y="0"/>
              <a:chExt cx="935158" cy="254390"/>
            </a:xfrm>
          </p:grpSpPr>
          <p:sp>
            <p:nvSpPr>
              <p:cNvPr id="2056" name="矩形 18"/>
              <p:cNvSpPr>
                <a:spLocks noChangeArrowheads="1"/>
              </p:cNvSpPr>
              <p:nvPr/>
            </p:nvSpPr>
            <p:spPr bwMode="auto">
              <a:xfrm>
                <a:off x="0" y="0"/>
                <a:ext cx="254390" cy="254390"/>
              </a:xfrm>
              <a:prstGeom prst="rect">
                <a:avLst/>
              </a:prstGeom>
              <a:solidFill>
                <a:srgbClr val="008FD4"/>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2057" name="文本框 19"/>
              <p:cNvSpPr txBox="1">
                <a:spLocks noChangeArrowheads="1"/>
              </p:cNvSpPr>
              <p:nvPr/>
            </p:nvSpPr>
            <p:spPr bwMode="auto">
              <a:xfrm>
                <a:off x="217344" y="31110"/>
                <a:ext cx="717814" cy="200055"/>
              </a:xfrm>
              <a:prstGeom prst="rect">
                <a:avLst/>
              </a:prstGeom>
              <a:noFill/>
              <a:ln w="9525">
                <a:noFill/>
                <a:miter lim="800000"/>
                <a:headEnd/>
                <a:tailEnd/>
              </a:ln>
            </p:spPr>
            <p:txBody>
              <a:bodyPr>
                <a:spAutoFit/>
              </a:bodyPr>
              <a:lstStyle/>
              <a:p>
                <a:r>
                  <a:rPr lang="en-US" sz="700" i="1" dirty="0">
                    <a:solidFill>
                      <a:schemeClr val="bg1"/>
                    </a:solidFill>
                    <a:latin typeface="Arial" pitchFamily="34" charset="0"/>
                  </a:rPr>
                  <a:t>G143, B212</a:t>
                </a:r>
                <a:endParaRPr lang="zh-CN" altLang="en-US" sz="700" i="1">
                  <a:solidFill>
                    <a:schemeClr val="bg1"/>
                  </a:solidFill>
                  <a:latin typeface="Arial" pitchFamily="34" charset="0"/>
                </a:endParaRPr>
              </a:p>
            </p:txBody>
          </p:sp>
        </p:grpSp>
        <p:grpSp>
          <p:nvGrpSpPr>
            <p:cNvPr id="2058" name="组 9"/>
            <p:cNvGrpSpPr>
              <a:grpSpLocks/>
            </p:cNvGrpSpPr>
            <p:nvPr/>
          </p:nvGrpSpPr>
          <p:grpSpPr bwMode="auto">
            <a:xfrm>
              <a:off x="0" y="373460"/>
              <a:ext cx="1199362" cy="254390"/>
              <a:chOff x="0" y="0"/>
              <a:chExt cx="1199362" cy="254390"/>
            </a:xfrm>
          </p:grpSpPr>
          <p:sp>
            <p:nvSpPr>
              <p:cNvPr id="2059" name="矩形 14"/>
              <p:cNvSpPr>
                <a:spLocks noChangeArrowheads="1"/>
              </p:cNvSpPr>
              <p:nvPr/>
            </p:nvSpPr>
            <p:spPr bwMode="auto">
              <a:xfrm>
                <a:off x="0" y="0"/>
                <a:ext cx="254390" cy="254390"/>
              </a:xfrm>
              <a:prstGeom prst="rect">
                <a:avLst/>
              </a:prstGeom>
              <a:solidFill>
                <a:srgbClr val="8CC63E"/>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2060" name="文本框 15"/>
              <p:cNvSpPr txBox="1">
                <a:spLocks noChangeArrowheads="1"/>
              </p:cNvSpPr>
              <p:nvPr/>
            </p:nvSpPr>
            <p:spPr bwMode="auto">
              <a:xfrm>
                <a:off x="217344" y="31110"/>
                <a:ext cx="982018" cy="200055"/>
              </a:xfrm>
              <a:prstGeom prst="rect">
                <a:avLst/>
              </a:prstGeom>
              <a:noFill/>
              <a:ln w="9525">
                <a:noFill/>
                <a:miter lim="800000"/>
                <a:headEnd/>
                <a:tailEnd/>
              </a:ln>
            </p:spPr>
            <p:txBody>
              <a:bodyPr>
                <a:spAutoFit/>
              </a:bodyPr>
              <a:lstStyle/>
              <a:p>
                <a:r>
                  <a:rPr lang="en-US" sz="700" i="1" dirty="0">
                    <a:solidFill>
                      <a:schemeClr val="bg1"/>
                    </a:solidFill>
                    <a:latin typeface="Arial" pitchFamily="34" charset="0"/>
                  </a:rPr>
                  <a:t>R140,G198, B62</a:t>
                </a:r>
                <a:endParaRPr lang="zh-CN" altLang="en-US" sz="700" i="1">
                  <a:solidFill>
                    <a:schemeClr val="bg1"/>
                  </a:solidFill>
                  <a:latin typeface="Arial" pitchFamily="34" charset="0"/>
                </a:endParaRPr>
              </a:p>
            </p:txBody>
          </p:sp>
        </p:grpSp>
        <p:sp>
          <p:nvSpPr>
            <p:cNvPr id="2061" name="矩形 10"/>
            <p:cNvSpPr>
              <a:spLocks noChangeArrowheads="1"/>
            </p:cNvSpPr>
            <p:nvPr/>
          </p:nvSpPr>
          <p:spPr bwMode="auto">
            <a:xfrm>
              <a:off x="0" y="734618"/>
              <a:ext cx="254390" cy="254390"/>
            </a:xfrm>
            <a:prstGeom prst="rect">
              <a:avLst/>
            </a:prstGeom>
            <a:solidFill>
              <a:srgbClr val="5ACBF5"/>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2062" name="文本框 12"/>
            <p:cNvSpPr txBox="1">
              <a:spLocks noChangeArrowheads="1"/>
            </p:cNvSpPr>
            <p:nvPr/>
          </p:nvSpPr>
          <p:spPr bwMode="auto">
            <a:xfrm>
              <a:off x="217344" y="765728"/>
              <a:ext cx="1175210" cy="200055"/>
            </a:xfrm>
            <a:prstGeom prst="rect">
              <a:avLst/>
            </a:prstGeom>
            <a:noFill/>
            <a:ln w="9525">
              <a:noFill/>
              <a:miter lim="800000"/>
              <a:headEnd/>
              <a:tailEnd/>
            </a:ln>
          </p:spPr>
          <p:txBody>
            <a:bodyPr>
              <a:spAutoFit/>
            </a:bodyPr>
            <a:lstStyle/>
            <a:p>
              <a:r>
                <a:rPr lang="en-US" sz="700" i="1" dirty="0">
                  <a:solidFill>
                    <a:schemeClr val="bg1"/>
                  </a:solidFill>
                  <a:latin typeface="Arial" pitchFamily="34" charset="0"/>
                </a:rPr>
                <a:t>R90,G203, B245</a:t>
              </a:r>
              <a:endParaRPr lang="zh-CN" altLang="en-US" sz="700" i="1">
                <a:solidFill>
                  <a:schemeClr val="bg1"/>
                </a:solidFill>
                <a:latin typeface="Arial" pitchFamily="34" charset="0"/>
              </a:endParaRPr>
            </a:p>
          </p:txBody>
        </p:sp>
      </p:grpSp>
      <p:sp>
        <p:nvSpPr>
          <p:cNvPr id="2063" name="TextBox 18"/>
          <p:cNvSpPr txBox="1">
            <a:spLocks noChangeArrowheads="1"/>
          </p:cNvSpPr>
          <p:nvPr/>
        </p:nvSpPr>
        <p:spPr bwMode="auto">
          <a:xfrm>
            <a:off x="8153400" y="1016000"/>
            <a:ext cx="914400" cy="914400"/>
          </a:xfrm>
          <a:prstGeom prst="rect">
            <a:avLst/>
          </a:prstGeom>
          <a:noFill/>
          <a:ln w="9525">
            <a:noFill/>
            <a:miter lim="800000"/>
            <a:headEnd/>
            <a:tailEnd/>
          </a:ln>
        </p:spPr>
        <p:txBody>
          <a:bodyPr wrap="none" lIns="0" tIns="0" rIns="0" bIns="0"/>
          <a:lstStyle/>
          <a:p>
            <a:endParaRPr lang="en-US" dirty="0">
              <a:latin typeface="Arial" pitchFamily="34" charset="0"/>
            </a:endParaRPr>
          </a:p>
        </p:txBody>
      </p:sp>
      <p:sp>
        <p:nvSpPr>
          <p:cNvPr id="2064" name="TextBox 19"/>
          <p:cNvSpPr txBox="1">
            <a:spLocks noChangeArrowheads="1"/>
          </p:cNvSpPr>
          <p:nvPr/>
        </p:nvSpPr>
        <p:spPr bwMode="auto">
          <a:xfrm>
            <a:off x="4864100" y="3378200"/>
            <a:ext cx="914400" cy="914400"/>
          </a:xfrm>
          <a:prstGeom prst="rect">
            <a:avLst/>
          </a:prstGeom>
          <a:noFill/>
          <a:ln w="9525">
            <a:noFill/>
            <a:miter lim="800000"/>
            <a:headEnd/>
            <a:tailEnd/>
          </a:ln>
        </p:spPr>
        <p:txBody>
          <a:bodyPr wrap="none" lIns="0" tIns="0" rIns="0" bIns="0"/>
          <a:lstStyle/>
          <a:p>
            <a:endParaRPr lang="en-US" dirty="0">
              <a:latin typeface="Arial" pitchFamily="34" charset="0"/>
            </a:endParaRPr>
          </a:p>
        </p:txBody>
      </p:sp>
      <p:sp>
        <p:nvSpPr>
          <p:cNvPr id="2065" name="标题占位符 1"/>
          <p:cNvSpPr>
            <a:spLocks noGrp="1" noChangeArrowheads="1"/>
          </p:cNvSpPr>
          <p:nvPr>
            <p:ph type="title"/>
          </p:nvPr>
        </p:nvSpPr>
        <p:spPr bwMode="auto">
          <a:xfrm>
            <a:off x="333375" y="342900"/>
            <a:ext cx="6767513" cy="7207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smtClean="0"/>
              <a:t>单击此处编辑母版标题样式</a:t>
            </a:r>
          </a:p>
        </p:txBody>
      </p:sp>
      <p:sp>
        <p:nvSpPr>
          <p:cNvPr id="2066" name="文本占位符 2"/>
          <p:cNvSpPr>
            <a:spLocks noGrp="1" noChangeArrowheads="1"/>
          </p:cNvSpPr>
          <p:nvPr>
            <p:ph type="body" idx="1"/>
          </p:nvPr>
        </p:nvSpPr>
        <p:spPr bwMode="auto">
          <a:xfrm>
            <a:off x="358775" y="1200150"/>
            <a:ext cx="8491538" cy="31892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smtClean="0"/>
              <a:t>单击此处编辑母版文本样式</a:t>
            </a:r>
          </a:p>
          <a:p>
            <a:pPr lvl="1"/>
            <a:r>
              <a:rPr lang="zh-CN" smtClean="0"/>
              <a:t>二级</a:t>
            </a:r>
          </a:p>
          <a:p>
            <a:pPr lvl="2"/>
            <a:r>
              <a:rPr lang="zh-CN" smtClean="0"/>
              <a:t>三级</a:t>
            </a:r>
          </a:p>
          <a:p>
            <a:pPr lvl="3"/>
            <a:r>
              <a:rPr lang="zh-CN" smtClean="0"/>
              <a:t>四级</a:t>
            </a:r>
          </a:p>
          <a:p>
            <a:pPr lvl="4"/>
            <a:r>
              <a:rPr lang="zh-CN" smtClean="0"/>
              <a:t>五级</a:t>
            </a:r>
          </a:p>
        </p:txBody>
      </p:sp>
      <p:pic>
        <p:nvPicPr>
          <p:cNvPr id="2067" name="Picture 19" descr="1-01"/>
          <p:cNvPicPr>
            <a:picLocks noChangeAspect="1" noChangeArrowheads="1"/>
          </p:cNvPicPr>
          <p:nvPr/>
        </p:nvPicPr>
        <p:blipFill>
          <a:blip r:embed="rId4" cstate="print"/>
          <a:srcRect/>
          <a:stretch>
            <a:fillRect/>
          </a:stretch>
        </p:blipFill>
        <p:spPr bwMode="auto">
          <a:xfrm>
            <a:off x="7158038" y="69850"/>
            <a:ext cx="1789112" cy="1343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98" r:id="rId1"/>
  </p:sldLayoutIdLst>
  <p:txStyles>
    <p:titleStyle>
      <a:lvl1pPr algn="l" defTabSz="457200" rtl="0" eaLnBrk="1" fontAlgn="base" hangingPunct="1">
        <a:spcBef>
          <a:spcPct val="0"/>
        </a:spcBef>
        <a:spcAft>
          <a:spcPct val="0"/>
        </a:spcAft>
        <a:defRPr sz="2400">
          <a:solidFill>
            <a:schemeClr val="tx1"/>
          </a:solidFill>
          <a:latin typeface="+mj-lt"/>
          <a:ea typeface="+mj-ea"/>
          <a:cs typeface="+mj-cs"/>
        </a:defRPr>
      </a:lvl1pPr>
      <a:lvl2pPr algn="l" defTabSz="457200" rtl="0" eaLnBrk="1" fontAlgn="base" hangingPunct="1">
        <a:spcBef>
          <a:spcPct val="0"/>
        </a:spcBef>
        <a:spcAft>
          <a:spcPct val="0"/>
        </a:spcAft>
        <a:defRPr sz="2400">
          <a:solidFill>
            <a:schemeClr val="tx1"/>
          </a:solidFill>
          <a:latin typeface="Calibri" pitchFamily="34" charset="0"/>
          <a:ea typeface="微软雅黑" pitchFamily="34" charset="-122"/>
        </a:defRPr>
      </a:lvl2pPr>
      <a:lvl3pPr algn="l" defTabSz="457200" rtl="0" eaLnBrk="1" fontAlgn="base" hangingPunct="1">
        <a:spcBef>
          <a:spcPct val="0"/>
        </a:spcBef>
        <a:spcAft>
          <a:spcPct val="0"/>
        </a:spcAft>
        <a:defRPr sz="2400">
          <a:solidFill>
            <a:schemeClr val="tx1"/>
          </a:solidFill>
          <a:latin typeface="Calibri" pitchFamily="34" charset="0"/>
          <a:ea typeface="微软雅黑" pitchFamily="34" charset="-122"/>
        </a:defRPr>
      </a:lvl3pPr>
      <a:lvl4pPr algn="l" defTabSz="457200" rtl="0" eaLnBrk="1" fontAlgn="base" hangingPunct="1">
        <a:spcBef>
          <a:spcPct val="0"/>
        </a:spcBef>
        <a:spcAft>
          <a:spcPct val="0"/>
        </a:spcAft>
        <a:defRPr sz="2400">
          <a:solidFill>
            <a:schemeClr val="tx1"/>
          </a:solidFill>
          <a:latin typeface="Calibri" pitchFamily="34" charset="0"/>
          <a:ea typeface="微软雅黑" pitchFamily="34" charset="-122"/>
        </a:defRPr>
      </a:lvl4pPr>
      <a:lvl5pPr algn="l" defTabSz="457200" rtl="0" eaLnBrk="1" fontAlgn="base" hangingPunct="1">
        <a:spcBef>
          <a:spcPct val="0"/>
        </a:spcBef>
        <a:spcAft>
          <a:spcPct val="0"/>
        </a:spcAft>
        <a:defRPr sz="2400">
          <a:solidFill>
            <a:schemeClr val="tx1"/>
          </a:solidFill>
          <a:latin typeface="Calibri" pitchFamily="34" charset="0"/>
          <a:ea typeface="微软雅黑" pitchFamily="34" charset="-122"/>
        </a:defRPr>
      </a:lvl5pPr>
      <a:lvl6pPr marL="457200" algn="l" defTabSz="457200" rtl="0" eaLnBrk="1" fontAlgn="base" hangingPunct="1">
        <a:spcBef>
          <a:spcPct val="0"/>
        </a:spcBef>
        <a:spcAft>
          <a:spcPct val="0"/>
        </a:spcAft>
        <a:defRPr sz="2400">
          <a:solidFill>
            <a:schemeClr val="tx1"/>
          </a:solidFill>
          <a:latin typeface="Calibri" pitchFamily="34" charset="0"/>
          <a:ea typeface="微软雅黑" pitchFamily="34" charset="-122"/>
        </a:defRPr>
      </a:lvl6pPr>
      <a:lvl7pPr marL="914400" algn="l" defTabSz="457200" rtl="0" eaLnBrk="1" fontAlgn="base" hangingPunct="1">
        <a:spcBef>
          <a:spcPct val="0"/>
        </a:spcBef>
        <a:spcAft>
          <a:spcPct val="0"/>
        </a:spcAft>
        <a:defRPr sz="2400">
          <a:solidFill>
            <a:schemeClr val="tx1"/>
          </a:solidFill>
          <a:latin typeface="Calibri" pitchFamily="34" charset="0"/>
          <a:ea typeface="微软雅黑" pitchFamily="34" charset="-122"/>
        </a:defRPr>
      </a:lvl7pPr>
      <a:lvl8pPr marL="1371600" algn="l" defTabSz="457200" rtl="0" eaLnBrk="1" fontAlgn="base" hangingPunct="1">
        <a:spcBef>
          <a:spcPct val="0"/>
        </a:spcBef>
        <a:spcAft>
          <a:spcPct val="0"/>
        </a:spcAft>
        <a:defRPr sz="2400">
          <a:solidFill>
            <a:schemeClr val="tx1"/>
          </a:solidFill>
          <a:latin typeface="Calibri" pitchFamily="34" charset="0"/>
          <a:ea typeface="微软雅黑" pitchFamily="34" charset="-122"/>
        </a:defRPr>
      </a:lvl8pPr>
      <a:lvl9pPr marL="1828800" algn="l" defTabSz="457200" rtl="0" eaLnBrk="1" fontAlgn="base" hangingPunct="1">
        <a:spcBef>
          <a:spcPct val="0"/>
        </a:spcBef>
        <a:spcAft>
          <a:spcPct val="0"/>
        </a:spcAft>
        <a:defRPr sz="2400">
          <a:solidFill>
            <a:schemeClr val="tx1"/>
          </a:solidFill>
          <a:latin typeface="Calibri" pitchFamily="34" charset="0"/>
          <a:ea typeface="微软雅黑" pitchFamily="34" charset="-122"/>
        </a:defRPr>
      </a:lvl9pPr>
    </p:titleStyle>
    <p:bodyStyle>
      <a:lvl1pPr algn="l" defTabSz="457200" rtl="0" eaLnBrk="1" fontAlgn="base" hangingPunct="1">
        <a:lnSpc>
          <a:spcPct val="120000"/>
        </a:lnSpc>
        <a:spcBef>
          <a:spcPct val="20000"/>
        </a:spcBef>
        <a:spcAft>
          <a:spcPct val="0"/>
        </a:spcAft>
        <a:buFont typeface="Arial" pitchFamily="34" charset="0"/>
        <a:defRPr sz="2000">
          <a:solidFill>
            <a:schemeClr val="tx1"/>
          </a:solidFill>
          <a:latin typeface="+mn-lt"/>
          <a:ea typeface="+mn-ea"/>
          <a:cs typeface="+mn-cs"/>
        </a:defRPr>
      </a:lvl1pPr>
      <a:lvl2pPr marL="742950" indent="-285750" algn="l" defTabSz="457200" rtl="0" eaLnBrk="1" fontAlgn="base" hangingPunct="1">
        <a:lnSpc>
          <a:spcPct val="120000"/>
        </a:lnSpc>
        <a:spcBef>
          <a:spcPct val="20000"/>
        </a:spcBef>
        <a:spcAft>
          <a:spcPct val="0"/>
        </a:spcAft>
        <a:buFont typeface="Arial" pitchFamily="34" charset="0"/>
        <a:buChar char="–"/>
        <a:defRPr>
          <a:solidFill>
            <a:schemeClr val="tx1"/>
          </a:solidFill>
          <a:latin typeface="+mn-lt"/>
          <a:ea typeface="+mn-ea"/>
        </a:defRPr>
      </a:lvl2pPr>
      <a:lvl3pPr marL="1143000" indent="-228600" algn="l" defTabSz="457200" rtl="0" eaLnBrk="1" fontAlgn="base" hangingPunct="1">
        <a:lnSpc>
          <a:spcPct val="120000"/>
        </a:lnSpc>
        <a:spcBef>
          <a:spcPct val="20000"/>
        </a:spcBef>
        <a:spcAft>
          <a:spcPct val="0"/>
        </a:spcAft>
        <a:buFont typeface="Arial" pitchFamily="34" charset="0"/>
        <a:buChar char="•"/>
        <a:defRPr sz="1600">
          <a:solidFill>
            <a:schemeClr val="tx1"/>
          </a:solidFill>
          <a:latin typeface="+mn-lt"/>
          <a:ea typeface="+mn-ea"/>
        </a:defRPr>
      </a:lvl3pPr>
      <a:lvl4pPr marL="1600200" indent="-228600" algn="l" defTabSz="457200" rtl="0" eaLnBrk="1" fontAlgn="base" hangingPunct="1">
        <a:lnSpc>
          <a:spcPct val="120000"/>
        </a:lnSpc>
        <a:spcBef>
          <a:spcPct val="20000"/>
        </a:spcBef>
        <a:spcAft>
          <a:spcPct val="0"/>
        </a:spcAft>
        <a:buFont typeface="Arial" pitchFamily="34" charset="0"/>
        <a:buChar char="–"/>
        <a:defRPr sz="1400">
          <a:solidFill>
            <a:schemeClr val="tx1"/>
          </a:solidFill>
          <a:latin typeface="+mn-lt"/>
          <a:ea typeface="+mn-ea"/>
        </a:defRPr>
      </a:lvl4pPr>
      <a:lvl5pPr marL="2057400" indent="-228600" algn="l" defTabSz="457200" rtl="0" eaLnBrk="1" fontAlgn="base" hangingPunct="1">
        <a:lnSpc>
          <a:spcPct val="120000"/>
        </a:lnSpc>
        <a:spcBef>
          <a:spcPct val="20000"/>
        </a:spcBef>
        <a:spcAft>
          <a:spcPct val="0"/>
        </a:spcAft>
        <a:buFont typeface="Arial" pitchFamily="34" charset="0"/>
        <a:buChar char="»"/>
        <a:defRPr sz="1200">
          <a:solidFill>
            <a:schemeClr val="tx1"/>
          </a:solidFill>
          <a:latin typeface="+mn-lt"/>
          <a:ea typeface="+mn-ea"/>
        </a:defRPr>
      </a:lvl5pPr>
      <a:lvl6pPr marL="2514600" indent="-228600" algn="l" defTabSz="457200" rtl="0" eaLnBrk="1" fontAlgn="base" hangingPunct="1">
        <a:lnSpc>
          <a:spcPct val="120000"/>
        </a:lnSpc>
        <a:spcBef>
          <a:spcPct val="20000"/>
        </a:spcBef>
        <a:spcAft>
          <a:spcPct val="0"/>
        </a:spcAft>
        <a:buFont typeface="Arial" pitchFamily="34" charset="0"/>
        <a:buChar char="»"/>
        <a:defRPr sz="1200">
          <a:solidFill>
            <a:schemeClr val="tx1"/>
          </a:solidFill>
          <a:latin typeface="+mn-lt"/>
          <a:ea typeface="+mn-ea"/>
        </a:defRPr>
      </a:lvl6pPr>
      <a:lvl7pPr marL="2971800" indent="-228600" algn="l" defTabSz="457200" rtl="0" eaLnBrk="1" fontAlgn="base" hangingPunct="1">
        <a:lnSpc>
          <a:spcPct val="120000"/>
        </a:lnSpc>
        <a:spcBef>
          <a:spcPct val="20000"/>
        </a:spcBef>
        <a:spcAft>
          <a:spcPct val="0"/>
        </a:spcAft>
        <a:buFont typeface="Arial" pitchFamily="34" charset="0"/>
        <a:buChar char="»"/>
        <a:defRPr sz="1200">
          <a:solidFill>
            <a:schemeClr val="tx1"/>
          </a:solidFill>
          <a:latin typeface="+mn-lt"/>
          <a:ea typeface="+mn-ea"/>
        </a:defRPr>
      </a:lvl7pPr>
      <a:lvl8pPr marL="3429000" indent="-228600" algn="l" defTabSz="457200" rtl="0" eaLnBrk="1" fontAlgn="base" hangingPunct="1">
        <a:lnSpc>
          <a:spcPct val="120000"/>
        </a:lnSpc>
        <a:spcBef>
          <a:spcPct val="20000"/>
        </a:spcBef>
        <a:spcAft>
          <a:spcPct val="0"/>
        </a:spcAft>
        <a:buFont typeface="Arial" pitchFamily="34" charset="0"/>
        <a:buChar char="»"/>
        <a:defRPr sz="1200">
          <a:solidFill>
            <a:schemeClr val="tx1"/>
          </a:solidFill>
          <a:latin typeface="+mn-lt"/>
          <a:ea typeface="+mn-ea"/>
        </a:defRPr>
      </a:lvl8pPr>
      <a:lvl9pPr marL="3886200" indent="-228600" algn="l" defTabSz="457200" rtl="0" eaLnBrk="1" fontAlgn="base" hangingPunct="1">
        <a:lnSpc>
          <a:spcPct val="120000"/>
        </a:lnSpc>
        <a:spcBef>
          <a:spcPct val="20000"/>
        </a:spcBef>
        <a:spcAft>
          <a:spcPct val="0"/>
        </a:spcAft>
        <a:buFont typeface="Arial"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Rectangle 8"/>
          <p:cNvSpPr>
            <a:spLocks noChangeArrowheads="1"/>
          </p:cNvSpPr>
          <p:nvPr/>
        </p:nvSpPr>
        <p:spPr bwMode="auto">
          <a:xfrm>
            <a:off x="9236075" y="2576513"/>
            <a:ext cx="1360488" cy="1235075"/>
          </a:xfrm>
          <a:prstGeom prst="rect">
            <a:avLst/>
          </a:prstGeom>
          <a:noFill/>
          <a:ln w="9525">
            <a:noFill/>
            <a:miter lim="800000"/>
            <a:headEnd/>
            <a:tailEnd/>
          </a:ln>
        </p:spPr>
        <p:txBody>
          <a:bodyPr lIns="93442" tIns="46725" rIns="93442" bIns="46725" anchor="b" anchorCtr="1">
            <a:spAutoFit/>
          </a:bodyPr>
          <a:lstStyle/>
          <a:p>
            <a:pPr defTabSz="935038"/>
            <a:r>
              <a:rPr lang="en-US" altLang="en-US" sz="900" noProof="1">
                <a:solidFill>
                  <a:schemeClr val="bg1"/>
                </a:solidFill>
                <a:latin typeface="Arial" pitchFamily="34" charset="0"/>
                <a:ea typeface="Heiti SC Light"/>
                <a:cs typeface="Heiti SC Light"/>
              </a:rPr>
              <a:t>Title:</a:t>
            </a:r>
          </a:p>
          <a:p>
            <a:pPr defTabSz="935038"/>
            <a:r>
              <a:rPr lang="en-US" altLang="en-US" sz="800" noProof="1">
                <a:solidFill>
                  <a:schemeClr val="bg1"/>
                </a:solidFill>
                <a:latin typeface="Arial" pitchFamily="34" charset="0"/>
                <a:ea typeface="Heiti SC Light"/>
                <a:cs typeface="Heiti SC Light"/>
              </a:rPr>
              <a:t>Type: </a:t>
            </a:r>
            <a:r>
              <a:rPr lang="en-US" altLang="en-US" sz="800" noProof="1">
                <a:solidFill>
                  <a:schemeClr val="bg1"/>
                </a:solidFill>
                <a:latin typeface="Arial" pitchFamily="34" charset="0"/>
                <a:ea typeface="MS PGothic" pitchFamily="34" charset="-128"/>
              </a:rPr>
              <a:t>Arial</a:t>
            </a:r>
            <a:endParaRPr lang="en-US" sz="800" dirty="0">
              <a:solidFill>
                <a:schemeClr val="bg1"/>
              </a:solidFill>
              <a:latin typeface="Arial" pitchFamily="34" charset="0"/>
            </a:endParaRPr>
          </a:p>
          <a:p>
            <a:pPr defTabSz="935038"/>
            <a:r>
              <a:rPr lang="en-US" altLang="en-US" sz="800" noProof="1">
                <a:solidFill>
                  <a:schemeClr val="bg1"/>
                </a:solidFill>
                <a:latin typeface="Arial" pitchFamily="34" charset="0"/>
                <a:ea typeface="Heiti SC Light"/>
                <a:cs typeface="Heiti SC Light"/>
              </a:rPr>
              <a:t>Size：24pt</a:t>
            </a:r>
          </a:p>
          <a:p>
            <a:pPr defTabSz="935038"/>
            <a:r>
              <a:rPr lang="en-US" altLang="en-US" sz="800" noProof="1">
                <a:solidFill>
                  <a:schemeClr val="bg1"/>
                </a:solidFill>
                <a:latin typeface="Arial" pitchFamily="34" charset="0"/>
                <a:ea typeface="Heiti SC Light"/>
                <a:cs typeface="Heiti SC Light"/>
              </a:rPr>
              <a:t>Color：The ZTE blue </a:t>
            </a:r>
          </a:p>
          <a:p>
            <a:pPr defTabSz="935038"/>
            <a:endParaRPr lang="en-US" altLang="en-US" sz="900" noProof="1">
              <a:solidFill>
                <a:schemeClr val="bg1"/>
              </a:solidFill>
              <a:latin typeface="Arial" pitchFamily="34" charset="0"/>
              <a:ea typeface="Heiti SC Light"/>
              <a:cs typeface="Heiti SC Light"/>
            </a:endParaRPr>
          </a:p>
          <a:p>
            <a:pPr defTabSz="935038"/>
            <a:r>
              <a:rPr lang="en-US" altLang="en-US" sz="900" noProof="1">
                <a:solidFill>
                  <a:schemeClr val="bg1"/>
                </a:solidFill>
                <a:latin typeface="Arial" pitchFamily="34" charset="0"/>
                <a:ea typeface="Heiti SC Light"/>
                <a:cs typeface="Heiti SC Light"/>
              </a:rPr>
              <a:t>Subtitle:</a:t>
            </a:r>
          </a:p>
          <a:p>
            <a:pPr defTabSz="935038"/>
            <a:r>
              <a:rPr lang="en-US" altLang="en-US" sz="800" noProof="1">
                <a:solidFill>
                  <a:schemeClr val="bg1"/>
                </a:solidFill>
                <a:latin typeface="Arial" pitchFamily="34" charset="0"/>
                <a:ea typeface="Heiti SC Light"/>
                <a:cs typeface="Heiti SC Light"/>
              </a:rPr>
              <a:t>Type:  </a:t>
            </a:r>
            <a:r>
              <a:rPr lang="en-US" altLang="en-US" sz="800" noProof="1">
                <a:solidFill>
                  <a:schemeClr val="bg1"/>
                </a:solidFill>
                <a:latin typeface="Arial" pitchFamily="34" charset="0"/>
                <a:ea typeface="MS PGothic" pitchFamily="34" charset="-128"/>
              </a:rPr>
              <a:t>Arial</a:t>
            </a:r>
            <a:endParaRPr lang="en-US" sz="800" dirty="0">
              <a:solidFill>
                <a:schemeClr val="bg1"/>
              </a:solidFill>
              <a:latin typeface="Arial" pitchFamily="34" charset="0"/>
            </a:endParaRPr>
          </a:p>
          <a:p>
            <a:pPr defTabSz="935038"/>
            <a:r>
              <a:rPr lang="en-US" altLang="en-US" sz="800" noProof="1">
                <a:solidFill>
                  <a:schemeClr val="bg1"/>
                </a:solidFill>
                <a:latin typeface="Arial" pitchFamily="34" charset="0"/>
                <a:ea typeface="Heiti SC Light"/>
                <a:cs typeface="Heiti SC Light"/>
              </a:rPr>
              <a:t>Size：16-20pt</a:t>
            </a:r>
          </a:p>
          <a:p>
            <a:pPr defTabSz="935038"/>
            <a:r>
              <a:rPr lang="en-US" altLang="en-US" sz="800" noProof="1">
                <a:solidFill>
                  <a:schemeClr val="bg1"/>
                </a:solidFill>
                <a:latin typeface="Arial" pitchFamily="34" charset="0"/>
                <a:ea typeface="Heiti SC Light"/>
                <a:cs typeface="Heiti SC Light"/>
              </a:rPr>
              <a:t>Color: The ZTE green</a:t>
            </a:r>
          </a:p>
        </p:txBody>
      </p:sp>
      <p:grpSp>
        <p:nvGrpSpPr>
          <p:cNvPr id="3075" name="组 5"/>
          <p:cNvGrpSpPr>
            <a:grpSpLocks/>
          </p:cNvGrpSpPr>
          <p:nvPr/>
        </p:nvGrpSpPr>
        <p:grpSpPr bwMode="auto">
          <a:xfrm>
            <a:off x="9364663" y="3851275"/>
            <a:ext cx="1392237" cy="989013"/>
            <a:chOff x="0" y="0"/>
            <a:chExt cx="1392554" cy="989008"/>
          </a:xfrm>
        </p:grpSpPr>
        <p:grpSp>
          <p:nvGrpSpPr>
            <p:cNvPr id="3076" name="组 6"/>
            <p:cNvGrpSpPr>
              <a:grpSpLocks/>
            </p:cNvGrpSpPr>
            <p:nvPr/>
          </p:nvGrpSpPr>
          <p:grpSpPr bwMode="auto">
            <a:xfrm>
              <a:off x="0" y="0"/>
              <a:ext cx="935158" cy="254390"/>
              <a:chOff x="0" y="0"/>
              <a:chExt cx="935158" cy="254390"/>
            </a:xfrm>
          </p:grpSpPr>
          <p:sp>
            <p:nvSpPr>
              <p:cNvPr id="3077" name="矩形 18"/>
              <p:cNvSpPr>
                <a:spLocks noChangeArrowheads="1"/>
              </p:cNvSpPr>
              <p:nvPr/>
            </p:nvSpPr>
            <p:spPr bwMode="auto">
              <a:xfrm>
                <a:off x="0" y="0"/>
                <a:ext cx="254390" cy="254390"/>
              </a:xfrm>
              <a:prstGeom prst="rect">
                <a:avLst/>
              </a:prstGeom>
              <a:solidFill>
                <a:srgbClr val="008FD4"/>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3078" name="文本框 19"/>
              <p:cNvSpPr txBox="1">
                <a:spLocks noChangeArrowheads="1"/>
              </p:cNvSpPr>
              <p:nvPr/>
            </p:nvSpPr>
            <p:spPr bwMode="auto">
              <a:xfrm>
                <a:off x="217344" y="31110"/>
                <a:ext cx="717814" cy="200055"/>
              </a:xfrm>
              <a:prstGeom prst="rect">
                <a:avLst/>
              </a:prstGeom>
              <a:noFill/>
              <a:ln w="9525">
                <a:noFill/>
                <a:miter lim="800000"/>
                <a:headEnd/>
                <a:tailEnd/>
              </a:ln>
            </p:spPr>
            <p:txBody>
              <a:bodyPr>
                <a:spAutoFit/>
              </a:bodyPr>
              <a:lstStyle/>
              <a:p>
                <a:r>
                  <a:rPr lang="en-US" sz="700" i="1" dirty="0">
                    <a:solidFill>
                      <a:schemeClr val="bg1"/>
                    </a:solidFill>
                    <a:latin typeface="Arial" pitchFamily="34" charset="0"/>
                  </a:rPr>
                  <a:t>G143, B212</a:t>
                </a:r>
                <a:endParaRPr lang="zh-CN" altLang="en-US" sz="700" i="1">
                  <a:solidFill>
                    <a:schemeClr val="bg1"/>
                  </a:solidFill>
                  <a:latin typeface="Arial" pitchFamily="34" charset="0"/>
                </a:endParaRPr>
              </a:p>
            </p:txBody>
          </p:sp>
        </p:grpSp>
        <p:grpSp>
          <p:nvGrpSpPr>
            <p:cNvPr id="3079" name="组 9"/>
            <p:cNvGrpSpPr>
              <a:grpSpLocks/>
            </p:cNvGrpSpPr>
            <p:nvPr/>
          </p:nvGrpSpPr>
          <p:grpSpPr bwMode="auto">
            <a:xfrm>
              <a:off x="0" y="373460"/>
              <a:ext cx="1199362" cy="254390"/>
              <a:chOff x="0" y="0"/>
              <a:chExt cx="1199362" cy="254390"/>
            </a:xfrm>
          </p:grpSpPr>
          <p:sp>
            <p:nvSpPr>
              <p:cNvPr id="3080" name="矩形 14"/>
              <p:cNvSpPr>
                <a:spLocks noChangeArrowheads="1"/>
              </p:cNvSpPr>
              <p:nvPr/>
            </p:nvSpPr>
            <p:spPr bwMode="auto">
              <a:xfrm>
                <a:off x="0" y="0"/>
                <a:ext cx="254390" cy="254390"/>
              </a:xfrm>
              <a:prstGeom prst="rect">
                <a:avLst/>
              </a:prstGeom>
              <a:solidFill>
                <a:srgbClr val="8CC63E"/>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3081" name="文本框 15"/>
              <p:cNvSpPr txBox="1">
                <a:spLocks noChangeArrowheads="1"/>
              </p:cNvSpPr>
              <p:nvPr/>
            </p:nvSpPr>
            <p:spPr bwMode="auto">
              <a:xfrm>
                <a:off x="217344" y="31110"/>
                <a:ext cx="982018" cy="200055"/>
              </a:xfrm>
              <a:prstGeom prst="rect">
                <a:avLst/>
              </a:prstGeom>
              <a:noFill/>
              <a:ln w="9525">
                <a:noFill/>
                <a:miter lim="800000"/>
                <a:headEnd/>
                <a:tailEnd/>
              </a:ln>
            </p:spPr>
            <p:txBody>
              <a:bodyPr>
                <a:spAutoFit/>
              </a:bodyPr>
              <a:lstStyle/>
              <a:p>
                <a:r>
                  <a:rPr lang="en-US" sz="700" i="1" dirty="0">
                    <a:solidFill>
                      <a:schemeClr val="bg1"/>
                    </a:solidFill>
                    <a:latin typeface="Arial" pitchFamily="34" charset="0"/>
                  </a:rPr>
                  <a:t>R140,G198, B62</a:t>
                </a:r>
                <a:endParaRPr lang="zh-CN" altLang="en-US" sz="700" i="1">
                  <a:solidFill>
                    <a:schemeClr val="bg1"/>
                  </a:solidFill>
                  <a:latin typeface="Arial" pitchFamily="34" charset="0"/>
                </a:endParaRPr>
              </a:p>
            </p:txBody>
          </p:sp>
        </p:grpSp>
        <p:sp>
          <p:nvSpPr>
            <p:cNvPr id="3082" name="矩形 10"/>
            <p:cNvSpPr>
              <a:spLocks noChangeArrowheads="1"/>
            </p:cNvSpPr>
            <p:nvPr/>
          </p:nvSpPr>
          <p:spPr bwMode="auto">
            <a:xfrm>
              <a:off x="0" y="734618"/>
              <a:ext cx="254390" cy="254390"/>
            </a:xfrm>
            <a:prstGeom prst="rect">
              <a:avLst/>
            </a:prstGeom>
            <a:solidFill>
              <a:srgbClr val="5ACBF5"/>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3083" name="文本框 12"/>
            <p:cNvSpPr txBox="1">
              <a:spLocks noChangeArrowheads="1"/>
            </p:cNvSpPr>
            <p:nvPr/>
          </p:nvSpPr>
          <p:spPr bwMode="auto">
            <a:xfrm>
              <a:off x="217344" y="765728"/>
              <a:ext cx="1175210" cy="200055"/>
            </a:xfrm>
            <a:prstGeom prst="rect">
              <a:avLst/>
            </a:prstGeom>
            <a:noFill/>
            <a:ln w="9525">
              <a:noFill/>
              <a:miter lim="800000"/>
              <a:headEnd/>
              <a:tailEnd/>
            </a:ln>
          </p:spPr>
          <p:txBody>
            <a:bodyPr>
              <a:spAutoFit/>
            </a:bodyPr>
            <a:lstStyle/>
            <a:p>
              <a:r>
                <a:rPr lang="en-US" sz="700" i="1" dirty="0">
                  <a:solidFill>
                    <a:schemeClr val="bg1"/>
                  </a:solidFill>
                  <a:latin typeface="Arial" pitchFamily="34" charset="0"/>
                </a:rPr>
                <a:t>R90,G203, B245</a:t>
              </a:r>
              <a:endParaRPr lang="zh-CN" altLang="en-US" sz="700" i="1">
                <a:solidFill>
                  <a:schemeClr val="bg1"/>
                </a:solidFill>
                <a:latin typeface="Arial" pitchFamily="34" charset="0"/>
              </a:endParaRPr>
            </a:p>
          </p:txBody>
        </p:sp>
      </p:grpSp>
      <p:sp>
        <p:nvSpPr>
          <p:cNvPr id="3084" name="标题占位符 1"/>
          <p:cNvSpPr>
            <a:spLocks noGrp="1" noChangeArrowheads="1"/>
          </p:cNvSpPr>
          <p:nvPr>
            <p:ph type="title"/>
          </p:nvPr>
        </p:nvSpPr>
        <p:spPr bwMode="auto">
          <a:xfrm>
            <a:off x="1257299" y="341313"/>
            <a:ext cx="7593013" cy="7223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smtClean="0"/>
              <a:t>单击此处编辑母版标题样式</a:t>
            </a:r>
          </a:p>
        </p:txBody>
      </p:sp>
      <p:sp>
        <p:nvSpPr>
          <p:cNvPr id="3085" name="文本占位符 2"/>
          <p:cNvSpPr>
            <a:spLocks noGrp="1" noChangeArrowheads="1"/>
          </p:cNvSpPr>
          <p:nvPr>
            <p:ph type="body" idx="1"/>
          </p:nvPr>
        </p:nvSpPr>
        <p:spPr bwMode="auto">
          <a:xfrm>
            <a:off x="1257299" y="1200150"/>
            <a:ext cx="7593014" cy="31892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dirty="0" smtClean="0"/>
              <a:t>单击此处编辑母版文本样式</a:t>
            </a:r>
          </a:p>
          <a:p>
            <a:pPr lvl="1"/>
            <a:r>
              <a:rPr lang="zh-CN" dirty="0" smtClean="0"/>
              <a:t>二级</a:t>
            </a:r>
          </a:p>
          <a:p>
            <a:pPr lvl="2"/>
            <a:r>
              <a:rPr lang="zh-CN" dirty="0" smtClean="0"/>
              <a:t>三级</a:t>
            </a:r>
          </a:p>
          <a:p>
            <a:pPr lvl="3"/>
            <a:r>
              <a:rPr lang="zh-CN" dirty="0" smtClean="0"/>
              <a:t>四级</a:t>
            </a:r>
          </a:p>
          <a:p>
            <a:pPr lvl="4"/>
            <a:r>
              <a:rPr lang="zh-CN" dirty="0" smtClean="0"/>
              <a:t>五级</a:t>
            </a:r>
          </a:p>
        </p:txBody>
      </p:sp>
    </p:spTree>
  </p:cSld>
  <p:clrMap bg1="lt1" tx1="dk1" bg2="lt2" tx2="dk2" accent1="accent1" accent2="accent2" accent3="accent3" accent4="accent4" accent5="accent5" accent6="accent6" hlink="hlink" folHlink="folHlink"/>
  <p:sldLayoutIdLst>
    <p:sldLayoutId id="2147483709"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itchFamily="34" charset="0"/>
          <a:ea typeface="微软雅黑" pitchFamily="34" charset="-122"/>
        </a:defRPr>
      </a:lvl2pPr>
      <a:lvl3pPr algn="l" defTabSz="457200" rtl="0" fontAlgn="base">
        <a:spcBef>
          <a:spcPct val="0"/>
        </a:spcBef>
        <a:spcAft>
          <a:spcPct val="0"/>
        </a:spcAft>
        <a:defRPr sz="2400">
          <a:solidFill>
            <a:schemeClr val="tx1"/>
          </a:solidFill>
          <a:latin typeface="Calibri" pitchFamily="34" charset="0"/>
          <a:ea typeface="微软雅黑" pitchFamily="34" charset="-122"/>
        </a:defRPr>
      </a:lvl3pPr>
      <a:lvl4pPr algn="l" defTabSz="457200" rtl="0" fontAlgn="base">
        <a:spcBef>
          <a:spcPct val="0"/>
        </a:spcBef>
        <a:spcAft>
          <a:spcPct val="0"/>
        </a:spcAft>
        <a:defRPr sz="2400">
          <a:solidFill>
            <a:schemeClr val="tx1"/>
          </a:solidFill>
          <a:latin typeface="Calibri" pitchFamily="34" charset="0"/>
          <a:ea typeface="微软雅黑" pitchFamily="34" charset="-122"/>
        </a:defRPr>
      </a:lvl4pPr>
      <a:lvl5pPr algn="l" defTabSz="457200" rtl="0" fontAlgn="base">
        <a:spcBef>
          <a:spcPct val="0"/>
        </a:spcBef>
        <a:spcAft>
          <a:spcPct val="0"/>
        </a:spcAft>
        <a:defRPr sz="2400">
          <a:solidFill>
            <a:schemeClr val="tx1"/>
          </a:solidFill>
          <a:latin typeface="Calibri" pitchFamily="34" charset="0"/>
          <a:ea typeface="微软雅黑" pitchFamily="34" charset="-122"/>
        </a:defRPr>
      </a:lvl5pPr>
      <a:lvl6pPr marL="457200" algn="l" defTabSz="457200" rtl="0" fontAlgn="base">
        <a:spcBef>
          <a:spcPct val="0"/>
        </a:spcBef>
        <a:spcAft>
          <a:spcPct val="0"/>
        </a:spcAft>
        <a:defRPr sz="2400">
          <a:solidFill>
            <a:schemeClr val="tx1"/>
          </a:solidFill>
          <a:latin typeface="Calibri" pitchFamily="34" charset="0"/>
          <a:ea typeface="微软雅黑" pitchFamily="34" charset="-122"/>
        </a:defRPr>
      </a:lvl6pPr>
      <a:lvl7pPr marL="914400" algn="l" defTabSz="457200" rtl="0" fontAlgn="base">
        <a:spcBef>
          <a:spcPct val="0"/>
        </a:spcBef>
        <a:spcAft>
          <a:spcPct val="0"/>
        </a:spcAft>
        <a:defRPr sz="2400">
          <a:solidFill>
            <a:schemeClr val="tx1"/>
          </a:solidFill>
          <a:latin typeface="Calibri" pitchFamily="34" charset="0"/>
          <a:ea typeface="微软雅黑" pitchFamily="34" charset="-122"/>
        </a:defRPr>
      </a:lvl7pPr>
      <a:lvl8pPr marL="1371600" algn="l" defTabSz="457200" rtl="0" fontAlgn="base">
        <a:spcBef>
          <a:spcPct val="0"/>
        </a:spcBef>
        <a:spcAft>
          <a:spcPct val="0"/>
        </a:spcAft>
        <a:defRPr sz="2400">
          <a:solidFill>
            <a:schemeClr val="tx1"/>
          </a:solidFill>
          <a:latin typeface="Calibri" pitchFamily="34" charset="0"/>
          <a:ea typeface="微软雅黑" pitchFamily="34" charset="-122"/>
        </a:defRPr>
      </a:lvl8pPr>
      <a:lvl9pPr marL="1828800" algn="l" defTabSz="457200" rtl="0" fontAlgn="base">
        <a:spcBef>
          <a:spcPct val="0"/>
        </a:spcBef>
        <a:spcAft>
          <a:spcPct val="0"/>
        </a:spcAft>
        <a:defRPr sz="2400">
          <a:solidFill>
            <a:schemeClr val="tx1"/>
          </a:solidFill>
          <a:latin typeface="Calibri" pitchFamily="34" charset="0"/>
          <a:ea typeface="微软雅黑" pitchFamily="34" charset="-122"/>
        </a:defRPr>
      </a:lvl9pPr>
    </p:titleStyle>
    <p:bodyStyle>
      <a:lvl1pPr algn="l" defTabSz="457200" rtl="0" fontAlgn="base">
        <a:lnSpc>
          <a:spcPct val="120000"/>
        </a:lnSpc>
        <a:spcBef>
          <a:spcPct val="20000"/>
        </a:spcBef>
        <a:spcAft>
          <a:spcPct val="0"/>
        </a:spcAft>
        <a:buFont typeface="Arial"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8"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headEnd/>
            <a:tailEnd/>
          </a:ln>
        </p:spPr>
        <p:txBody>
          <a:bodyPr lIns="93442" tIns="46725" rIns="93442" bIns="46725" anchor="b" anchorCtr="1">
            <a:spAutoFit/>
          </a:bodyPr>
          <a:lstStyle/>
          <a:p>
            <a:pPr defTabSz="935038"/>
            <a:r>
              <a:rPr lang="en-US" altLang="en-US" sz="900" noProof="1">
                <a:solidFill>
                  <a:schemeClr val="bg1"/>
                </a:solidFill>
                <a:latin typeface="Arial" pitchFamily="34" charset="0"/>
                <a:ea typeface="Heiti SC Light"/>
                <a:cs typeface="Heiti SC Light"/>
              </a:rPr>
              <a:t>Title:</a:t>
            </a:r>
          </a:p>
          <a:p>
            <a:pPr defTabSz="935038"/>
            <a:r>
              <a:rPr lang="en-US" altLang="en-US" sz="800" noProof="1">
                <a:solidFill>
                  <a:schemeClr val="bg1"/>
                </a:solidFill>
                <a:latin typeface="Arial" pitchFamily="34" charset="0"/>
                <a:ea typeface="Heiti SC Light"/>
                <a:cs typeface="Heiti SC Light"/>
              </a:rPr>
              <a:t>Type: </a:t>
            </a:r>
            <a:r>
              <a:rPr lang="en-US" altLang="en-US" sz="800" noProof="1">
                <a:solidFill>
                  <a:schemeClr val="bg1"/>
                </a:solidFill>
                <a:latin typeface="Arial" pitchFamily="34" charset="0"/>
                <a:ea typeface="MS PGothic" pitchFamily="34" charset="-128"/>
              </a:rPr>
              <a:t>Arial</a:t>
            </a:r>
            <a:endParaRPr lang="en-US" sz="800" dirty="0">
              <a:solidFill>
                <a:schemeClr val="bg1"/>
              </a:solidFill>
              <a:latin typeface="Arial" pitchFamily="34" charset="0"/>
            </a:endParaRPr>
          </a:p>
          <a:p>
            <a:pPr defTabSz="935038"/>
            <a:r>
              <a:rPr lang="en-US" altLang="en-US" sz="800" noProof="1">
                <a:solidFill>
                  <a:schemeClr val="bg1"/>
                </a:solidFill>
                <a:latin typeface="Arial" pitchFamily="34" charset="0"/>
                <a:ea typeface="Heiti SC Light"/>
                <a:cs typeface="Heiti SC Light"/>
              </a:rPr>
              <a:t>Size：22-24pt</a:t>
            </a:r>
          </a:p>
          <a:p>
            <a:pPr defTabSz="935038"/>
            <a:r>
              <a:rPr lang="en-US" altLang="en-US" sz="800" noProof="1">
                <a:solidFill>
                  <a:schemeClr val="bg1"/>
                </a:solidFill>
                <a:latin typeface="Arial" pitchFamily="34" charset="0"/>
                <a:ea typeface="Heiti SC Light"/>
                <a:cs typeface="Heiti SC Light"/>
              </a:rPr>
              <a:t>Color：The ZTE blue </a:t>
            </a:r>
          </a:p>
          <a:p>
            <a:pPr defTabSz="935038"/>
            <a:endParaRPr lang="en-US" altLang="en-US" sz="900" noProof="1">
              <a:solidFill>
                <a:schemeClr val="bg1"/>
              </a:solidFill>
              <a:latin typeface="Arial" pitchFamily="34" charset="0"/>
              <a:ea typeface="Heiti SC Light"/>
              <a:cs typeface="Heiti SC Light"/>
            </a:endParaRPr>
          </a:p>
          <a:p>
            <a:pPr defTabSz="935038"/>
            <a:r>
              <a:rPr lang="en-US" altLang="en-US" sz="900" noProof="1">
                <a:solidFill>
                  <a:schemeClr val="bg1"/>
                </a:solidFill>
                <a:latin typeface="Arial" pitchFamily="34" charset="0"/>
                <a:ea typeface="Heiti SC Light"/>
                <a:cs typeface="Heiti SC Light"/>
              </a:rPr>
              <a:t>Subtitle:</a:t>
            </a:r>
          </a:p>
          <a:p>
            <a:pPr defTabSz="935038"/>
            <a:r>
              <a:rPr lang="en-US" altLang="en-US" sz="800" noProof="1">
                <a:solidFill>
                  <a:schemeClr val="bg1"/>
                </a:solidFill>
                <a:latin typeface="Arial" pitchFamily="34" charset="0"/>
                <a:ea typeface="Heiti SC Light"/>
                <a:cs typeface="Heiti SC Light"/>
              </a:rPr>
              <a:t>Type：</a:t>
            </a:r>
            <a:r>
              <a:rPr lang="en-US" altLang="en-US" sz="800" noProof="1">
                <a:solidFill>
                  <a:schemeClr val="bg1"/>
                </a:solidFill>
                <a:latin typeface="Arial" pitchFamily="34" charset="0"/>
                <a:ea typeface="MS PGothic" pitchFamily="34" charset="-128"/>
              </a:rPr>
              <a:t>Arial</a:t>
            </a:r>
            <a:endParaRPr lang="en-US" sz="800" dirty="0">
              <a:solidFill>
                <a:schemeClr val="bg1"/>
              </a:solidFill>
              <a:latin typeface="Arial" pitchFamily="34" charset="0"/>
            </a:endParaRPr>
          </a:p>
          <a:p>
            <a:pPr defTabSz="935038"/>
            <a:r>
              <a:rPr lang="en-US" altLang="en-US" sz="800" noProof="1">
                <a:solidFill>
                  <a:schemeClr val="bg1"/>
                </a:solidFill>
                <a:latin typeface="Arial" pitchFamily="34" charset="0"/>
                <a:ea typeface="Heiti SC Light"/>
                <a:cs typeface="Heiti SC Light"/>
              </a:rPr>
              <a:t>Size：14-18pt</a:t>
            </a:r>
          </a:p>
          <a:p>
            <a:pPr defTabSz="935038"/>
            <a:r>
              <a:rPr lang="en-US" altLang="en-US" sz="800" noProof="1">
                <a:solidFill>
                  <a:schemeClr val="bg1"/>
                </a:solidFill>
                <a:latin typeface="Arial" pitchFamily="34" charset="0"/>
                <a:ea typeface="Heiti SC Light"/>
                <a:cs typeface="Heiti SC Light"/>
              </a:rPr>
              <a:t>Color: The ZTE green</a:t>
            </a:r>
          </a:p>
        </p:txBody>
      </p:sp>
      <p:grpSp>
        <p:nvGrpSpPr>
          <p:cNvPr id="4100" name="组 5"/>
          <p:cNvGrpSpPr>
            <a:grpSpLocks/>
          </p:cNvGrpSpPr>
          <p:nvPr/>
        </p:nvGrpSpPr>
        <p:grpSpPr bwMode="auto">
          <a:xfrm>
            <a:off x="9364663" y="3851275"/>
            <a:ext cx="1392237" cy="989013"/>
            <a:chOff x="0" y="0"/>
            <a:chExt cx="1392554" cy="989008"/>
          </a:xfrm>
        </p:grpSpPr>
        <p:grpSp>
          <p:nvGrpSpPr>
            <p:cNvPr id="4101" name="组 6"/>
            <p:cNvGrpSpPr>
              <a:grpSpLocks/>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headEnd/>
                <a:tailEnd/>
              </a:ln>
            </p:spPr>
            <p:txBody>
              <a:bodyPr>
                <a:spAutoFit/>
              </a:bodyPr>
              <a:lstStyle/>
              <a:p>
                <a:r>
                  <a:rPr lang="en-US" sz="700" i="1" dirty="0">
                    <a:solidFill>
                      <a:schemeClr val="bg1"/>
                    </a:solidFill>
                    <a:latin typeface="Arial" pitchFamily="34" charset="0"/>
                  </a:rPr>
                  <a:t>G143, B212</a:t>
                </a:r>
                <a:endParaRPr lang="zh-CN" altLang="en-US" sz="700" i="1">
                  <a:solidFill>
                    <a:schemeClr val="bg1"/>
                  </a:solidFill>
                  <a:latin typeface="Arial" pitchFamily="34" charset="0"/>
                </a:endParaRPr>
              </a:p>
            </p:txBody>
          </p:sp>
        </p:grpSp>
        <p:grpSp>
          <p:nvGrpSpPr>
            <p:cNvPr id="4104" name="组 9"/>
            <p:cNvGrpSpPr>
              <a:grpSpLocks/>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headEnd/>
                <a:tailEnd/>
              </a:ln>
            </p:spPr>
            <p:txBody>
              <a:bodyPr>
                <a:spAutoFit/>
              </a:bodyPr>
              <a:lstStyle/>
              <a:p>
                <a:r>
                  <a:rPr lang="en-US" sz="700" i="1" dirty="0">
                    <a:solidFill>
                      <a:schemeClr val="bg1"/>
                    </a:solidFill>
                    <a:latin typeface="Arial" pitchFamily="34" charset="0"/>
                  </a:rPr>
                  <a:t>R140,G198, B62</a:t>
                </a:r>
                <a:endParaRPr lang="zh-CN" altLang="en-US" sz="700" i="1">
                  <a:solidFill>
                    <a:schemeClr val="bg1"/>
                  </a:solidFill>
                  <a:latin typeface="Arial"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headEnd/>
              <a:tailEnd/>
            </a:ln>
          </p:spPr>
          <p:txBody>
            <a:bodyPr>
              <a:spAutoFit/>
            </a:bodyPr>
            <a:lstStyle/>
            <a:p>
              <a:r>
                <a:rPr lang="en-US" sz="700" i="1" dirty="0">
                  <a:solidFill>
                    <a:schemeClr val="bg1"/>
                  </a:solidFill>
                  <a:latin typeface="Arial" pitchFamily="34" charset="0"/>
                </a:rPr>
                <a:t>R90,G203, B245</a:t>
              </a:r>
              <a:endParaRPr lang="zh-CN" altLang="en-US" sz="700" i="1">
                <a:solidFill>
                  <a:schemeClr val="bg1"/>
                </a:solidFill>
                <a:latin typeface="Arial" pitchFamily="34" charset="0"/>
              </a:endParaRPr>
            </a:p>
          </p:txBody>
        </p:sp>
      </p:grpSp>
      <p:sp>
        <p:nvSpPr>
          <p:cNvPr id="4109" name="TextBox 16"/>
          <p:cNvSpPr txBox="1">
            <a:spLocks noChangeArrowheads="1"/>
          </p:cNvSpPr>
          <p:nvPr/>
        </p:nvSpPr>
        <p:spPr bwMode="auto">
          <a:xfrm>
            <a:off x="4271963" y="4914900"/>
            <a:ext cx="2190750" cy="169863"/>
          </a:xfrm>
          <a:prstGeom prst="rect">
            <a:avLst/>
          </a:prstGeom>
          <a:noFill/>
          <a:ln w="9525">
            <a:noFill/>
            <a:miter lim="800000"/>
            <a:headEnd/>
            <a:tailEnd/>
          </a:ln>
        </p:spPr>
        <p:txBody>
          <a:bodyPr lIns="0" tIns="0" rIns="0" bIns="0"/>
          <a:lstStyle/>
          <a:p>
            <a:r>
              <a:rPr lang="en-US" sz="600" dirty="0">
                <a:solidFill>
                  <a:srgbClr val="7F7F7F"/>
                </a:solidFill>
                <a:latin typeface="Arial" pitchFamily="34" charset="0"/>
              </a:rPr>
              <a:t>© ZTE Corporation. All rights reserved</a:t>
            </a: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headEnd/>
            <a:tailEnd/>
          </a:ln>
        </p:spPr>
        <p:txBody>
          <a:bodyPr anchor="ctr"/>
          <a:lstStyle/>
          <a:p>
            <a:fld id="{63A232AC-B835-42C1-99DB-2C459B2C1403}" type="slidenum">
              <a:rPr lang="en-US" sz="800">
                <a:solidFill>
                  <a:srgbClr val="404040"/>
                </a:solidFill>
                <a:latin typeface="Arial" pitchFamily="34" charset="0"/>
              </a:rPr>
              <a:pPr/>
              <a:t>‹#›</a:t>
            </a:fld>
            <a:endParaRPr lang="en-US" sz="800" dirty="0">
              <a:solidFill>
                <a:srgbClr val="404040"/>
              </a:solidFill>
              <a:latin typeface="Arial"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smtClean="0"/>
              <a:t>单击此处编辑母版标题样式</a:t>
            </a:r>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smtClean="0"/>
              <a:t>单击此处编辑母版文本样式</a:t>
            </a:r>
          </a:p>
          <a:p>
            <a:pPr lvl="1"/>
            <a:r>
              <a:rPr lang="zh-CN" smtClean="0"/>
              <a:t>二级</a:t>
            </a:r>
          </a:p>
          <a:p>
            <a:pPr lvl="2"/>
            <a:r>
              <a:rPr lang="zh-CN" smtClean="0"/>
              <a:t>三级</a:t>
            </a:r>
          </a:p>
          <a:p>
            <a:pPr lvl="3"/>
            <a:r>
              <a:rPr lang="zh-CN" smtClean="0"/>
              <a:t>四级</a:t>
            </a:r>
          </a:p>
          <a:p>
            <a:pPr lvl="4"/>
            <a:r>
              <a:rPr lang="zh-CN" smtClean="0"/>
              <a:t>五级</a:t>
            </a:r>
          </a:p>
        </p:txBody>
      </p:sp>
    </p:spTree>
  </p:cSld>
  <p:clrMap bg1="lt1" tx1="dk1" bg2="lt2" tx2="dk2" accent1="accent1" accent2="accent2" accent3="accent3" accent4="accent4" accent5="accent5" accent6="accent6" hlink="hlink" folHlink="folHlink"/>
  <p:sldLayoutIdLst>
    <p:sldLayoutId id="2147483785" r:id="rId1"/>
    <p:sldLayoutId id="2147483715" r:id="rId2"/>
    <p:sldLayoutId id="2147483717" r:id="rId3"/>
    <p:sldLayoutId id="2147483758" r:id="rId4"/>
    <p:sldLayoutId id="2147483760" r:id="rId5"/>
    <p:sldLayoutId id="2147483804" r:id="rId6"/>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itchFamily="34" charset="0"/>
          <a:ea typeface="微软雅黑" pitchFamily="34" charset="-122"/>
        </a:defRPr>
      </a:lvl2pPr>
      <a:lvl3pPr algn="l" defTabSz="457200" rtl="0" fontAlgn="base">
        <a:spcBef>
          <a:spcPct val="0"/>
        </a:spcBef>
        <a:spcAft>
          <a:spcPct val="0"/>
        </a:spcAft>
        <a:defRPr sz="2400">
          <a:solidFill>
            <a:schemeClr val="tx1"/>
          </a:solidFill>
          <a:latin typeface="Calibri" pitchFamily="34" charset="0"/>
          <a:ea typeface="微软雅黑" pitchFamily="34" charset="-122"/>
        </a:defRPr>
      </a:lvl3pPr>
      <a:lvl4pPr algn="l" defTabSz="457200" rtl="0" fontAlgn="base">
        <a:spcBef>
          <a:spcPct val="0"/>
        </a:spcBef>
        <a:spcAft>
          <a:spcPct val="0"/>
        </a:spcAft>
        <a:defRPr sz="2400">
          <a:solidFill>
            <a:schemeClr val="tx1"/>
          </a:solidFill>
          <a:latin typeface="Calibri" pitchFamily="34" charset="0"/>
          <a:ea typeface="微软雅黑" pitchFamily="34" charset="-122"/>
        </a:defRPr>
      </a:lvl4pPr>
      <a:lvl5pPr algn="l" defTabSz="457200" rtl="0" fontAlgn="base">
        <a:spcBef>
          <a:spcPct val="0"/>
        </a:spcBef>
        <a:spcAft>
          <a:spcPct val="0"/>
        </a:spcAft>
        <a:defRPr sz="2400">
          <a:solidFill>
            <a:schemeClr val="tx1"/>
          </a:solidFill>
          <a:latin typeface="Calibri" pitchFamily="34" charset="0"/>
          <a:ea typeface="微软雅黑" pitchFamily="34" charset="-122"/>
        </a:defRPr>
      </a:lvl5pPr>
      <a:lvl6pPr marL="457200" algn="l" defTabSz="457200" rtl="0" fontAlgn="base">
        <a:spcBef>
          <a:spcPct val="0"/>
        </a:spcBef>
        <a:spcAft>
          <a:spcPct val="0"/>
        </a:spcAft>
        <a:defRPr sz="2400">
          <a:solidFill>
            <a:schemeClr val="tx1"/>
          </a:solidFill>
          <a:latin typeface="Calibri" pitchFamily="34" charset="0"/>
          <a:ea typeface="微软雅黑" pitchFamily="34" charset="-122"/>
        </a:defRPr>
      </a:lvl6pPr>
      <a:lvl7pPr marL="914400" algn="l" defTabSz="457200" rtl="0" fontAlgn="base">
        <a:spcBef>
          <a:spcPct val="0"/>
        </a:spcBef>
        <a:spcAft>
          <a:spcPct val="0"/>
        </a:spcAft>
        <a:defRPr sz="2400">
          <a:solidFill>
            <a:schemeClr val="tx1"/>
          </a:solidFill>
          <a:latin typeface="Calibri" pitchFamily="34" charset="0"/>
          <a:ea typeface="微软雅黑" pitchFamily="34" charset="-122"/>
        </a:defRPr>
      </a:lvl7pPr>
      <a:lvl8pPr marL="1371600" algn="l" defTabSz="457200" rtl="0" fontAlgn="base">
        <a:spcBef>
          <a:spcPct val="0"/>
        </a:spcBef>
        <a:spcAft>
          <a:spcPct val="0"/>
        </a:spcAft>
        <a:defRPr sz="2400">
          <a:solidFill>
            <a:schemeClr val="tx1"/>
          </a:solidFill>
          <a:latin typeface="Calibri" pitchFamily="34" charset="0"/>
          <a:ea typeface="微软雅黑" pitchFamily="34" charset="-122"/>
        </a:defRPr>
      </a:lvl8pPr>
      <a:lvl9pPr marL="1828800" algn="l" defTabSz="457200" rtl="0" fontAlgn="base">
        <a:spcBef>
          <a:spcPct val="0"/>
        </a:spcBef>
        <a:spcAft>
          <a:spcPct val="0"/>
        </a:spcAft>
        <a:defRPr sz="2400">
          <a:solidFill>
            <a:schemeClr val="tx1"/>
          </a:solidFill>
          <a:latin typeface="Calibri" pitchFamily="34" charset="0"/>
          <a:ea typeface="微软雅黑" pitchFamily="34" charset="-122"/>
        </a:defRPr>
      </a:lvl9pPr>
    </p:titleStyle>
    <p:bodyStyle>
      <a:lvl1pPr algn="l" defTabSz="457200" rtl="0" fontAlgn="base">
        <a:lnSpc>
          <a:spcPct val="120000"/>
        </a:lnSpc>
        <a:spcBef>
          <a:spcPct val="20000"/>
        </a:spcBef>
        <a:spcAft>
          <a:spcPct val="0"/>
        </a:spcAft>
        <a:buFont typeface="Arial"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7170" name="Picture 2" descr="ZTE-PPT-4x3-05"/>
          <p:cNvPicPr>
            <a:picLocks noChangeAspect="1" noChangeArrowheads="1"/>
          </p:cNvPicPr>
          <p:nvPr/>
        </p:nvPicPr>
        <p:blipFill>
          <a:blip r:embed="rId3" cstate="print"/>
          <a:srcRect/>
          <a:stretch>
            <a:fillRect/>
          </a:stretch>
        </p:blipFill>
        <p:spPr bwMode="auto">
          <a:xfrm>
            <a:off x="-26988" y="-822325"/>
            <a:ext cx="9191626" cy="6896100"/>
          </a:xfrm>
          <a:prstGeom prst="rect">
            <a:avLst/>
          </a:prstGeom>
          <a:noFill/>
          <a:ln w="9525">
            <a:noFill/>
            <a:miter lim="800000"/>
            <a:headEnd/>
            <a:tailEnd/>
          </a:ln>
        </p:spPr>
      </p:pic>
      <p:sp>
        <p:nvSpPr>
          <p:cNvPr id="7171" name="标题占位符 1"/>
          <p:cNvSpPr>
            <a:spLocks noGrp="1" noChangeArrowheads="1"/>
          </p:cNvSpPr>
          <p:nvPr>
            <p:ph type="title"/>
          </p:nvPr>
        </p:nvSpPr>
        <p:spPr bwMode="auto">
          <a:xfrm>
            <a:off x="333375" y="341313"/>
            <a:ext cx="8516938" cy="7223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smtClean="0"/>
              <a:t>单击此处编辑母版标题样式</a:t>
            </a:r>
          </a:p>
        </p:txBody>
      </p:sp>
      <p:sp>
        <p:nvSpPr>
          <p:cNvPr id="7172" name="文本占位符 2"/>
          <p:cNvSpPr>
            <a:spLocks noGrp="1" noChangeArrowheads="1"/>
          </p:cNvSpPr>
          <p:nvPr>
            <p:ph type="body" idx="1"/>
          </p:nvPr>
        </p:nvSpPr>
        <p:spPr bwMode="auto">
          <a:xfrm>
            <a:off x="358775" y="1200150"/>
            <a:ext cx="8491538" cy="31892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smtClean="0"/>
              <a:t>单击此处编辑母版文本样式</a:t>
            </a:r>
          </a:p>
          <a:p>
            <a:pPr lvl="1"/>
            <a:r>
              <a:rPr lang="zh-CN" smtClean="0"/>
              <a:t>二级</a:t>
            </a:r>
          </a:p>
          <a:p>
            <a:pPr lvl="2"/>
            <a:r>
              <a:rPr lang="zh-CN" smtClean="0"/>
              <a:t>三级</a:t>
            </a:r>
          </a:p>
          <a:p>
            <a:pPr lvl="3"/>
            <a:r>
              <a:rPr lang="zh-CN" smtClean="0"/>
              <a:t>四级</a:t>
            </a:r>
          </a:p>
          <a:p>
            <a:pPr lvl="4"/>
            <a:r>
              <a:rPr lang="zh-CN" smtClean="0"/>
              <a:t>五级</a:t>
            </a:r>
          </a:p>
        </p:txBody>
      </p:sp>
    </p:spTree>
  </p:cSld>
  <p:clrMap bg1="lt1" tx1="dk1" bg2="lt2" tx2="dk2" accent1="accent1" accent2="accent2" accent3="accent3" accent4="accent4" accent5="accent5" accent6="accent6" hlink="hlink" folHlink="folHlink"/>
  <p:sldLayoutIdLst>
    <p:sldLayoutId id="2147483748"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itchFamily="34" charset="0"/>
          <a:ea typeface="微软雅黑" pitchFamily="34" charset="-122"/>
        </a:defRPr>
      </a:lvl2pPr>
      <a:lvl3pPr algn="l" defTabSz="457200" rtl="0" fontAlgn="base">
        <a:spcBef>
          <a:spcPct val="0"/>
        </a:spcBef>
        <a:spcAft>
          <a:spcPct val="0"/>
        </a:spcAft>
        <a:defRPr sz="2400">
          <a:solidFill>
            <a:schemeClr val="tx1"/>
          </a:solidFill>
          <a:latin typeface="Calibri" pitchFamily="34" charset="0"/>
          <a:ea typeface="微软雅黑" pitchFamily="34" charset="-122"/>
        </a:defRPr>
      </a:lvl3pPr>
      <a:lvl4pPr algn="l" defTabSz="457200" rtl="0" fontAlgn="base">
        <a:spcBef>
          <a:spcPct val="0"/>
        </a:spcBef>
        <a:spcAft>
          <a:spcPct val="0"/>
        </a:spcAft>
        <a:defRPr sz="2400">
          <a:solidFill>
            <a:schemeClr val="tx1"/>
          </a:solidFill>
          <a:latin typeface="Calibri" pitchFamily="34" charset="0"/>
          <a:ea typeface="微软雅黑" pitchFamily="34" charset="-122"/>
        </a:defRPr>
      </a:lvl4pPr>
      <a:lvl5pPr algn="l" defTabSz="457200" rtl="0" fontAlgn="base">
        <a:spcBef>
          <a:spcPct val="0"/>
        </a:spcBef>
        <a:spcAft>
          <a:spcPct val="0"/>
        </a:spcAft>
        <a:defRPr sz="2400">
          <a:solidFill>
            <a:schemeClr val="tx1"/>
          </a:solidFill>
          <a:latin typeface="Calibri" pitchFamily="34" charset="0"/>
          <a:ea typeface="微软雅黑" pitchFamily="34" charset="-122"/>
        </a:defRPr>
      </a:lvl5pPr>
      <a:lvl6pPr marL="457200" algn="l" defTabSz="457200" rtl="0" fontAlgn="base">
        <a:spcBef>
          <a:spcPct val="0"/>
        </a:spcBef>
        <a:spcAft>
          <a:spcPct val="0"/>
        </a:spcAft>
        <a:defRPr sz="2400">
          <a:solidFill>
            <a:schemeClr val="tx1"/>
          </a:solidFill>
          <a:latin typeface="Calibri" pitchFamily="34" charset="0"/>
          <a:ea typeface="微软雅黑" pitchFamily="34" charset="-122"/>
        </a:defRPr>
      </a:lvl6pPr>
      <a:lvl7pPr marL="914400" algn="l" defTabSz="457200" rtl="0" fontAlgn="base">
        <a:spcBef>
          <a:spcPct val="0"/>
        </a:spcBef>
        <a:spcAft>
          <a:spcPct val="0"/>
        </a:spcAft>
        <a:defRPr sz="2400">
          <a:solidFill>
            <a:schemeClr val="tx1"/>
          </a:solidFill>
          <a:latin typeface="Calibri" pitchFamily="34" charset="0"/>
          <a:ea typeface="微软雅黑" pitchFamily="34" charset="-122"/>
        </a:defRPr>
      </a:lvl7pPr>
      <a:lvl8pPr marL="1371600" algn="l" defTabSz="457200" rtl="0" fontAlgn="base">
        <a:spcBef>
          <a:spcPct val="0"/>
        </a:spcBef>
        <a:spcAft>
          <a:spcPct val="0"/>
        </a:spcAft>
        <a:defRPr sz="2400">
          <a:solidFill>
            <a:schemeClr val="tx1"/>
          </a:solidFill>
          <a:latin typeface="Calibri" pitchFamily="34" charset="0"/>
          <a:ea typeface="微软雅黑" pitchFamily="34" charset="-122"/>
        </a:defRPr>
      </a:lvl8pPr>
      <a:lvl9pPr marL="1828800" algn="l" defTabSz="457200" rtl="0" fontAlgn="base">
        <a:spcBef>
          <a:spcPct val="0"/>
        </a:spcBef>
        <a:spcAft>
          <a:spcPct val="0"/>
        </a:spcAft>
        <a:defRPr sz="2400">
          <a:solidFill>
            <a:schemeClr val="tx1"/>
          </a:solidFill>
          <a:latin typeface="Calibri" pitchFamily="34" charset="0"/>
          <a:ea typeface="微软雅黑" pitchFamily="34" charset="-122"/>
        </a:defRPr>
      </a:lvl9pPr>
    </p:titleStyle>
    <p:bodyStyle>
      <a:lvl1pPr algn="l" defTabSz="457200" rtl="0" fontAlgn="base">
        <a:lnSpc>
          <a:spcPct val="120000"/>
        </a:lnSpc>
        <a:spcBef>
          <a:spcPct val="20000"/>
        </a:spcBef>
        <a:spcAft>
          <a:spcPct val="0"/>
        </a:spcAft>
        <a:buFont typeface="Arial"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6"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headEnd/>
            <a:tailEnd/>
          </a:ln>
        </p:spPr>
        <p:txBody>
          <a:bodyPr lIns="93442" tIns="46725" rIns="93442" bIns="46725" anchor="b" anchorCtr="1">
            <a:spAutoFit/>
          </a:bodyPr>
          <a:lstStyle/>
          <a:p>
            <a:pPr defTabSz="935038"/>
            <a:r>
              <a:rPr lang="en-US" altLang="en-US" sz="900" noProof="1">
                <a:solidFill>
                  <a:srgbClr val="FFFFFF"/>
                </a:solidFill>
                <a:latin typeface="Arial" pitchFamily="34" charset="0"/>
                <a:ea typeface="Heiti SC Light"/>
                <a:cs typeface="Heiti SC Light"/>
              </a:rPr>
              <a:t>Title:</a:t>
            </a:r>
          </a:p>
          <a:p>
            <a:pPr defTabSz="935038"/>
            <a:r>
              <a:rPr lang="en-US" altLang="en-US" sz="800" noProof="1">
                <a:solidFill>
                  <a:srgbClr val="FFFFFF"/>
                </a:solidFill>
                <a:latin typeface="Arial" pitchFamily="34" charset="0"/>
                <a:ea typeface="Heiti SC Light"/>
                <a:cs typeface="Heiti SC Light"/>
              </a:rPr>
              <a:t>Type: </a:t>
            </a:r>
            <a:r>
              <a:rPr lang="en-US" altLang="en-US" sz="800" noProof="1">
                <a:solidFill>
                  <a:srgbClr val="FFFFFF"/>
                </a:solidFill>
                <a:latin typeface="Arial" pitchFamily="34" charset="0"/>
                <a:ea typeface="MS PGothic" pitchFamily="34" charset="-128"/>
              </a:rPr>
              <a:t>Arial</a:t>
            </a:r>
            <a:endParaRPr lang="en-US" sz="800" dirty="0">
              <a:solidFill>
                <a:srgbClr val="FFFFFF"/>
              </a:solidFill>
              <a:latin typeface="Arial" pitchFamily="34" charset="0"/>
            </a:endParaRPr>
          </a:p>
          <a:p>
            <a:pPr defTabSz="935038"/>
            <a:r>
              <a:rPr lang="en-US" altLang="en-US" sz="800" noProof="1">
                <a:solidFill>
                  <a:srgbClr val="FFFFFF"/>
                </a:solidFill>
                <a:latin typeface="Arial" pitchFamily="34" charset="0"/>
                <a:ea typeface="Heiti SC Light"/>
                <a:cs typeface="Heiti SC Light"/>
              </a:rPr>
              <a:t>Size：22-24pt</a:t>
            </a:r>
          </a:p>
          <a:p>
            <a:pPr defTabSz="935038"/>
            <a:r>
              <a:rPr lang="en-US" altLang="en-US" sz="800" noProof="1">
                <a:solidFill>
                  <a:srgbClr val="FFFFFF"/>
                </a:solidFill>
                <a:latin typeface="Arial" pitchFamily="34" charset="0"/>
                <a:ea typeface="Heiti SC Light"/>
                <a:cs typeface="Heiti SC Light"/>
              </a:rPr>
              <a:t>Color：The ZTE blue </a:t>
            </a:r>
          </a:p>
          <a:p>
            <a:pPr defTabSz="935038"/>
            <a:endParaRPr lang="en-US" altLang="en-US" sz="900" noProof="1">
              <a:solidFill>
                <a:srgbClr val="FFFFFF"/>
              </a:solidFill>
              <a:latin typeface="Arial" pitchFamily="34" charset="0"/>
              <a:ea typeface="Heiti SC Light"/>
              <a:cs typeface="Heiti SC Light"/>
            </a:endParaRPr>
          </a:p>
          <a:p>
            <a:pPr defTabSz="935038"/>
            <a:r>
              <a:rPr lang="en-US" altLang="en-US" sz="900" noProof="1">
                <a:solidFill>
                  <a:srgbClr val="FFFFFF"/>
                </a:solidFill>
                <a:latin typeface="Arial" pitchFamily="34" charset="0"/>
                <a:ea typeface="Heiti SC Light"/>
                <a:cs typeface="Heiti SC Light"/>
              </a:rPr>
              <a:t>Subtitle:</a:t>
            </a:r>
          </a:p>
          <a:p>
            <a:pPr defTabSz="935038"/>
            <a:r>
              <a:rPr lang="en-US" altLang="en-US" sz="800" noProof="1">
                <a:solidFill>
                  <a:srgbClr val="FFFFFF"/>
                </a:solidFill>
                <a:latin typeface="Arial" pitchFamily="34" charset="0"/>
                <a:ea typeface="Heiti SC Light"/>
                <a:cs typeface="Heiti SC Light"/>
              </a:rPr>
              <a:t>Type：</a:t>
            </a:r>
            <a:r>
              <a:rPr lang="en-US" altLang="en-US" sz="800" noProof="1">
                <a:solidFill>
                  <a:srgbClr val="FFFFFF"/>
                </a:solidFill>
                <a:latin typeface="Arial" pitchFamily="34" charset="0"/>
                <a:ea typeface="MS PGothic" pitchFamily="34" charset="-128"/>
              </a:rPr>
              <a:t>Arial</a:t>
            </a:r>
            <a:endParaRPr lang="en-US" sz="800" dirty="0">
              <a:solidFill>
                <a:srgbClr val="FFFFFF"/>
              </a:solidFill>
              <a:latin typeface="Arial" pitchFamily="34" charset="0"/>
            </a:endParaRPr>
          </a:p>
          <a:p>
            <a:pPr defTabSz="935038"/>
            <a:r>
              <a:rPr lang="en-US" altLang="en-US" sz="800" noProof="1">
                <a:solidFill>
                  <a:srgbClr val="FFFFFF"/>
                </a:solidFill>
                <a:latin typeface="Arial" pitchFamily="34" charset="0"/>
                <a:ea typeface="Heiti SC Light"/>
                <a:cs typeface="Heiti SC Light"/>
              </a:rPr>
              <a:t>Size：14-18pt</a:t>
            </a:r>
          </a:p>
          <a:p>
            <a:pPr defTabSz="935038"/>
            <a:r>
              <a:rPr lang="en-US" altLang="en-US" sz="800" noProof="1">
                <a:solidFill>
                  <a:srgbClr val="FFFFFF"/>
                </a:solidFill>
                <a:latin typeface="Arial" pitchFamily="34" charset="0"/>
                <a:ea typeface="Heiti SC Light"/>
                <a:cs typeface="Heiti SC Light"/>
              </a:rPr>
              <a:t>Color: The ZTE green</a:t>
            </a:r>
          </a:p>
        </p:txBody>
      </p:sp>
      <p:grpSp>
        <p:nvGrpSpPr>
          <p:cNvPr id="2" name="组 5"/>
          <p:cNvGrpSpPr>
            <a:grpSpLocks/>
          </p:cNvGrpSpPr>
          <p:nvPr/>
        </p:nvGrpSpPr>
        <p:grpSpPr bwMode="auto">
          <a:xfrm>
            <a:off x="9364663" y="3851275"/>
            <a:ext cx="1392237" cy="989013"/>
            <a:chOff x="0" y="0"/>
            <a:chExt cx="1392554" cy="989008"/>
          </a:xfrm>
        </p:grpSpPr>
        <p:grpSp>
          <p:nvGrpSpPr>
            <p:cNvPr id="3" name="组 6"/>
            <p:cNvGrpSpPr>
              <a:grpSpLocks/>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headEnd/>
                <a:tailEnd/>
              </a:ln>
            </p:spPr>
            <p:txBody>
              <a:bodyPr>
                <a:spAutoFit/>
              </a:bodyPr>
              <a:lstStyle/>
              <a:p>
                <a:r>
                  <a:rPr lang="en-US" sz="700" i="1" dirty="0">
                    <a:solidFill>
                      <a:srgbClr val="FFFFFF"/>
                    </a:solidFill>
                    <a:latin typeface="Arial" pitchFamily="34" charset="0"/>
                  </a:rPr>
                  <a:t>G143, B212</a:t>
                </a:r>
                <a:endParaRPr lang="zh-CN" altLang="en-US" sz="700" i="1">
                  <a:solidFill>
                    <a:srgbClr val="FFFFFF"/>
                  </a:solidFill>
                  <a:latin typeface="Arial" pitchFamily="34" charset="0"/>
                </a:endParaRPr>
              </a:p>
            </p:txBody>
          </p:sp>
        </p:grpSp>
        <p:grpSp>
          <p:nvGrpSpPr>
            <p:cNvPr id="4" name="组 9"/>
            <p:cNvGrpSpPr>
              <a:grpSpLocks/>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headEnd/>
                <a:tailEnd/>
              </a:ln>
            </p:spPr>
            <p:txBody>
              <a:bodyPr>
                <a:spAutoFit/>
              </a:bodyPr>
              <a:lstStyle/>
              <a:p>
                <a:r>
                  <a:rPr lang="en-US" sz="700" i="1" dirty="0">
                    <a:solidFill>
                      <a:srgbClr val="FFFFFF"/>
                    </a:solidFill>
                    <a:latin typeface="Arial" pitchFamily="34" charset="0"/>
                  </a:rPr>
                  <a:t>R140,G198, B62</a:t>
                </a:r>
                <a:endParaRPr lang="zh-CN" altLang="en-US" sz="700" i="1">
                  <a:solidFill>
                    <a:srgbClr val="FFFFFF"/>
                  </a:solidFill>
                  <a:latin typeface="Arial"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headEnd/>
              <a:tailEnd/>
            </a:ln>
          </p:spPr>
          <p:txBody>
            <a:bodyPr>
              <a:spAutoFit/>
            </a:bodyPr>
            <a:lstStyle/>
            <a:p>
              <a:r>
                <a:rPr lang="en-US" sz="700" i="1" dirty="0">
                  <a:solidFill>
                    <a:srgbClr val="FFFFFF"/>
                  </a:solidFill>
                  <a:latin typeface="Arial" pitchFamily="34" charset="0"/>
                </a:rPr>
                <a:t>R90,G203, B245</a:t>
              </a:r>
              <a:endParaRPr lang="zh-CN" altLang="en-US" sz="700" i="1">
                <a:solidFill>
                  <a:srgbClr val="FFFFFF"/>
                </a:solidFill>
                <a:latin typeface="Arial"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headEnd/>
            <a:tailEnd/>
          </a:ln>
        </p:spPr>
        <p:txBody>
          <a:bodyPr lIns="0" tIns="0" rIns="0" bIns="0"/>
          <a:lstStyle/>
          <a:p>
            <a:r>
              <a:rPr lang="en-US" sz="600" dirty="0">
                <a:solidFill>
                  <a:srgbClr val="7F7F7F"/>
                </a:solidFill>
                <a:latin typeface="Arial" pitchFamily="34" charset="0"/>
              </a:rPr>
              <a:t>© </a:t>
            </a:r>
            <a:r>
              <a:rPr lang="en-US" sz="600" dirty="0" smtClean="0">
                <a:solidFill>
                  <a:srgbClr val="7F7F7F"/>
                </a:solidFill>
                <a:latin typeface="Arial" pitchFamily="34" charset="0"/>
              </a:rPr>
              <a:t>ZTE All </a:t>
            </a:r>
            <a:r>
              <a:rPr lang="en-US" sz="600" dirty="0">
                <a:solidFill>
                  <a:srgbClr val="7F7F7F"/>
                </a:solidFill>
                <a:latin typeface="Arial" pitchFamily="34" charset="0"/>
              </a:rPr>
              <a:t>rights reserved</a:t>
            </a: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headEnd/>
            <a:tailEnd/>
          </a:ln>
        </p:spPr>
        <p:txBody>
          <a:bodyPr anchor="ctr"/>
          <a:lstStyle/>
          <a:p>
            <a:fld id="{63A232AC-B835-42C1-99DB-2C459B2C1403}" type="slidenum">
              <a:rPr lang="en-US" sz="800">
                <a:solidFill>
                  <a:srgbClr val="404040"/>
                </a:solidFill>
                <a:latin typeface="Arial" pitchFamily="34" charset="0"/>
              </a:rPr>
              <a:pPr/>
              <a:t>‹#›</a:t>
            </a:fld>
            <a:endParaRPr lang="en-US" sz="800" dirty="0">
              <a:solidFill>
                <a:srgbClr val="404040"/>
              </a:solidFill>
              <a:latin typeface="Arial"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smtClean="0"/>
              <a:t>单击此处编辑母版标题样式</a:t>
            </a:r>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smtClean="0"/>
              <a:t>单击此处编辑母版文本样式</a:t>
            </a:r>
          </a:p>
          <a:p>
            <a:pPr lvl="1"/>
            <a:r>
              <a:rPr lang="zh-CN" smtClean="0"/>
              <a:t>二级</a:t>
            </a:r>
          </a:p>
          <a:p>
            <a:pPr lvl="2"/>
            <a:r>
              <a:rPr lang="zh-CN" smtClean="0"/>
              <a:t>三级</a:t>
            </a:r>
          </a:p>
          <a:p>
            <a:pPr lvl="3"/>
            <a:r>
              <a:rPr lang="zh-CN" smtClean="0"/>
              <a:t>四级</a:t>
            </a:r>
          </a:p>
          <a:p>
            <a:pPr lvl="4"/>
            <a:r>
              <a:rPr lang="zh-CN" smtClean="0"/>
              <a:t>五级</a:t>
            </a:r>
          </a:p>
        </p:txBody>
      </p:sp>
    </p:spTree>
  </p:cSld>
  <p:clrMap bg1="lt1" tx1="dk1" bg2="lt2" tx2="dk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itchFamily="34" charset="0"/>
          <a:ea typeface="微软雅黑" pitchFamily="34" charset="-122"/>
        </a:defRPr>
      </a:lvl2pPr>
      <a:lvl3pPr algn="l" defTabSz="457200" rtl="0" fontAlgn="base">
        <a:spcBef>
          <a:spcPct val="0"/>
        </a:spcBef>
        <a:spcAft>
          <a:spcPct val="0"/>
        </a:spcAft>
        <a:defRPr sz="2400">
          <a:solidFill>
            <a:schemeClr val="tx1"/>
          </a:solidFill>
          <a:latin typeface="Calibri" pitchFamily="34" charset="0"/>
          <a:ea typeface="微软雅黑" pitchFamily="34" charset="-122"/>
        </a:defRPr>
      </a:lvl3pPr>
      <a:lvl4pPr algn="l" defTabSz="457200" rtl="0" fontAlgn="base">
        <a:spcBef>
          <a:spcPct val="0"/>
        </a:spcBef>
        <a:spcAft>
          <a:spcPct val="0"/>
        </a:spcAft>
        <a:defRPr sz="2400">
          <a:solidFill>
            <a:schemeClr val="tx1"/>
          </a:solidFill>
          <a:latin typeface="Calibri" pitchFamily="34" charset="0"/>
          <a:ea typeface="微软雅黑" pitchFamily="34" charset="-122"/>
        </a:defRPr>
      </a:lvl4pPr>
      <a:lvl5pPr algn="l" defTabSz="457200" rtl="0" fontAlgn="base">
        <a:spcBef>
          <a:spcPct val="0"/>
        </a:spcBef>
        <a:spcAft>
          <a:spcPct val="0"/>
        </a:spcAft>
        <a:defRPr sz="2400">
          <a:solidFill>
            <a:schemeClr val="tx1"/>
          </a:solidFill>
          <a:latin typeface="Calibri" pitchFamily="34" charset="0"/>
          <a:ea typeface="微软雅黑" pitchFamily="34" charset="-122"/>
        </a:defRPr>
      </a:lvl5pPr>
      <a:lvl6pPr marL="457200" algn="l" defTabSz="457200" rtl="0" fontAlgn="base">
        <a:spcBef>
          <a:spcPct val="0"/>
        </a:spcBef>
        <a:spcAft>
          <a:spcPct val="0"/>
        </a:spcAft>
        <a:defRPr sz="2400">
          <a:solidFill>
            <a:schemeClr val="tx1"/>
          </a:solidFill>
          <a:latin typeface="Calibri" pitchFamily="34" charset="0"/>
          <a:ea typeface="微软雅黑" pitchFamily="34" charset="-122"/>
        </a:defRPr>
      </a:lvl6pPr>
      <a:lvl7pPr marL="914400" algn="l" defTabSz="457200" rtl="0" fontAlgn="base">
        <a:spcBef>
          <a:spcPct val="0"/>
        </a:spcBef>
        <a:spcAft>
          <a:spcPct val="0"/>
        </a:spcAft>
        <a:defRPr sz="2400">
          <a:solidFill>
            <a:schemeClr val="tx1"/>
          </a:solidFill>
          <a:latin typeface="Calibri" pitchFamily="34" charset="0"/>
          <a:ea typeface="微软雅黑" pitchFamily="34" charset="-122"/>
        </a:defRPr>
      </a:lvl7pPr>
      <a:lvl8pPr marL="1371600" algn="l" defTabSz="457200" rtl="0" fontAlgn="base">
        <a:spcBef>
          <a:spcPct val="0"/>
        </a:spcBef>
        <a:spcAft>
          <a:spcPct val="0"/>
        </a:spcAft>
        <a:defRPr sz="2400">
          <a:solidFill>
            <a:schemeClr val="tx1"/>
          </a:solidFill>
          <a:latin typeface="Calibri" pitchFamily="34" charset="0"/>
          <a:ea typeface="微软雅黑" pitchFamily="34" charset="-122"/>
        </a:defRPr>
      </a:lvl8pPr>
      <a:lvl9pPr marL="1828800" algn="l" defTabSz="457200" rtl="0" fontAlgn="base">
        <a:spcBef>
          <a:spcPct val="0"/>
        </a:spcBef>
        <a:spcAft>
          <a:spcPct val="0"/>
        </a:spcAft>
        <a:defRPr sz="2400">
          <a:solidFill>
            <a:schemeClr val="tx1"/>
          </a:solidFill>
          <a:latin typeface="Calibri" pitchFamily="34" charset="0"/>
          <a:ea typeface="微软雅黑" pitchFamily="34" charset="-122"/>
        </a:defRPr>
      </a:lvl9pPr>
    </p:titleStyle>
    <p:bodyStyle>
      <a:lvl1pPr algn="l" defTabSz="457200" rtl="0" fontAlgn="base">
        <a:lnSpc>
          <a:spcPct val="120000"/>
        </a:lnSpc>
        <a:spcBef>
          <a:spcPct val="20000"/>
        </a:spcBef>
        <a:spcAft>
          <a:spcPct val="0"/>
        </a:spcAft>
        <a:buFont typeface="Arial"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p>
        </p:txBody>
      </p:sp>
    </p:spTree>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Lst>
  <p:timing>
    <p:tnLst>
      <p:par>
        <p:cTn id="1" dur="indefinite" restart="never" nodeType="tmRoot"/>
      </p:par>
    </p:tnLst>
  </p:timing>
  <p:txStyles>
    <p:titleStyle>
      <a:lvl1pPr algn="l" defTabSz="457200" rtl="0" eaLnBrk="1" fontAlgn="base" latinLnBrk="1" hangingPunct="1">
        <a:spcBef>
          <a:spcPct val="0"/>
        </a:spcBef>
        <a:spcAft>
          <a:spcPct val="0"/>
        </a:spcAft>
        <a:defRPr kumimoji="1" lang="zh-CN" altLang="en-US" sz="2400" kern="1200" dirty="0">
          <a:solidFill>
            <a:schemeClr val="tx1"/>
          </a:solidFill>
          <a:latin typeface="+mn-lt"/>
          <a:ea typeface="微软雅黑"/>
          <a:cs typeface="+mn-cs"/>
        </a:defRPr>
      </a:lvl1pPr>
      <a:lvl2pPr algn="l" defTabSz="457200" rtl="0" eaLnBrk="1" fontAlgn="base" latinLnBrk="1" hangingPunct="1">
        <a:spcBef>
          <a:spcPct val="0"/>
        </a:spcBef>
        <a:spcAft>
          <a:spcPct val="0"/>
        </a:spcAft>
        <a:defRPr kumimoji="1" sz="2400">
          <a:solidFill>
            <a:schemeClr val="tx1"/>
          </a:solidFill>
          <a:latin typeface="Calibri" pitchFamily="34" charset="0"/>
          <a:ea typeface="微软雅黑" pitchFamily="34" charset="-122"/>
        </a:defRPr>
      </a:lvl2pPr>
      <a:lvl3pPr algn="l" defTabSz="457200" rtl="0" eaLnBrk="1" fontAlgn="base" latinLnBrk="1" hangingPunct="1">
        <a:spcBef>
          <a:spcPct val="0"/>
        </a:spcBef>
        <a:spcAft>
          <a:spcPct val="0"/>
        </a:spcAft>
        <a:defRPr kumimoji="1" sz="2400">
          <a:solidFill>
            <a:schemeClr val="tx1"/>
          </a:solidFill>
          <a:latin typeface="Calibri" pitchFamily="34" charset="0"/>
          <a:ea typeface="微软雅黑" pitchFamily="34" charset="-122"/>
        </a:defRPr>
      </a:lvl3pPr>
      <a:lvl4pPr algn="l" defTabSz="457200" rtl="0" eaLnBrk="1" fontAlgn="base" latinLnBrk="1" hangingPunct="1">
        <a:spcBef>
          <a:spcPct val="0"/>
        </a:spcBef>
        <a:spcAft>
          <a:spcPct val="0"/>
        </a:spcAft>
        <a:defRPr kumimoji="1" sz="2400">
          <a:solidFill>
            <a:schemeClr val="tx1"/>
          </a:solidFill>
          <a:latin typeface="Calibri" pitchFamily="34" charset="0"/>
          <a:ea typeface="微软雅黑" pitchFamily="34" charset="-122"/>
        </a:defRPr>
      </a:lvl4pPr>
      <a:lvl5pPr algn="l" defTabSz="457200" rtl="0" eaLnBrk="1" fontAlgn="base" latinLnBrk="1" hangingPunct="1">
        <a:spcBef>
          <a:spcPct val="0"/>
        </a:spcBef>
        <a:spcAft>
          <a:spcPct val="0"/>
        </a:spcAft>
        <a:defRPr kumimoji="1" sz="2400">
          <a:solidFill>
            <a:schemeClr val="tx1"/>
          </a:solidFill>
          <a:latin typeface="Calibri" pitchFamily="34" charset="0"/>
          <a:ea typeface="微软雅黑" pitchFamily="34" charset="-122"/>
        </a:defRPr>
      </a:lvl5pPr>
      <a:lvl6pPr marL="457200" algn="l" defTabSz="457200" rtl="0" eaLnBrk="1" fontAlgn="base" latinLnBrk="1" hangingPunct="1">
        <a:spcBef>
          <a:spcPct val="0"/>
        </a:spcBef>
        <a:spcAft>
          <a:spcPct val="0"/>
        </a:spcAft>
        <a:defRPr kumimoji="1" sz="2400">
          <a:solidFill>
            <a:schemeClr val="tx1"/>
          </a:solidFill>
          <a:latin typeface="Calibri" pitchFamily="34" charset="0"/>
          <a:ea typeface="微软雅黑" pitchFamily="34" charset="-122"/>
        </a:defRPr>
      </a:lvl6pPr>
      <a:lvl7pPr marL="914400" algn="l" defTabSz="457200" rtl="0" eaLnBrk="1" fontAlgn="base" latinLnBrk="1" hangingPunct="1">
        <a:spcBef>
          <a:spcPct val="0"/>
        </a:spcBef>
        <a:spcAft>
          <a:spcPct val="0"/>
        </a:spcAft>
        <a:defRPr kumimoji="1" sz="2400">
          <a:solidFill>
            <a:schemeClr val="tx1"/>
          </a:solidFill>
          <a:latin typeface="Calibri" pitchFamily="34" charset="0"/>
          <a:ea typeface="微软雅黑" pitchFamily="34" charset="-122"/>
        </a:defRPr>
      </a:lvl7pPr>
      <a:lvl8pPr marL="1371600" algn="l" defTabSz="457200" rtl="0" eaLnBrk="1" fontAlgn="base" latinLnBrk="1" hangingPunct="1">
        <a:spcBef>
          <a:spcPct val="0"/>
        </a:spcBef>
        <a:spcAft>
          <a:spcPct val="0"/>
        </a:spcAft>
        <a:defRPr kumimoji="1" sz="2400">
          <a:solidFill>
            <a:schemeClr val="tx1"/>
          </a:solidFill>
          <a:latin typeface="Calibri" pitchFamily="34" charset="0"/>
          <a:ea typeface="微软雅黑" pitchFamily="34" charset="-122"/>
        </a:defRPr>
      </a:lvl8pPr>
      <a:lvl9pPr marL="1828800" algn="l" defTabSz="457200" rtl="0" eaLnBrk="1" fontAlgn="base" latinLnBrk="1" hangingPunct="1">
        <a:spcBef>
          <a:spcPct val="0"/>
        </a:spcBef>
        <a:spcAft>
          <a:spcPct val="0"/>
        </a:spcAft>
        <a:defRPr kumimoji="1" sz="2400">
          <a:solidFill>
            <a:schemeClr val="tx1"/>
          </a:solidFill>
          <a:latin typeface="Calibri" pitchFamily="34" charset="0"/>
          <a:ea typeface="微软雅黑" pitchFamily="34" charset="-122"/>
        </a:defRPr>
      </a:lvl9pPr>
    </p:titleStyle>
    <p:bodyStyle>
      <a:lvl1pPr algn="l" defTabSz="457200" rtl="0" eaLnBrk="1" fontAlgn="base" latinLnBrk="1" hangingPunct="1">
        <a:lnSpc>
          <a:spcPct val="120000"/>
        </a:lnSpc>
        <a:spcBef>
          <a:spcPct val="20000"/>
        </a:spcBef>
        <a:spcAft>
          <a:spcPct val="0"/>
        </a:spcAft>
        <a:buFont typeface="Arial" pitchFamily="34" charset="0"/>
        <a:defRPr sz="2000" kern="1200">
          <a:solidFill>
            <a:schemeClr val="tx1"/>
          </a:solidFill>
          <a:latin typeface="+mn-lt"/>
          <a:ea typeface="微软雅黑"/>
          <a:cs typeface="+mn-cs"/>
        </a:defRPr>
      </a:lvl1pPr>
      <a:lvl2pPr marL="742950" indent="-285750" algn="l" defTabSz="457200" rtl="0" eaLnBrk="1" fontAlgn="base" latinLnBrk="1" hangingPunct="1">
        <a:lnSpc>
          <a:spcPct val="120000"/>
        </a:lnSpc>
        <a:spcBef>
          <a:spcPct val="20000"/>
        </a:spcBef>
        <a:spcAft>
          <a:spcPct val="0"/>
        </a:spcAft>
        <a:buFont typeface="Arial" pitchFamily="34" charset="0"/>
        <a:buChar char="–"/>
        <a:defRPr kern="1200">
          <a:solidFill>
            <a:schemeClr val="tx1"/>
          </a:solidFill>
          <a:latin typeface="+mn-lt"/>
          <a:ea typeface="微软雅黑"/>
          <a:cs typeface="+mn-cs"/>
        </a:defRPr>
      </a:lvl2pPr>
      <a:lvl3pPr marL="1143000" indent="-228600" algn="l" defTabSz="457200" rtl="0" eaLnBrk="1" fontAlgn="base" latinLnBrk="1" hangingPunct="1">
        <a:lnSpc>
          <a:spcPct val="120000"/>
        </a:lnSpc>
        <a:spcBef>
          <a:spcPct val="20000"/>
        </a:spcBef>
        <a:spcAft>
          <a:spcPct val="0"/>
        </a:spcAft>
        <a:buFont typeface="Arial" pitchFamily="34" charset="0"/>
        <a:buChar char="•"/>
        <a:defRPr sz="1600" kern="1200">
          <a:solidFill>
            <a:schemeClr val="tx1"/>
          </a:solidFill>
          <a:latin typeface="+mn-lt"/>
          <a:ea typeface="微软雅黑"/>
          <a:cs typeface="+mn-cs"/>
        </a:defRPr>
      </a:lvl3pPr>
      <a:lvl4pPr marL="1600200" indent="-228600" algn="l" defTabSz="457200" rtl="0" eaLnBrk="1" fontAlgn="base" latinLnBrk="1" hangingPunct="1">
        <a:lnSpc>
          <a:spcPct val="120000"/>
        </a:lnSpc>
        <a:spcBef>
          <a:spcPct val="20000"/>
        </a:spcBef>
        <a:spcAft>
          <a:spcPct val="0"/>
        </a:spcAft>
        <a:buFont typeface="Arial" pitchFamily="34" charset="0"/>
        <a:buChar char="–"/>
        <a:defRPr sz="1400" kern="1200">
          <a:solidFill>
            <a:schemeClr val="tx1"/>
          </a:solidFill>
          <a:latin typeface="+mn-lt"/>
          <a:ea typeface="微软雅黑"/>
          <a:cs typeface="+mn-cs"/>
        </a:defRPr>
      </a:lvl4pPr>
      <a:lvl5pPr marL="2057400" indent="-228600" algn="l" defTabSz="457200" rtl="0" eaLnBrk="1" fontAlgn="base" latinLnBrk="1" hangingPunct="1">
        <a:lnSpc>
          <a:spcPct val="120000"/>
        </a:lnSpc>
        <a:spcBef>
          <a:spcPct val="20000"/>
        </a:spcBef>
        <a:spcAft>
          <a:spcPct val="0"/>
        </a:spcAft>
        <a:buFont typeface="Arial" pitchFamily="34" charset="0"/>
        <a:buChar char="»"/>
        <a:defRPr sz="1200" kern="1200">
          <a:solidFill>
            <a:schemeClr val="tx1"/>
          </a:solidFill>
          <a:latin typeface="+mn-lt"/>
          <a:ea typeface="微软雅黑"/>
          <a:cs typeface="+mn-cs"/>
        </a:defRPr>
      </a:lvl5pPr>
      <a:lvl6pPr marL="2514600" indent="-228600" algn="l" defTabSz="457200" rtl="0" eaLnBrk="1" latinLnBrk="1"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1"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1"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1"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200" rtl="0" eaLnBrk="1" latinLnBrk="1" hangingPunct="1">
        <a:defRPr sz="1800" kern="1200">
          <a:solidFill>
            <a:schemeClr val="tx1"/>
          </a:solidFill>
          <a:latin typeface="+mn-lt"/>
          <a:ea typeface="+mn-ea"/>
          <a:cs typeface="+mn-cs"/>
        </a:defRPr>
      </a:lvl1pPr>
      <a:lvl2pPr marL="457200" algn="l" defTabSz="457200" rtl="0" eaLnBrk="1" latinLnBrk="1" hangingPunct="1">
        <a:defRPr sz="1800" kern="1200">
          <a:solidFill>
            <a:schemeClr val="tx1"/>
          </a:solidFill>
          <a:latin typeface="+mn-lt"/>
          <a:ea typeface="+mn-ea"/>
          <a:cs typeface="+mn-cs"/>
        </a:defRPr>
      </a:lvl2pPr>
      <a:lvl3pPr marL="914400" algn="l" defTabSz="457200" rtl="0" eaLnBrk="1" latinLnBrk="1" hangingPunct="1">
        <a:defRPr sz="1800" kern="1200">
          <a:solidFill>
            <a:schemeClr val="tx1"/>
          </a:solidFill>
          <a:latin typeface="+mn-lt"/>
          <a:ea typeface="+mn-ea"/>
          <a:cs typeface="+mn-cs"/>
        </a:defRPr>
      </a:lvl3pPr>
      <a:lvl4pPr marL="1371600" algn="l" defTabSz="457200" rtl="0" eaLnBrk="1" latinLnBrk="1" hangingPunct="1">
        <a:defRPr sz="1800" kern="1200">
          <a:solidFill>
            <a:schemeClr val="tx1"/>
          </a:solidFill>
          <a:latin typeface="+mn-lt"/>
          <a:ea typeface="+mn-ea"/>
          <a:cs typeface="+mn-cs"/>
        </a:defRPr>
      </a:lvl4pPr>
      <a:lvl5pPr marL="1828800" algn="l" defTabSz="457200" rtl="0" eaLnBrk="1" latinLnBrk="1" hangingPunct="1">
        <a:defRPr sz="1800" kern="1200">
          <a:solidFill>
            <a:schemeClr val="tx1"/>
          </a:solidFill>
          <a:latin typeface="+mn-lt"/>
          <a:ea typeface="+mn-ea"/>
          <a:cs typeface="+mn-cs"/>
        </a:defRPr>
      </a:lvl5pPr>
      <a:lvl6pPr marL="2286000" algn="l" defTabSz="457200" rtl="0" eaLnBrk="1" latinLnBrk="1" hangingPunct="1">
        <a:defRPr sz="1800" kern="1200">
          <a:solidFill>
            <a:schemeClr val="tx1"/>
          </a:solidFill>
          <a:latin typeface="+mn-lt"/>
          <a:ea typeface="+mn-ea"/>
          <a:cs typeface="+mn-cs"/>
        </a:defRPr>
      </a:lvl6pPr>
      <a:lvl7pPr marL="2743200" algn="l" defTabSz="457200" rtl="0" eaLnBrk="1" latinLnBrk="1" hangingPunct="1">
        <a:defRPr sz="1800" kern="1200">
          <a:solidFill>
            <a:schemeClr val="tx1"/>
          </a:solidFill>
          <a:latin typeface="+mn-lt"/>
          <a:ea typeface="+mn-ea"/>
          <a:cs typeface="+mn-cs"/>
        </a:defRPr>
      </a:lvl7pPr>
      <a:lvl8pPr marL="3200400" algn="l" defTabSz="457200" rtl="0" eaLnBrk="1" latinLnBrk="1" hangingPunct="1">
        <a:defRPr sz="1800" kern="1200">
          <a:solidFill>
            <a:schemeClr val="tx1"/>
          </a:solidFill>
          <a:latin typeface="+mn-lt"/>
          <a:ea typeface="+mn-ea"/>
          <a:cs typeface="+mn-cs"/>
        </a:defRPr>
      </a:lvl8pPr>
      <a:lvl9pPr marL="3657600" algn="l" defTabSz="457200" rtl="0" eaLnBrk="1" latinLnBrk="1"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167815" y="177322"/>
            <a:ext cx="8629206" cy="722312"/>
          </a:xfrm>
          <a:prstGeom prst="rect">
            <a:avLst/>
          </a:prstGeom>
          <a:noFill/>
          <a:ln w="9525">
            <a:noFill/>
            <a:miter lim="800000"/>
            <a:headEnd/>
            <a:tailEnd/>
          </a:ln>
        </p:spPr>
        <p:txBody>
          <a:bodyPr vert="horz" wrap="square" lIns="53993" tIns="26996" rIns="53993" bIns="26996" numCol="1" anchor="ctr" anchorCtr="0" compatLnSpc="1">
            <a:prstTxWarp prst="textNoShape">
              <a:avLst/>
            </a:prstTxWarp>
          </a:bodyPr>
          <a:lstStyle/>
          <a:p>
            <a:pPr lvl="0"/>
            <a:r>
              <a:rPr lang="zh-CN" altLang="en-US" dirty="0" smtClean="0"/>
              <a:t>单击此处编辑母版标题样式</a:t>
            </a:r>
          </a:p>
        </p:txBody>
      </p:sp>
      <p:sp>
        <p:nvSpPr>
          <p:cNvPr id="1027" name="文本占位符 2"/>
          <p:cNvSpPr>
            <a:spLocks noGrp="1"/>
          </p:cNvSpPr>
          <p:nvPr>
            <p:ph type="body" idx="1"/>
          </p:nvPr>
        </p:nvSpPr>
        <p:spPr bwMode="auto">
          <a:xfrm>
            <a:off x="181390" y="1052106"/>
            <a:ext cx="8615453" cy="3189288"/>
          </a:xfrm>
          <a:prstGeom prst="rect">
            <a:avLst/>
          </a:prstGeom>
          <a:noFill/>
          <a:ln w="9525">
            <a:noFill/>
            <a:miter lim="800000"/>
            <a:headEnd/>
            <a:tailEnd/>
          </a:ln>
        </p:spPr>
        <p:txBody>
          <a:bodyPr vert="horz" wrap="square" lIns="53993" tIns="26996" rIns="53993" bIns="26996" numCol="1" rtlCol="0" anchor="t" anchorCtr="0" compatLnSpc="1">
            <a:prstTxWarp prst="textNoShape">
              <a:avLst/>
            </a:prstTxWarp>
            <a:noAutofit/>
          </a:bodyPr>
          <a:lstStyle/>
          <a:p>
            <a:pPr lvl="0"/>
            <a:r>
              <a:rPr lang="zh-CN" altLang="en-US" dirty="0" smtClean="0"/>
              <a:t>单击此处编辑母版文本样式</a:t>
            </a:r>
          </a:p>
          <a:p>
            <a:pPr lvl="1"/>
            <a:r>
              <a:rPr lang="zh-CN" altLang="en-US" dirty="0" smtClean="0"/>
              <a:t>二级</a:t>
            </a:r>
          </a:p>
          <a:p>
            <a:pPr lvl="2"/>
            <a:r>
              <a:rPr lang="zh-CN" altLang="en-US" dirty="0" smtClean="0"/>
              <a:t>三级</a:t>
            </a:r>
          </a:p>
        </p:txBody>
      </p:sp>
    </p:spTree>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 id="2147483784" r:id="rId12"/>
  </p:sldLayoutIdLst>
  <p:timing>
    <p:tnLst>
      <p:par>
        <p:cTn id="1" dur="indefinite" restart="never" nodeType="tmRoot"/>
      </p:par>
    </p:tnLst>
  </p:timing>
  <p:txStyles>
    <p:titleStyle>
      <a:lvl1pPr algn="l" defTabSz="457189" rtl="0" eaLnBrk="1" fontAlgn="base" hangingPunct="1">
        <a:spcBef>
          <a:spcPct val="0"/>
        </a:spcBef>
        <a:spcAft>
          <a:spcPct val="0"/>
        </a:spcAft>
        <a:defRPr kumimoji="1" lang="zh-CN" altLang="en-US" sz="2400" b="1" kern="1200" dirty="0">
          <a:solidFill>
            <a:srgbClr val="008ED3"/>
          </a:solidFill>
          <a:latin typeface="+mj-lt"/>
          <a:ea typeface="微软雅黑"/>
          <a:cs typeface="+mn-cs"/>
        </a:defRPr>
      </a:lvl1pPr>
      <a:lvl2pPr algn="l" defTabSz="457189" rtl="0" eaLnBrk="1" fontAlgn="base" hangingPunct="1">
        <a:spcBef>
          <a:spcPct val="0"/>
        </a:spcBef>
        <a:spcAft>
          <a:spcPct val="0"/>
        </a:spcAft>
        <a:defRPr kumimoji="1" sz="2400">
          <a:solidFill>
            <a:schemeClr val="tx1"/>
          </a:solidFill>
          <a:latin typeface="Calibri" pitchFamily="34" charset="0"/>
          <a:ea typeface="微软雅黑" pitchFamily="34" charset="-122"/>
        </a:defRPr>
      </a:lvl2pPr>
      <a:lvl3pPr algn="l" defTabSz="457189" rtl="0" eaLnBrk="1" fontAlgn="base" hangingPunct="1">
        <a:spcBef>
          <a:spcPct val="0"/>
        </a:spcBef>
        <a:spcAft>
          <a:spcPct val="0"/>
        </a:spcAft>
        <a:defRPr kumimoji="1" sz="2400">
          <a:solidFill>
            <a:schemeClr val="tx1"/>
          </a:solidFill>
          <a:latin typeface="Calibri" pitchFamily="34" charset="0"/>
          <a:ea typeface="微软雅黑" pitchFamily="34" charset="-122"/>
        </a:defRPr>
      </a:lvl3pPr>
      <a:lvl4pPr algn="l" defTabSz="457189" rtl="0" eaLnBrk="1" fontAlgn="base" hangingPunct="1">
        <a:spcBef>
          <a:spcPct val="0"/>
        </a:spcBef>
        <a:spcAft>
          <a:spcPct val="0"/>
        </a:spcAft>
        <a:defRPr kumimoji="1" sz="2400">
          <a:solidFill>
            <a:schemeClr val="tx1"/>
          </a:solidFill>
          <a:latin typeface="Calibri" pitchFamily="34" charset="0"/>
          <a:ea typeface="微软雅黑" pitchFamily="34" charset="-122"/>
        </a:defRPr>
      </a:lvl4pPr>
      <a:lvl5pPr algn="l" defTabSz="457189" rtl="0" eaLnBrk="1" fontAlgn="base" hangingPunct="1">
        <a:spcBef>
          <a:spcPct val="0"/>
        </a:spcBef>
        <a:spcAft>
          <a:spcPct val="0"/>
        </a:spcAft>
        <a:defRPr kumimoji="1" sz="2400">
          <a:solidFill>
            <a:schemeClr val="tx1"/>
          </a:solidFill>
          <a:latin typeface="Calibri" pitchFamily="34" charset="0"/>
          <a:ea typeface="微软雅黑" pitchFamily="34" charset="-122"/>
        </a:defRPr>
      </a:lvl5pPr>
      <a:lvl6pPr marL="457189" algn="l" defTabSz="457189" rtl="0" eaLnBrk="1" fontAlgn="base" hangingPunct="1">
        <a:spcBef>
          <a:spcPct val="0"/>
        </a:spcBef>
        <a:spcAft>
          <a:spcPct val="0"/>
        </a:spcAft>
        <a:defRPr kumimoji="1" sz="2400">
          <a:solidFill>
            <a:schemeClr val="tx1"/>
          </a:solidFill>
          <a:latin typeface="Calibri" pitchFamily="34" charset="0"/>
          <a:ea typeface="微软雅黑" pitchFamily="34" charset="-122"/>
        </a:defRPr>
      </a:lvl6pPr>
      <a:lvl7pPr marL="914378" algn="l" defTabSz="457189" rtl="0" eaLnBrk="1" fontAlgn="base" hangingPunct="1">
        <a:spcBef>
          <a:spcPct val="0"/>
        </a:spcBef>
        <a:spcAft>
          <a:spcPct val="0"/>
        </a:spcAft>
        <a:defRPr kumimoji="1" sz="2400">
          <a:solidFill>
            <a:schemeClr val="tx1"/>
          </a:solidFill>
          <a:latin typeface="Calibri" pitchFamily="34" charset="0"/>
          <a:ea typeface="微软雅黑" pitchFamily="34" charset="-122"/>
        </a:defRPr>
      </a:lvl7pPr>
      <a:lvl8pPr marL="1371566" algn="l" defTabSz="457189" rtl="0" eaLnBrk="1" fontAlgn="base" hangingPunct="1">
        <a:spcBef>
          <a:spcPct val="0"/>
        </a:spcBef>
        <a:spcAft>
          <a:spcPct val="0"/>
        </a:spcAft>
        <a:defRPr kumimoji="1" sz="2400">
          <a:solidFill>
            <a:schemeClr val="tx1"/>
          </a:solidFill>
          <a:latin typeface="Calibri" pitchFamily="34" charset="0"/>
          <a:ea typeface="微软雅黑" pitchFamily="34" charset="-122"/>
        </a:defRPr>
      </a:lvl8pPr>
      <a:lvl9pPr marL="1828754" algn="l" defTabSz="457189" rtl="0" eaLnBrk="1" fontAlgn="base" hangingPunct="1">
        <a:spcBef>
          <a:spcPct val="0"/>
        </a:spcBef>
        <a:spcAft>
          <a:spcPct val="0"/>
        </a:spcAft>
        <a:defRPr kumimoji="1" sz="2400">
          <a:solidFill>
            <a:schemeClr val="tx1"/>
          </a:solidFill>
          <a:latin typeface="Calibri" pitchFamily="34" charset="0"/>
          <a:ea typeface="微软雅黑" pitchFamily="34" charset="-122"/>
        </a:defRPr>
      </a:lvl9pPr>
    </p:titleStyle>
    <p:bodyStyle>
      <a:lvl1pPr marL="201216" indent="-201216" algn="l" defTabSz="457189" rtl="0" eaLnBrk="1" fontAlgn="base" hangingPunct="1">
        <a:lnSpc>
          <a:spcPct val="150000"/>
        </a:lnSpc>
        <a:spcBef>
          <a:spcPts val="0"/>
        </a:spcBef>
        <a:spcAft>
          <a:spcPct val="0"/>
        </a:spcAft>
        <a:buClr>
          <a:srgbClr val="008ED3"/>
        </a:buClr>
        <a:buSzPct val="80000"/>
        <a:buFont typeface="Wingdings" pitchFamily="2" charset="2"/>
        <a:buChar char="n"/>
        <a:defRPr kumimoji="1" lang="zh-CN" altLang="en-US" sz="1800" kern="1200" baseline="0" smtClean="0">
          <a:solidFill>
            <a:schemeClr val="tx1">
              <a:lumMod val="75000"/>
              <a:lumOff val="25000"/>
            </a:schemeClr>
          </a:solidFill>
          <a:latin typeface="+mj-lt"/>
          <a:ea typeface="微软雅黑"/>
          <a:cs typeface="Arial" pitchFamily="34" charset="0"/>
        </a:defRPr>
      </a:lvl1pPr>
      <a:lvl2pPr marL="402431" indent="-201216" algn="l" defTabSz="457189" rtl="0" eaLnBrk="1" fontAlgn="base" hangingPunct="1">
        <a:lnSpc>
          <a:spcPct val="150000"/>
        </a:lnSpc>
        <a:spcBef>
          <a:spcPts val="0"/>
        </a:spcBef>
        <a:spcAft>
          <a:spcPct val="0"/>
        </a:spcAft>
        <a:buClr>
          <a:srgbClr val="008ED3"/>
        </a:buClr>
        <a:buSzPct val="80000"/>
        <a:buFont typeface="Wingdings" pitchFamily="2" charset="2"/>
        <a:buChar char="u"/>
        <a:defRPr kumimoji="1" lang="zh-CN" altLang="en-US" sz="1500" kern="1200" baseline="0" smtClean="0">
          <a:solidFill>
            <a:schemeClr val="tx1">
              <a:lumMod val="75000"/>
              <a:lumOff val="25000"/>
            </a:schemeClr>
          </a:solidFill>
          <a:latin typeface="+mj-lt"/>
          <a:ea typeface="微软雅黑"/>
          <a:cs typeface="Arial" pitchFamily="34" charset="0"/>
        </a:defRPr>
      </a:lvl2pPr>
      <a:lvl3pPr marL="602456" indent="-200025" algn="l" defTabSz="457189" rtl="0" eaLnBrk="1" fontAlgn="base" hangingPunct="1">
        <a:lnSpc>
          <a:spcPct val="150000"/>
        </a:lnSpc>
        <a:spcBef>
          <a:spcPts val="0"/>
        </a:spcBef>
        <a:spcAft>
          <a:spcPct val="0"/>
        </a:spcAft>
        <a:buClr>
          <a:srgbClr val="008ED3"/>
        </a:buClr>
        <a:buSzPct val="80000"/>
        <a:buFont typeface="Wingdings" pitchFamily="2" charset="2"/>
        <a:buChar char="l"/>
        <a:defRPr kumimoji="1" lang="zh-CN" altLang="en-US" sz="1500" kern="1200" baseline="0" smtClean="0">
          <a:solidFill>
            <a:schemeClr val="tx1">
              <a:lumMod val="75000"/>
              <a:lumOff val="25000"/>
            </a:schemeClr>
          </a:solidFill>
          <a:latin typeface="+mj-lt"/>
          <a:ea typeface="微软雅黑"/>
          <a:cs typeface="Arial" pitchFamily="34" charset="0"/>
        </a:defRPr>
      </a:lvl3pPr>
      <a:lvl4pPr marL="1600160" indent="-228594" algn="l" defTabSz="457189" rtl="0" eaLnBrk="1" fontAlgn="base" hangingPunct="1">
        <a:lnSpc>
          <a:spcPct val="120000"/>
        </a:lnSpc>
        <a:spcBef>
          <a:spcPct val="20000"/>
        </a:spcBef>
        <a:spcAft>
          <a:spcPct val="0"/>
        </a:spcAft>
        <a:buClr>
          <a:srgbClr val="008ED3"/>
        </a:buClr>
        <a:buSzPct val="80000"/>
        <a:buFont typeface="Wingdings" pitchFamily="2" charset="2"/>
        <a:buChar char="n"/>
        <a:defRPr kumimoji="1" lang="zh-CN" altLang="en-US" sz="1800" kern="1200" baseline="0" smtClean="0">
          <a:solidFill>
            <a:schemeClr val="tx1">
              <a:lumMod val="75000"/>
              <a:lumOff val="25000"/>
            </a:schemeClr>
          </a:solidFill>
          <a:latin typeface="+mj-lt"/>
          <a:ea typeface="微软雅黑"/>
          <a:cs typeface="Arial" pitchFamily="34" charset="0"/>
        </a:defRPr>
      </a:lvl4pPr>
      <a:lvl5pPr marL="2057348" indent="-228594" algn="l" defTabSz="457189" rtl="0" eaLnBrk="1" fontAlgn="base" hangingPunct="1">
        <a:lnSpc>
          <a:spcPct val="120000"/>
        </a:lnSpc>
        <a:spcBef>
          <a:spcPct val="20000"/>
        </a:spcBef>
        <a:spcAft>
          <a:spcPct val="0"/>
        </a:spcAft>
        <a:buClr>
          <a:srgbClr val="008ED3"/>
        </a:buClr>
        <a:buSzPct val="80000"/>
        <a:buFont typeface="Wingdings" pitchFamily="2" charset="2"/>
        <a:buChar char="n"/>
        <a:defRPr kumimoji="1" lang="zh-CN" altLang="en-US" sz="1800" kern="1200" baseline="0" smtClean="0">
          <a:solidFill>
            <a:schemeClr val="tx1">
              <a:lumMod val="75000"/>
              <a:lumOff val="25000"/>
            </a:schemeClr>
          </a:solidFill>
          <a:latin typeface="+mj-lt"/>
          <a:ea typeface="微软雅黑"/>
          <a:cs typeface="Arial" pitchFamily="34" charset="0"/>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8"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2"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p>
        </p:txBody>
      </p:sp>
    </p:spTree>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 id="2147483799" r:id="rId12"/>
    <p:sldLayoutId id="2147483800" r:id="rId13"/>
    <p:sldLayoutId id="2147483801" r:id="rId14"/>
    <p:sldLayoutId id="2147483802" r:id="rId15"/>
    <p:sldLayoutId id="2147483803" r:id="rId16"/>
  </p:sldLayoutIdLst>
  <p:timing>
    <p:tnLst>
      <p:par>
        <p:cTn id="1" dur="indefinite" restart="never" nodeType="tmRoot"/>
      </p:par>
    </p:tnLst>
  </p:timing>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a:cs typeface="+mn-cs"/>
        </a:defRPr>
      </a:lvl1pPr>
      <a:lvl2pPr algn="l" defTabSz="457200" rtl="0" eaLnBrk="1" fontAlgn="base" hangingPunct="1">
        <a:spcBef>
          <a:spcPct val="0"/>
        </a:spcBef>
        <a:spcAft>
          <a:spcPct val="0"/>
        </a:spcAft>
        <a:defRPr kumimoji="1" sz="2400">
          <a:solidFill>
            <a:schemeClr val="tx1"/>
          </a:solidFill>
          <a:latin typeface="Calibri" pitchFamily="34" charset="0"/>
          <a:ea typeface="微软雅黑" pitchFamily="34" charset="-122"/>
        </a:defRPr>
      </a:lvl2pPr>
      <a:lvl3pPr algn="l" defTabSz="457200" rtl="0" eaLnBrk="1" fontAlgn="base" hangingPunct="1">
        <a:spcBef>
          <a:spcPct val="0"/>
        </a:spcBef>
        <a:spcAft>
          <a:spcPct val="0"/>
        </a:spcAft>
        <a:defRPr kumimoji="1" sz="2400">
          <a:solidFill>
            <a:schemeClr val="tx1"/>
          </a:solidFill>
          <a:latin typeface="Calibri" pitchFamily="34" charset="0"/>
          <a:ea typeface="微软雅黑" pitchFamily="34" charset="-122"/>
        </a:defRPr>
      </a:lvl3pPr>
      <a:lvl4pPr algn="l" defTabSz="457200" rtl="0" eaLnBrk="1" fontAlgn="base" hangingPunct="1">
        <a:spcBef>
          <a:spcPct val="0"/>
        </a:spcBef>
        <a:spcAft>
          <a:spcPct val="0"/>
        </a:spcAft>
        <a:defRPr kumimoji="1" sz="2400">
          <a:solidFill>
            <a:schemeClr val="tx1"/>
          </a:solidFill>
          <a:latin typeface="Calibri" pitchFamily="34" charset="0"/>
          <a:ea typeface="微软雅黑" pitchFamily="34" charset="-122"/>
        </a:defRPr>
      </a:lvl4pPr>
      <a:lvl5pPr algn="l" defTabSz="457200" rtl="0" eaLnBrk="1" fontAlgn="base" hangingPunct="1">
        <a:spcBef>
          <a:spcPct val="0"/>
        </a:spcBef>
        <a:spcAft>
          <a:spcPct val="0"/>
        </a:spcAft>
        <a:defRPr kumimoji="1" sz="2400">
          <a:solidFill>
            <a:schemeClr val="tx1"/>
          </a:solidFill>
          <a:latin typeface="Calibri" pitchFamily="34" charset="0"/>
          <a:ea typeface="微软雅黑" pitchFamily="34" charset="-122"/>
        </a:defRPr>
      </a:lvl5pPr>
      <a:lvl6pPr marL="457200" algn="l" defTabSz="457200" rtl="0" eaLnBrk="1" fontAlgn="base" hangingPunct="1">
        <a:spcBef>
          <a:spcPct val="0"/>
        </a:spcBef>
        <a:spcAft>
          <a:spcPct val="0"/>
        </a:spcAft>
        <a:defRPr kumimoji="1" sz="2400">
          <a:solidFill>
            <a:schemeClr val="tx1"/>
          </a:solidFill>
          <a:latin typeface="Calibri" pitchFamily="34" charset="0"/>
          <a:ea typeface="微软雅黑" pitchFamily="34" charset="-122"/>
        </a:defRPr>
      </a:lvl6pPr>
      <a:lvl7pPr marL="914400" algn="l" defTabSz="457200" rtl="0" eaLnBrk="1" fontAlgn="base" hangingPunct="1">
        <a:spcBef>
          <a:spcPct val="0"/>
        </a:spcBef>
        <a:spcAft>
          <a:spcPct val="0"/>
        </a:spcAft>
        <a:defRPr kumimoji="1" sz="2400">
          <a:solidFill>
            <a:schemeClr val="tx1"/>
          </a:solidFill>
          <a:latin typeface="Calibri" pitchFamily="34" charset="0"/>
          <a:ea typeface="微软雅黑" pitchFamily="34" charset="-122"/>
        </a:defRPr>
      </a:lvl7pPr>
      <a:lvl8pPr marL="1371600" algn="l" defTabSz="457200" rtl="0" eaLnBrk="1" fontAlgn="base" hangingPunct="1">
        <a:spcBef>
          <a:spcPct val="0"/>
        </a:spcBef>
        <a:spcAft>
          <a:spcPct val="0"/>
        </a:spcAft>
        <a:defRPr kumimoji="1" sz="2400">
          <a:solidFill>
            <a:schemeClr val="tx1"/>
          </a:solidFill>
          <a:latin typeface="Calibri" pitchFamily="34" charset="0"/>
          <a:ea typeface="微软雅黑" pitchFamily="34" charset="-122"/>
        </a:defRPr>
      </a:lvl8pPr>
      <a:lvl9pPr marL="1828800" algn="l" defTabSz="457200" rtl="0" eaLnBrk="1" fontAlgn="base" hangingPunct="1">
        <a:spcBef>
          <a:spcPct val="0"/>
        </a:spcBef>
        <a:spcAft>
          <a:spcPct val="0"/>
        </a:spcAft>
        <a:defRPr kumimoji="1" sz="2400">
          <a:solidFill>
            <a:schemeClr val="tx1"/>
          </a:solidFill>
          <a:latin typeface="Calibri" pitchFamily="34" charset="0"/>
          <a:ea typeface="微软雅黑" pitchFamily="34" charset="-122"/>
        </a:defRPr>
      </a:lvl9pPr>
    </p:titleStyle>
    <p:bodyStyle>
      <a:lvl1pPr algn="l" defTabSz="457200" rtl="0" eaLnBrk="1" fontAlgn="base" hangingPunct="1">
        <a:lnSpc>
          <a:spcPct val="120000"/>
        </a:lnSpc>
        <a:spcBef>
          <a:spcPct val="20000"/>
        </a:spcBef>
        <a:spcAft>
          <a:spcPct val="0"/>
        </a:spcAft>
        <a:buFont typeface="Arial" pitchFamily="34" charset="0"/>
        <a:defRPr sz="2000" kern="1200">
          <a:solidFill>
            <a:schemeClr val="tx1"/>
          </a:solidFill>
          <a:latin typeface="+mn-lt"/>
          <a:ea typeface="微软雅黑"/>
          <a:cs typeface="+mn-cs"/>
        </a:defRPr>
      </a:lvl1pPr>
      <a:lvl2pPr marL="742950" indent="-285750" algn="l" defTabSz="457200" rtl="0" eaLnBrk="1" fontAlgn="base" hangingPunct="1">
        <a:lnSpc>
          <a:spcPct val="120000"/>
        </a:lnSpc>
        <a:spcBef>
          <a:spcPct val="20000"/>
        </a:spcBef>
        <a:spcAft>
          <a:spcPct val="0"/>
        </a:spcAft>
        <a:buFont typeface="Arial" pitchFamily="34" charset="0"/>
        <a:buChar char="–"/>
        <a:defRPr kern="1200">
          <a:solidFill>
            <a:schemeClr val="tx1"/>
          </a:solidFill>
          <a:latin typeface="+mn-lt"/>
          <a:ea typeface="微软雅黑"/>
          <a:cs typeface="+mn-cs"/>
        </a:defRPr>
      </a:lvl2pPr>
      <a:lvl3pPr marL="1143000" indent="-228600" algn="l" defTabSz="457200" rtl="0" eaLnBrk="1" fontAlgn="base" hangingPunct="1">
        <a:lnSpc>
          <a:spcPct val="120000"/>
        </a:lnSpc>
        <a:spcBef>
          <a:spcPct val="20000"/>
        </a:spcBef>
        <a:spcAft>
          <a:spcPct val="0"/>
        </a:spcAft>
        <a:buFont typeface="Arial" pitchFamily="34" charset="0"/>
        <a:buChar char="•"/>
        <a:defRPr sz="1600" kern="1200">
          <a:solidFill>
            <a:schemeClr val="tx1"/>
          </a:solidFill>
          <a:latin typeface="+mn-lt"/>
          <a:ea typeface="微软雅黑"/>
          <a:cs typeface="+mn-cs"/>
        </a:defRPr>
      </a:lvl3pPr>
      <a:lvl4pPr marL="1600200" indent="-228600" algn="l" defTabSz="457200" rtl="0" eaLnBrk="1" fontAlgn="base" hangingPunct="1">
        <a:lnSpc>
          <a:spcPct val="120000"/>
        </a:lnSpc>
        <a:spcBef>
          <a:spcPct val="20000"/>
        </a:spcBef>
        <a:spcAft>
          <a:spcPct val="0"/>
        </a:spcAft>
        <a:buFont typeface="Arial" pitchFamily="34" charset="0"/>
        <a:buChar char="–"/>
        <a:defRPr sz="1400" kern="1200">
          <a:solidFill>
            <a:schemeClr val="tx1"/>
          </a:solidFill>
          <a:latin typeface="+mn-lt"/>
          <a:ea typeface="微软雅黑"/>
          <a:cs typeface="+mn-cs"/>
        </a:defRPr>
      </a:lvl4pPr>
      <a:lvl5pPr marL="2057400" indent="-228600" algn="l" defTabSz="457200" rtl="0" eaLnBrk="1" fontAlgn="base" hangingPunct="1">
        <a:lnSpc>
          <a:spcPct val="120000"/>
        </a:lnSpc>
        <a:spcBef>
          <a:spcPct val="20000"/>
        </a:spcBef>
        <a:spcAft>
          <a:spcPct val="0"/>
        </a:spcAft>
        <a:buFont typeface="Arial" pitchFamily="34" charset="0"/>
        <a:buChar char="»"/>
        <a:defRPr sz="1200" kern="1200">
          <a:solidFill>
            <a:schemeClr val="tx1"/>
          </a:solidFill>
          <a:latin typeface="+mn-lt"/>
          <a:ea typeface="微软雅黑"/>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4099" name="Rectangle 8"/>
          <p:cNvSpPr>
            <a:spLocks noChangeArrowheads="1"/>
          </p:cNvSpPr>
          <p:nvPr/>
        </p:nvSpPr>
        <p:spPr bwMode="auto">
          <a:xfrm>
            <a:off x="9236075" y="2576513"/>
            <a:ext cx="1360488" cy="1235075"/>
          </a:xfrm>
          <a:prstGeom prst="rect">
            <a:avLst/>
          </a:prstGeom>
          <a:noFill/>
          <a:ln w="9525">
            <a:noFill/>
            <a:miter lim="800000"/>
            <a:headEnd/>
            <a:tailEnd/>
          </a:ln>
        </p:spPr>
        <p:txBody>
          <a:bodyPr lIns="93442" tIns="46725" rIns="93442" bIns="46725" anchor="b" anchorCtr="1">
            <a:spAutoFit/>
          </a:bodyPr>
          <a:lstStyle/>
          <a:p>
            <a:pPr defTabSz="935038"/>
            <a:r>
              <a:rPr lang="en-US" altLang="en-US" sz="900" noProof="1">
                <a:solidFill>
                  <a:srgbClr val="FFFFFF"/>
                </a:solidFill>
                <a:latin typeface="Arial" pitchFamily="34" charset="0"/>
                <a:ea typeface="Heiti SC Light"/>
                <a:cs typeface="Heiti SC Light"/>
              </a:rPr>
              <a:t>Title:</a:t>
            </a:r>
          </a:p>
          <a:p>
            <a:pPr defTabSz="935038"/>
            <a:r>
              <a:rPr lang="en-US" altLang="en-US" sz="800" noProof="1">
                <a:solidFill>
                  <a:srgbClr val="FFFFFF"/>
                </a:solidFill>
                <a:latin typeface="Arial" pitchFamily="34" charset="0"/>
                <a:ea typeface="Heiti SC Light"/>
                <a:cs typeface="Heiti SC Light"/>
              </a:rPr>
              <a:t>Type: </a:t>
            </a:r>
            <a:r>
              <a:rPr lang="en-US" altLang="en-US" sz="800" noProof="1">
                <a:solidFill>
                  <a:srgbClr val="FFFFFF"/>
                </a:solidFill>
                <a:latin typeface="Arial" pitchFamily="34" charset="0"/>
                <a:ea typeface="MS PGothic" pitchFamily="34" charset="-128"/>
              </a:rPr>
              <a:t>Arial</a:t>
            </a:r>
            <a:endParaRPr lang="en-US" sz="800" dirty="0">
              <a:solidFill>
                <a:srgbClr val="FFFFFF"/>
              </a:solidFill>
              <a:latin typeface="Arial" pitchFamily="34" charset="0"/>
            </a:endParaRPr>
          </a:p>
          <a:p>
            <a:pPr defTabSz="935038"/>
            <a:r>
              <a:rPr lang="en-US" altLang="en-US" sz="800" noProof="1">
                <a:solidFill>
                  <a:srgbClr val="FFFFFF"/>
                </a:solidFill>
                <a:latin typeface="Arial" pitchFamily="34" charset="0"/>
                <a:ea typeface="Heiti SC Light"/>
                <a:cs typeface="Heiti SC Light"/>
              </a:rPr>
              <a:t>Size：22-24pt</a:t>
            </a:r>
          </a:p>
          <a:p>
            <a:pPr defTabSz="935038"/>
            <a:r>
              <a:rPr lang="en-US" altLang="en-US" sz="800" noProof="1">
                <a:solidFill>
                  <a:srgbClr val="FFFFFF"/>
                </a:solidFill>
                <a:latin typeface="Arial" pitchFamily="34" charset="0"/>
                <a:ea typeface="Heiti SC Light"/>
                <a:cs typeface="Heiti SC Light"/>
              </a:rPr>
              <a:t>Color：The ZTE blue </a:t>
            </a:r>
          </a:p>
          <a:p>
            <a:pPr defTabSz="935038"/>
            <a:endParaRPr lang="en-US" altLang="en-US" sz="900" noProof="1">
              <a:solidFill>
                <a:srgbClr val="FFFFFF"/>
              </a:solidFill>
              <a:latin typeface="Arial" pitchFamily="34" charset="0"/>
              <a:ea typeface="Heiti SC Light"/>
              <a:cs typeface="Heiti SC Light"/>
            </a:endParaRPr>
          </a:p>
          <a:p>
            <a:pPr defTabSz="935038"/>
            <a:r>
              <a:rPr lang="en-US" altLang="en-US" sz="900" noProof="1">
                <a:solidFill>
                  <a:srgbClr val="FFFFFF"/>
                </a:solidFill>
                <a:latin typeface="Arial" pitchFamily="34" charset="0"/>
                <a:ea typeface="Heiti SC Light"/>
                <a:cs typeface="Heiti SC Light"/>
              </a:rPr>
              <a:t>Subtitle:</a:t>
            </a:r>
          </a:p>
          <a:p>
            <a:pPr defTabSz="935038"/>
            <a:r>
              <a:rPr lang="en-US" altLang="en-US" sz="800" noProof="1">
                <a:solidFill>
                  <a:srgbClr val="FFFFFF"/>
                </a:solidFill>
                <a:latin typeface="Arial" pitchFamily="34" charset="0"/>
                <a:ea typeface="Heiti SC Light"/>
                <a:cs typeface="Heiti SC Light"/>
              </a:rPr>
              <a:t>Type：</a:t>
            </a:r>
            <a:r>
              <a:rPr lang="en-US" altLang="en-US" sz="800" noProof="1">
                <a:solidFill>
                  <a:srgbClr val="FFFFFF"/>
                </a:solidFill>
                <a:latin typeface="Arial" pitchFamily="34" charset="0"/>
                <a:ea typeface="MS PGothic" pitchFamily="34" charset="-128"/>
              </a:rPr>
              <a:t>Arial</a:t>
            </a:r>
            <a:endParaRPr lang="en-US" sz="800" dirty="0">
              <a:solidFill>
                <a:srgbClr val="FFFFFF"/>
              </a:solidFill>
              <a:latin typeface="Arial" pitchFamily="34" charset="0"/>
            </a:endParaRPr>
          </a:p>
          <a:p>
            <a:pPr defTabSz="935038"/>
            <a:r>
              <a:rPr lang="en-US" altLang="en-US" sz="800" noProof="1">
                <a:solidFill>
                  <a:srgbClr val="FFFFFF"/>
                </a:solidFill>
                <a:latin typeface="Arial" pitchFamily="34" charset="0"/>
                <a:ea typeface="Heiti SC Light"/>
                <a:cs typeface="Heiti SC Light"/>
              </a:rPr>
              <a:t>Size：14-18pt</a:t>
            </a:r>
          </a:p>
          <a:p>
            <a:pPr defTabSz="935038"/>
            <a:r>
              <a:rPr lang="en-US" altLang="en-US" sz="800" noProof="1">
                <a:solidFill>
                  <a:srgbClr val="FFFFFF"/>
                </a:solidFill>
                <a:latin typeface="Arial" pitchFamily="34" charset="0"/>
                <a:ea typeface="Heiti SC Light"/>
                <a:cs typeface="Heiti SC Light"/>
              </a:rPr>
              <a:t>Color: The ZTE green</a:t>
            </a:r>
          </a:p>
        </p:txBody>
      </p:sp>
      <p:grpSp>
        <p:nvGrpSpPr>
          <p:cNvPr id="2" name="组 5"/>
          <p:cNvGrpSpPr>
            <a:grpSpLocks/>
          </p:cNvGrpSpPr>
          <p:nvPr/>
        </p:nvGrpSpPr>
        <p:grpSpPr bwMode="auto">
          <a:xfrm>
            <a:off x="9364663" y="3851275"/>
            <a:ext cx="1392237" cy="989013"/>
            <a:chOff x="0" y="0"/>
            <a:chExt cx="1392554" cy="989008"/>
          </a:xfrm>
        </p:grpSpPr>
        <p:grpSp>
          <p:nvGrpSpPr>
            <p:cNvPr id="3" name="组 6"/>
            <p:cNvGrpSpPr>
              <a:grpSpLocks/>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headEnd/>
                <a:tailEnd/>
              </a:ln>
            </p:spPr>
            <p:txBody>
              <a:bodyPr>
                <a:spAutoFit/>
              </a:bodyPr>
              <a:lstStyle/>
              <a:p>
                <a:r>
                  <a:rPr lang="en-US" sz="700" i="1" dirty="0">
                    <a:solidFill>
                      <a:srgbClr val="FFFFFF"/>
                    </a:solidFill>
                    <a:latin typeface="Arial" pitchFamily="34" charset="0"/>
                  </a:rPr>
                  <a:t>G143, B212</a:t>
                </a:r>
                <a:endParaRPr lang="zh-CN" altLang="en-US" sz="700" i="1">
                  <a:solidFill>
                    <a:srgbClr val="FFFFFF"/>
                  </a:solidFill>
                  <a:latin typeface="Arial" pitchFamily="34" charset="0"/>
                </a:endParaRPr>
              </a:p>
            </p:txBody>
          </p:sp>
        </p:grpSp>
        <p:grpSp>
          <p:nvGrpSpPr>
            <p:cNvPr id="4" name="组 9"/>
            <p:cNvGrpSpPr>
              <a:grpSpLocks/>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headEnd/>
                <a:tailEnd/>
              </a:ln>
            </p:spPr>
            <p:txBody>
              <a:bodyPr>
                <a:spAutoFit/>
              </a:bodyPr>
              <a:lstStyle/>
              <a:p>
                <a:r>
                  <a:rPr lang="en-US" sz="700" i="1" dirty="0">
                    <a:solidFill>
                      <a:srgbClr val="FFFFFF"/>
                    </a:solidFill>
                    <a:latin typeface="Arial" pitchFamily="34" charset="0"/>
                  </a:rPr>
                  <a:t>R140,G198, B62</a:t>
                </a:r>
                <a:endParaRPr lang="zh-CN" altLang="en-US" sz="700" i="1">
                  <a:solidFill>
                    <a:srgbClr val="FFFFFF"/>
                  </a:solidFill>
                  <a:latin typeface="Arial"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headEnd/>
              <a:tailEnd/>
            </a:ln>
          </p:spPr>
          <p:txBody>
            <a:bodyPr anchor="ctr"/>
            <a:lstStyle/>
            <a:p>
              <a:pPr algn="ctr"/>
              <a:endParaRPr lang="zh-CN" altLang="en-US">
                <a:solidFill>
                  <a:srgbClr val="FFFFFF"/>
                </a:solidFill>
                <a:latin typeface="Arial"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headEnd/>
              <a:tailEnd/>
            </a:ln>
          </p:spPr>
          <p:txBody>
            <a:bodyPr>
              <a:spAutoFit/>
            </a:bodyPr>
            <a:lstStyle/>
            <a:p>
              <a:r>
                <a:rPr lang="en-US" sz="700" i="1" dirty="0">
                  <a:solidFill>
                    <a:srgbClr val="FFFFFF"/>
                  </a:solidFill>
                  <a:latin typeface="Arial" pitchFamily="34" charset="0"/>
                </a:rPr>
                <a:t>R90,G203, B245</a:t>
              </a:r>
              <a:endParaRPr lang="zh-CN" altLang="en-US" sz="700" i="1">
                <a:solidFill>
                  <a:srgbClr val="FFFFFF"/>
                </a:solidFill>
                <a:latin typeface="Arial"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headEnd/>
            <a:tailEnd/>
          </a:ln>
        </p:spPr>
        <p:txBody>
          <a:bodyPr lIns="0" tIns="0" rIns="0" bIns="0"/>
          <a:lstStyle/>
          <a:p>
            <a:r>
              <a:rPr lang="en-US" sz="600" dirty="0">
                <a:solidFill>
                  <a:srgbClr val="7F7F7F"/>
                </a:solidFill>
                <a:latin typeface="Arial" pitchFamily="34" charset="0"/>
              </a:rPr>
              <a:t>© </a:t>
            </a:r>
            <a:r>
              <a:rPr lang="en-US" sz="600" dirty="0" smtClean="0">
                <a:solidFill>
                  <a:srgbClr val="7F7F7F"/>
                </a:solidFill>
                <a:latin typeface="Arial" pitchFamily="34" charset="0"/>
              </a:rPr>
              <a:t>ZTE All </a:t>
            </a:r>
            <a:r>
              <a:rPr lang="en-US" sz="600" dirty="0">
                <a:solidFill>
                  <a:srgbClr val="7F7F7F"/>
                </a:solidFill>
                <a:latin typeface="Arial" pitchFamily="34" charset="0"/>
              </a:rPr>
              <a:t>rights reserved</a:t>
            </a: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headEnd/>
            <a:tailEnd/>
          </a:ln>
        </p:spPr>
        <p:txBody>
          <a:bodyPr anchor="ctr"/>
          <a:lstStyle/>
          <a:p>
            <a:fld id="{63A232AC-B835-42C1-99DB-2C459B2C1403}" type="slidenum">
              <a:rPr lang="en-US" sz="800">
                <a:solidFill>
                  <a:srgbClr val="404040"/>
                </a:solidFill>
                <a:latin typeface="Arial" pitchFamily="34" charset="0"/>
              </a:rPr>
              <a:pPr/>
              <a:t>‹#›</a:t>
            </a:fld>
            <a:endParaRPr lang="en-US" sz="800" dirty="0">
              <a:solidFill>
                <a:srgbClr val="404040"/>
              </a:solidFill>
              <a:latin typeface="Arial" pitchFamily="34" charset="0"/>
            </a:endParaRPr>
          </a:p>
        </p:txBody>
      </p:sp>
      <p:pic>
        <p:nvPicPr>
          <p:cNvPr id="1026" name="Picture 2" descr="C:\Users\00032996\Pictures\图片1.jpg"/>
          <p:cNvPicPr>
            <a:picLocks noChangeAspect="1" noChangeArrowheads="1"/>
          </p:cNvPicPr>
          <p:nvPr userDrawn="1"/>
        </p:nvPicPr>
        <p:blipFill>
          <a:blip r:embed="rId6" cstate="print"/>
          <a:srcRect/>
          <a:stretch>
            <a:fillRect/>
          </a:stretch>
        </p:blipFill>
        <p:spPr bwMode="auto">
          <a:xfrm>
            <a:off x="0" y="0"/>
            <a:ext cx="9144000" cy="5143500"/>
          </a:xfrm>
          <a:prstGeom prst="rect">
            <a:avLst/>
          </a:prstGeom>
          <a:noFill/>
        </p:spPr>
      </p:pic>
    </p:spTree>
  </p:cSld>
  <p:clrMap bg1="lt1" tx1="dk1" bg2="lt2" tx2="dk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itchFamily="34" charset="0"/>
          <a:ea typeface="微软雅黑" pitchFamily="34" charset="-122"/>
        </a:defRPr>
      </a:lvl2pPr>
      <a:lvl3pPr algn="l" defTabSz="457200" rtl="0" fontAlgn="base">
        <a:spcBef>
          <a:spcPct val="0"/>
        </a:spcBef>
        <a:spcAft>
          <a:spcPct val="0"/>
        </a:spcAft>
        <a:defRPr sz="2400">
          <a:solidFill>
            <a:schemeClr val="tx1"/>
          </a:solidFill>
          <a:latin typeface="Calibri" pitchFamily="34" charset="0"/>
          <a:ea typeface="微软雅黑" pitchFamily="34" charset="-122"/>
        </a:defRPr>
      </a:lvl3pPr>
      <a:lvl4pPr algn="l" defTabSz="457200" rtl="0" fontAlgn="base">
        <a:spcBef>
          <a:spcPct val="0"/>
        </a:spcBef>
        <a:spcAft>
          <a:spcPct val="0"/>
        </a:spcAft>
        <a:defRPr sz="2400">
          <a:solidFill>
            <a:schemeClr val="tx1"/>
          </a:solidFill>
          <a:latin typeface="Calibri" pitchFamily="34" charset="0"/>
          <a:ea typeface="微软雅黑" pitchFamily="34" charset="-122"/>
        </a:defRPr>
      </a:lvl4pPr>
      <a:lvl5pPr algn="l" defTabSz="457200" rtl="0" fontAlgn="base">
        <a:spcBef>
          <a:spcPct val="0"/>
        </a:spcBef>
        <a:spcAft>
          <a:spcPct val="0"/>
        </a:spcAft>
        <a:defRPr sz="2400">
          <a:solidFill>
            <a:schemeClr val="tx1"/>
          </a:solidFill>
          <a:latin typeface="Calibri" pitchFamily="34" charset="0"/>
          <a:ea typeface="微软雅黑" pitchFamily="34" charset="-122"/>
        </a:defRPr>
      </a:lvl5pPr>
      <a:lvl6pPr marL="457200" algn="l" defTabSz="457200" rtl="0" fontAlgn="base">
        <a:spcBef>
          <a:spcPct val="0"/>
        </a:spcBef>
        <a:spcAft>
          <a:spcPct val="0"/>
        </a:spcAft>
        <a:defRPr sz="2400">
          <a:solidFill>
            <a:schemeClr val="tx1"/>
          </a:solidFill>
          <a:latin typeface="Calibri" pitchFamily="34" charset="0"/>
          <a:ea typeface="微软雅黑" pitchFamily="34" charset="-122"/>
        </a:defRPr>
      </a:lvl6pPr>
      <a:lvl7pPr marL="914400" algn="l" defTabSz="457200" rtl="0" fontAlgn="base">
        <a:spcBef>
          <a:spcPct val="0"/>
        </a:spcBef>
        <a:spcAft>
          <a:spcPct val="0"/>
        </a:spcAft>
        <a:defRPr sz="2400">
          <a:solidFill>
            <a:schemeClr val="tx1"/>
          </a:solidFill>
          <a:latin typeface="Calibri" pitchFamily="34" charset="0"/>
          <a:ea typeface="微软雅黑" pitchFamily="34" charset="-122"/>
        </a:defRPr>
      </a:lvl7pPr>
      <a:lvl8pPr marL="1371600" algn="l" defTabSz="457200" rtl="0" fontAlgn="base">
        <a:spcBef>
          <a:spcPct val="0"/>
        </a:spcBef>
        <a:spcAft>
          <a:spcPct val="0"/>
        </a:spcAft>
        <a:defRPr sz="2400">
          <a:solidFill>
            <a:schemeClr val="tx1"/>
          </a:solidFill>
          <a:latin typeface="Calibri" pitchFamily="34" charset="0"/>
          <a:ea typeface="微软雅黑" pitchFamily="34" charset="-122"/>
        </a:defRPr>
      </a:lvl8pPr>
      <a:lvl9pPr marL="1828800" algn="l" defTabSz="457200" rtl="0" fontAlgn="base">
        <a:spcBef>
          <a:spcPct val="0"/>
        </a:spcBef>
        <a:spcAft>
          <a:spcPct val="0"/>
        </a:spcAft>
        <a:defRPr sz="2400">
          <a:solidFill>
            <a:schemeClr val="tx1"/>
          </a:solidFill>
          <a:latin typeface="Calibri" pitchFamily="34" charset="0"/>
          <a:ea typeface="微软雅黑" pitchFamily="34" charset="-122"/>
        </a:defRPr>
      </a:lvl9pPr>
    </p:titleStyle>
    <p:bodyStyle>
      <a:lvl1pPr algn="l" defTabSz="457200" rtl="0" fontAlgn="base">
        <a:lnSpc>
          <a:spcPct val="120000"/>
        </a:lnSpc>
        <a:spcBef>
          <a:spcPct val="20000"/>
        </a:spcBef>
        <a:spcAft>
          <a:spcPct val="0"/>
        </a:spcAft>
        <a:buFont typeface="Arial"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7"/>
          <p:cNvSpPr>
            <a:spLocks noGrp="1"/>
          </p:cNvSpPr>
          <p:nvPr>
            <p:ph type="ctrTitle" idx="4294967295"/>
          </p:nvPr>
        </p:nvSpPr>
        <p:spPr>
          <a:xfrm>
            <a:off x="596473" y="962025"/>
            <a:ext cx="6400800" cy="735012"/>
          </a:xfrm>
        </p:spPr>
        <p:txBody>
          <a:bodyPr anchor="ctr" anchorCtr="0">
            <a:noAutofit/>
          </a:bodyPr>
          <a:lstStyle/>
          <a:p>
            <a:pPr algn="ctr"/>
            <a:r>
              <a:rPr lang="en-US" altLang="zh-CN" b="1" dirty="0" smtClean="0">
                <a:solidFill>
                  <a:schemeClr val="bg1"/>
                </a:solidFill>
                <a:latin typeface="微软雅黑" pitchFamily="34" charset="-122"/>
              </a:rPr>
              <a:t>Discussion on NR SIDs       RP-172389</a:t>
            </a:r>
            <a:endParaRPr lang="en-US" dirty="0">
              <a:solidFill>
                <a:schemeClr val="bg1"/>
              </a:solidFill>
              <a:latin typeface="Impact" pitchFamily="34" charset="0"/>
            </a:endParaRPr>
          </a:p>
        </p:txBody>
      </p:sp>
      <p:sp>
        <p:nvSpPr>
          <p:cNvPr id="8" name="Subtitle 6"/>
          <p:cNvSpPr>
            <a:spLocks noGrp="1"/>
          </p:cNvSpPr>
          <p:nvPr>
            <p:ph type="subTitle" idx="4294967295"/>
          </p:nvPr>
        </p:nvSpPr>
        <p:spPr>
          <a:xfrm>
            <a:off x="1091773" y="2310558"/>
            <a:ext cx="6400800" cy="561975"/>
          </a:xfrm>
        </p:spPr>
        <p:txBody>
          <a:bodyPr anchor="ctr" anchorCtr="0"/>
          <a:lstStyle/>
          <a:p>
            <a:r>
              <a:rPr lang="en-US" altLang="zh-CN" sz="1600" dirty="0" smtClean="0">
                <a:solidFill>
                  <a:srgbClr val="FFFFFF"/>
                </a:solidFill>
                <a:latin typeface="微软雅黑" pitchFamily="34" charset="-122"/>
                <a:cs typeface="Arial" pitchFamily="34" charset="0"/>
              </a:rPr>
              <a:t>RAN#78</a:t>
            </a:r>
          </a:p>
          <a:p>
            <a:r>
              <a:rPr lang="en-US" altLang="zh-CN" sz="1600" dirty="0" smtClean="0">
                <a:solidFill>
                  <a:srgbClr val="FFFFFF"/>
                </a:solidFill>
                <a:latin typeface="微软雅黑" pitchFamily="34" charset="-122"/>
                <a:cs typeface="Arial" pitchFamily="34" charset="0"/>
              </a:rPr>
              <a:t>Lisbon Portugal 18</a:t>
            </a:r>
            <a:r>
              <a:rPr lang="en-US" altLang="zh-CN" sz="1600" baseline="30000" dirty="0" smtClean="0">
                <a:solidFill>
                  <a:srgbClr val="FFFFFF"/>
                </a:solidFill>
                <a:latin typeface="微软雅黑" pitchFamily="34" charset="-122"/>
                <a:cs typeface="Arial" pitchFamily="34" charset="0"/>
              </a:rPr>
              <a:t>th</a:t>
            </a:r>
            <a:r>
              <a:rPr lang="en-US" altLang="zh-CN" sz="1600" dirty="0" smtClean="0">
                <a:solidFill>
                  <a:srgbClr val="FFFFFF"/>
                </a:solidFill>
                <a:latin typeface="微软雅黑" pitchFamily="34" charset="-122"/>
                <a:cs typeface="Arial" pitchFamily="34" charset="0"/>
              </a:rPr>
              <a:t> ~21</a:t>
            </a:r>
            <a:r>
              <a:rPr lang="en-US" altLang="zh-CN" sz="1600" baseline="30000" dirty="0" smtClean="0">
                <a:solidFill>
                  <a:srgbClr val="FFFFFF"/>
                </a:solidFill>
                <a:latin typeface="微软雅黑" pitchFamily="34" charset="-122"/>
                <a:cs typeface="Arial" pitchFamily="34" charset="0"/>
              </a:rPr>
              <a:t>st</a:t>
            </a:r>
            <a:r>
              <a:rPr lang="en-US" altLang="zh-CN" sz="1600" dirty="0" smtClean="0">
                <a:solidFill>
                  <a:srgbClr val="FFFFFF"/>
                </a:solidFill>
                <a:latin typeface="微软雅黑" pitchFamily="34" charset="-122"/>
                <a:cs typeface="Arial" pitchFamily="34" charset="0"/>
              </a:rPr>
              <a:t>  Dec. 2017</a:t>
            </a:r>
            <a:endParaRPr lang="en-US" altLang="zh-CN" sz="1600" dirty="0">
              <a:solidFill>
                <a:srgbClr val="FFFFFF"/>
              </a:solidFill>
              <a:latin typeface="微软雅黑" pitchFamily="34" charset="-122"/>
              <a:cs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t>The endorsed way forward for NR SIDs at RAN#77 in RP-172070</a:t>
            </a:r>
            <a:endParaRPr lang="zh-CN" altLang="en-US" dirty="0"/>
          </a:p>
        </p:txBody>
      </p:sp>
      <p:sp>
        <p:nvSpPr>
          <p:cNvPr id="6" name="内容占位符 5"/>
          <p:cNvSpPr>
            <a:spLocks noGrp="1"/>
          </p:cNvSpPr>
          <p:nvPr>
            <p:ph idx="1"/>
          </p:nvPr>
        </p:nvSpPr>
        <p:spPr/>
        <p:txBody>
          <a:bodyPr>
            <a:normAutofit lnSpcReduction="10000"/>
          </a:bodyPr>
          <a:lstStyle/>
          <a:p>
            <a:pPr marL="174625" indent="-174625">
              <a:spcBef>
                <a:spcPts val="0"/>
              </a:spcBef>
              <a:buFont typeface="Arial" pitchFamily="34" charset="0"/>
              <a:buChar char="•"/>
            </a:pPr>
            <a:r>
              <a:rPr lang="en-US" altLang="zh-CN" sz="1600" b="1" dirty="0" smtClean="0"/>
              <a:t>The following Rel-15 Study Items will start in RAN WGs in Q1 2018. TUs lost in Q4 2017 will be compensated in NR Ad-hoc meeting and regular meetings in Q1 and Q2 2018</a:t>
            </a:r>
          </a:p>
          <a:p>
            <a:pPr lvl="1">
              <a:spcBef>
                <a:spcPts val="0"/>
              </a:spcBef>
            </a:pPr>
            <a:r>
              <a:rPr lang="en-US" altLang="zh-CN" dirty="0" smtClean="0"/>
              <a:t>Non-orthogonal multiple access</a:t>
            </a:r>
          </a:p>
          <a:p>
            <a:pPr lvl="1">
              <a:spcBef>
                <a:spcPts val="0"/>
              </a:spcBef>
            </a:pPr>
            <a:r>
              <a:rPr lang="en-US" altLang="zh-CN" dirty="0" smtClean="0"/>
              <a:t>Unlicensed spectrum for NR</a:t>
            </a:r>
          </a:p>
          <a:p>
            <a:pPr lvl="1">
              <a:spcBef>
                <a:spcPts val="0"/>
              </a:spcBef>
            </a:pPr>
            <a:r>
              <a:rPr lang="en-US" altLang="zh-CN" dirty="0" smtClean="0"/>
              <a:t>Non-terrestrial network (channel modeling)</a:t>
            </a:r>
          </a:p>
          <a:p>
            <a:pPr lvl="1">
              <a:spcBef>
                <a:spcPts val="0"/>
              </a:spcBef>
            </a:pPr>
            <a:r>
              <a:rPr lang="en-US" altLang="zh-CN" dirty="0" smtClean="0"/>
              <a:t>eV2X evaluation methodology</a:t>
            </a:r>
          </a:p>
          <a:p>
            <a:pPr lvl="1">
              <a:spcBef>
                <a:spcPts val="0"/>
              </a:spcBef>
            </a:pPr>
            <a:r>
              <a:rPr lang="en-US" altLang="zh-CN" dirty="0" smtClean="0"/>
              <a:t>Integrated access and backhaul</a:t>
            </a:r>
          </a:p>
          <a:p>
            <a:r>
              <a:rPr lang="en-US" altLang="zh-CN" b="1" dirty="0" smtClean="0"/>
              <a:t>However companies would like to revisit this issue in RAN#78:</a:t>
            </a:r>
          </a:p>
          <a:p>
            <a:pPr lvl="1"/>
            <a:r>
              <a:rPr lang="en-US" altLang="zh-CN" dirty="0" smtClean="0"/>
              <a:t>Chair’s minutes:</a:t>
            </a:r>
            <a:r>
              <a:rPr lang="zh-CN" altLang="en-US" dirty="0" smtClean="0"/>
              <a:t> </a:t>
            </a:r>
            <a:r>
              <a:rPr lang="en-US" altLang="zh-CN" dirty="0" smtClean="0"/>
              <a:t>“TUs are endorsed but it is understood that NR WI will still have priority after Dec.17 so we will review the situation in Dec.17”</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en-US" altLang="zh-CN" dirty="0" smtClean="0"/>
              <a:t>The submitted draft TSs for approval</a:t>
            </a:r>
            <a:endParaRPr lang="zh-CN" altLang="en-US" dirty="0"/>
          </a:p>
        </p:txBody>
      </p:sp>
      <p:sp>
        <p:nvSpPr>
          <p:cNvPr id="7" name="内容占位符 6"/>
          <p:cNvSpPr>
            <a:spLocks noGrp="1"/>
          </p:cNvSpPr>
          <p:nvPr>
            <p:ph idx="1"/>
          </p:nvPr>
        </p:nvSpPr>
        <p:spPr>
          <a:xfrm>
            <a:off x="407791" y="3647090"/>
            <a:ext cx="8597462" cy="2429501"/>
          </a:xfrm>
        </p:spPr>
        <p:txBody>
          <a:bodyPr>
            <a:normAutofit/>
          </a:bodyPr>
          <a:lstStyle/>
          <a:p>
            <a:r>
              <a:rPr lang="en-US" altLang="zh-CN" dirty="0" smtClean="0"/>
              <a:t>Observation1: The draft TSs for NR Dec drop are ready for approval</a:t>
            </a:r>
          </a:p>
          <a:p>
            <a:r>
              <a:rPr lang="en-US" altLang="zh-CN" dirty="0" smtClean="0"/>
              <a:t>Observation2: Some FFSs remain and could be resolved in coming two working group meetings</a:t>
            </a:r>
            <a:endParaRPr lang="zh-CN" altLang="en-US" dirty="0"/>
          </a:p>
        </p:txBody>
      </p:sp>
      <p:pic>
        <p:nvPicPr>
          <p:cNvPr id="1026" name="Picture 2"/>
          <p:cNvPicPr>
            <a:picLocks noChangeAspect="1" noChangeArrowheads="1"/>
          </p:cNvPicPr>
          <p:nvPr/>
        </p:nvPicPr>
        <p:blipFill>
          <a:blip r:embed="rId2" cstate="print"/>
          <a:srcRect/>
          <a:stretch>
            <a:fillRect/>
          </a:stretch>
        </p:blipFill>
        <p:spPr bwMode="auto">
          <a:xfrm>
            <a:off x="333375" y="891503"/>
            <a:ext cx="8671878" cy="27555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t>Status quo of TU allocations in RAN1 and RAN2</a:t>
            </a:r>
            <a:endParaRPr lang="zh-CN" altLang="en-US" dirty="0"/>
          </a:p>
        </p:txBody>
      </p:sp>
      <p:graphicFrame>
        <p:nvGraphicFramePr>
          <p:cNvPr id="7" name="内容占位符 6"/>
          <p:cNvGraphicFramePr>
            <a:graphicFrameLocks/>
          </p:cNvGraphicFramePr>
          <p:nvPr/>
        </p:nvGraphicFramePr>
        <p:xfrm>
          <a:off x="333376" y="990450"/>
          <a:ext cx="8516937" cy="1023975"/>
        </p:xfrm>
        <a:graphic>
          <a:graphicData uri="http://schemas.openxmlformats.org/drawingml/2006/table">
            <a:tbl>
              <a:tblPr/>
              <a:tblGrid>
                <a:gridCol w="2657852"/>
                <a:gridCol w="1282137"/>
                <a:gridCol w="1233963"/>
                <a:gridCol w="1001979"/>
                <a:gridCol w="1277866"/>
                <a:gridCol w="1063140"/>
              </a:tblGrid>
              <a:tr h="271443">
                <a:tc>
                  <a:txBody>
                    <a:bodyPr/>
                    <a:lstStyle/>
                    <a:p>
                      <a:pPr algn="l" fontAlgn="b"/>
                      <a:r>
                        <a:rPr lang="en-US" sz="1200" b="0" i="0" u="none" strike="noStrike" dirty="0">
                          <a:solidFill>
                            <a:srgbClr val="000000"/>
                          </a:solidFill>
                          <a:latin typeface="맑은 고딕"/>
                        </a:rPr>
                        <a:t>TUs/Meetings</a:t>
                      </a:r>
                    </a:p>
                  </a:txBody>
                  <a:tcPr marL="36000" marR="36000" marT="5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chemeClr val="bg1">
                              <a:lumMod val="50000"/>
                            </a:schemeClr>
                          </a:solidFill>
                          <a:latin typeface="맑은 고딕"/>
                        </a:rPr>
                        <a:t>RAN1#91</a:t>
                      </a:r>
                    </a:p>
                  </a:txBody>
                  <a:tcPr marL="36000" marR="36000" marT="5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smtClean="0">
                          <a:solidFill>
                            <a:srgbClr val="000000"/>
                          </a:solidFill>
                          <a:latin typeface="맑은 고딕"/>
                        </a:rPr>
                        <a:t>Adhoc</a:t>
                      </a:r>
                      <a:endParaRPr lang="en-US" sz="1200" b="0" i="0" u="none" strike="noStrike" dirty="0">
                        <a:solidFill>
                          <a:srgbClr val="000000"/>
                        </a:solidFill>
                        <a:latin typeface="맑은 고딕"/>
                      </a:endParaRPr>
                    </a:p>
                  </a:txBody>
                  <a:tcPr marL="36000" marR="36000" marT="5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latin typeface="맑은 고딕"/>
                        </a:rPr>
                        <a:t>RAN1#92</a:t>
                      </a:r>
                    </a:p>
                  </a:txBody>
                  <a:tcPr marL="36000" marR="36000" marT="5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latin typeface="맑은 고딕"/>
                        </a:rPr>
                        <a:t>RAN1#92bis</a:t>
                      </a:r>
                    </a:p>
                  </a:txBody>
                  <a:tcPr marL="36000" marR="36000" marT="5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latin typeface="맑은 고딕"/>
                        </a:rPr>
                        <a:t>RAN1#93</a:t>
                      </a:r>
                    </a:p>
                  </a:txBody>
                  <a:tcPr marL="36000" marR="36000" marT="5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8513">
                <a:tc>
                  <a:txBody>
                    <a:bodyPr/>
                    <a:lstStyle/>
                    <a:p>
                      <a:pPr algn="l" fontAlgn="b"/>
                      <a:r>
                        <a:rPr lang="en-US" sz="1200" b="0" i="0" u="none" strike="noStrike" dirty="0">
                          <a:solidFill>
                            <a:srgbClr val="000000"/>
                          </a:solidFill>
                          <a:latin typeface="맑은 고딕"/>
                        </a:rPr>
                        <a:t>TU available for NR</a:t>
                      </a:r>
                    </a:p>
                  </a:txBody>
                  <a:tcPr marL="36000" marR="36000" marT="5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chemeClr val="bg1">
                              <a:lumMod val="50000"/>
                            </a:schemeClr>
                          </a:solidFill>
                          <a:latin typeface="맑은 고딕"/>
                        </a:rPr>
                        <a:t>26</a:t>
                      </a:r>
                    </a:p>
                  </a:txBody>
                  <a:tcPr marL="36000" marR="36000" marT="5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latin typeface="맑은 고딕"/>
                        </a:rPr>
                        <a:t>40</a:t>
                      </a:r>
                    </a:p>
                  </a:txBody>
                  <a:tcPr marL="36000" marR="36000" marT="5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latin typeface="맑은 고딕"/>
                        </a:rPr>
                        <a:t>12</a:t>
                      </a:r>
                    </a:p>
                  </a:txBody>
                  <a:tcPr marL="36000" marR="36000" marT="5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latin typeface="맑은 고딕"/>
                        </a:rPr>
                        <a:t>12</a:t>
                      </a:r>
                    </a:p>
                  </a:txBody>
                  <a:tcPr marL="36000" marR="36000" marT="5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latin typeface="맑은 고딕"/>
                        </a:rPr>
                        <a:t>12</a:t>
                      </a:r>
                    </a:p>
                  </a:txBody>
                  <a:tcPr marL="36000" marR="36000" marT="5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8513">
                <a:tc>
                  <a:txBody>
                    <a:bodyPr/>
                    <a:lstStyle/>
                    <a:p>
                      <a:pPr algn="l" fontAlgn="b"/>
                      <a:r>
                        <a:rPr lang="en-US" sz="1200" b="0" i="0" u="none" strike="noStrike" dirty="0">
                          <a:solidFill>
                            <a:srgbClr val="000000"/>
                          </a:solidFill>
                          <a:latin typeface="맑은 고딕"/>
                        </a:rPr>
                        <a:t>TU available for LTE</a:t>
                      </a:r>
                    </a:p>
                  </a:txBody>
                  <a:tcPr marL="36000" marR="36000" marT="5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chemeClr val="bg1">
                              <a:lumMod val="50000"/>
                            </a:schemeClr>
                          </a:solidFill>
                          <a:latin typeface="맑은 고딕"/>
                        </a:rPr>
                        <a:t>17</a:t>
                      </a:r>
                    </a:p>
                  </a:txBody>
                  <a:tcPr marL="36000" marR="36000" marT="5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latin typeface="맑은 고딕"/>
                        </a:rPr>
                        <a:t>0</a:t>
                      </a:r>
                    </a:p>
                  </a:txBody>
                  <a:tcPr marL="36000" marR="36000" marT="5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latin typeface="맑은 고딕"/>
                        </a:rPr>
                        <a:t>15</a:t>
                      </a:r>
                    </a:p>
                  </a:txBody>
                  <a:tcPr marL="36000" marR="36000" marT="5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latin typeface="맑은 고딕"/>
                        </a:rPr>
                        <a:t>8</a:t>
                      </a:r>
                    </a:p>
                  </a:txBody>
                  <a:tcPr marL="36000" marR="36000" marT="5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latin typeface="맑은 고딕"/>
                        </a:rPr>
                        <a:t>8</a:t>
                      </a:r>
                    </a:p>
                  </a:txBody>
                  <a:tcPr marL="36000" marR="36000" marT="5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8513">
                <a:tc>
                  <a:txBody>
                    <a:bodyPr/>
                    <a:lstStyle/>
                    <a:p>
                      <a:pPr algn="l" fontAlgn="b"/>
                      <a:r>
                        <a:rPr lang="en-US" sz="1200" b="0" i="0" u="none" strike="noStrike" dirty="0">
                          <a:solidFill>
                            <a:srgbClr val="000000"/>
                          </a:solidFill>
                          <a:latin typeface="맑은 고딕"/>
                        </a:rPr>
                        <a:t>TU allocated for NR SIDs</a:t>
                      </a:r>
                    </a:p>
                  </a:txBody>
                  <a:tcPr marL="36000" marR="36000" marT="5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chemeClr val="bg1">
                              <a:lumMod val="50000"/>
                            </a:schemeClr>
                          </a:solidFill>
                          <a:latin typeface="맑은 고딕"/>
                        </a:rPr>
                        <a:t>0</a:t>
                      </a:r>
                    </a:p>
                  </a:txBody>
                  <a:tcPr marL="36000" marR="36000" marT="5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latin typeface="맑은 고딕"/>
                        </a:rPr>
                        <a:t>6</a:t>
                      </a:r>
                    </a:p>
                  </a:txBody>
                  <a:tcPr marL="36000" marR="36000" marT="5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latin typeface="맑은 고딕"/>
                        </a:rPr>
                        <a:t>10</a:t>
                      </a:r>
                    </a:p>
                  </a:txBody>
                  <a:tcPr marL="36000" marR="36000" marT="5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latin typeface="맑은 고딕"/>
                        </a:rPr>
                        <a:t>13</a:t>
                      </a:r>
                    </a:p>
                  </a:txBody>
                  <a:tcPr marL="36000" marR="36000" marT="5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latin typeface="맑은 고딕"/>
                        </a:rPr>
                        <a:t>13</a:t>
                      </a:r>
                    </a:p>
                  </a:txBody>
                  <a:tcPr marL="36000" marR="36000" marT="5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8513">
                <a:tc>
                  <a:txBody>
                    <a:bodyPr/>
                    <a:lstStyle/>
                    <a:p>
                      <a:pPr algn="l" fontAlgn="b"/>
                      <a:r>
                        <a:rPr lang="en-US" sz="1200" b="0" i="0" u="none" strike="noStrike" dirty="0">
                          <a:solidFill>
                            <a:srgbClr val="000000"/>
                          </a:solidFill>
                          <a:latin typeface="맑은 고딕"/>
                        </a:rPr>
                        <a:t>TU allocated for NR SIDs(%)</a:t>
                      </a:r>
                    </a:p>
                  </a:txBody>
                  <a:tcPr marL="36000" marR="36000" marT="5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chemeClr val="bg1">
                              <a:lumMod val="50000"/>
                            </a:schemeClr>
                          </a:solidFill>
                          <a:latin typeface="맑은 고딕"/>
                        </a:rPr>
                        <a:t>0%</a:t>
                      </a:r>
                    </a:p>
                  </a:txBody>
                  <a:tcPr marL="36000" marR="36000" marT="5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latin typeface="맑은 고딕"/>
                        </a:rPr>
                        <a:t>15%</a:t>
                      </a:r>
                    </a:p>
                  </a:txBody>
                  <a:tcPr marL="36000" marR="36000" marT="5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latin typeface="맑은 고딕"/>
                        </a:rPr>
                        <a:t>27%</a:t>
                      </a:r>
                    </a:p>
                  </a:txBody>
                  <a:tcPr marL="36000" marR="36000" marT="5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latin typeface="맑은 고딕"/>
                        </a:rPr>
                        <a:t>39%</a:t>
                      </a:r>
                    </a:p>
                  </a:txBody>
                  <a:tcPr marL="36000" marR="36000" marT="5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latin typeface="맑은 고딕"/>
                        </a:rPr>
                        <a:t>39%</a:t>
                      </a:r>
                    </a:p>
                  </a:txBody>
                  <a:tcPr marL="36000" marR="36000" marT="525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8" name="表格 7"/>
          <p:cNvGraphicFramePr>
            <a:graphicFrameLocks noGrp="1"/>
          </p:cNvGraphicFramePr>
          <p:nvPr/>
        </p:nvGraphicFramePr>
        <p:xfrm>
          <a:off x="336334" y="2175332"/>
          <a:ext cx="8513979" cy="1039183"/>
        </p:xfrm>
        <a:graphic>
          <a:graphicData uri="http://schemas.openxmlformats.org/drawingml/2006/table">
            <a:tbl>
              <a:tblPr/>
              <a:tblGrid>
                <a:gridCol w="2669625"/>
                <a:gridCol w="1282262"/>
                <a:gridCol w="1219200"/>
                <a:gridCol w="1008993"/>
                <a:gridCol w="1292772"/>
                <a:gridCol w="1041127"/>
              </a:tblGrid>
              <a:tr h="279439">
                <a:tc>
                  <a:txBody>
                    <a:bodyPr/>
                    <a:lstStyle/>
                    <a:p>
                      <a:pPr algn="l" fontAlgn="b"/>
                      <a:r>
                        <a:rPr lang="en-US" sz="1200" b="0" i="0" u="none" strike="noStrike" dirty="0">
                          <a:solidFill>
                            <a:srgbClr val="000000"/>
                          </a:solidFill>
                          <a:latin typeface="맑은 고딕"/>
                        </a:rPr>
                        <a:t>TUs/Meetings</a:t>
                      </a:r>
                    </a:p>
                  </a:txBody>
                  <a:tcPr marL="7056" marR="7056" marT="70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chemeClr val="bg1">
                              <a:lumMod val="50000"/>
                            </a:schemeClr>
                          </a:solidFill>
                          <a:latin typeface="맑은 고딕"/>
                        </a:rPr>
                        <a:t>RAN2#100</a:t>
                      </a:r>
                    </a:p>
                  </a:txBody>
                  <a:tcPr marL="7056" marR="7056" marT="70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err="1">
                          <a:solidFill>
                            <a:srgbClr val="000000"/>
                          </a:solidFill>
                          <a:latin typeface="맑은 고딕"/>
                        </a:rPr>
                        <a:t>A</a:t>
                      </a:r>
                      <a:r>
                        <a:rPr lang="en-US" sz="1200" b="0" i="0" u="none" strike="noStrike" dirty="0" err="1" smtClean="0">
                          <a:solidFill>
                            <a:srgbClr val="000000"/>
                          </a:solidFill>
                          <a:latin typeface="맑은 고딕"/>
                        </a:rPr>
                        <a:t>dhoc</a:t>
                      </a:r>
                      <a:r>
                        <a:rPr lang="en-US" sz="1200" b="0" i="0" u="none" strike="noStrike" dirty="0" smtClean="0">
                          <a:solidFill>
                            <a:srgbClr val="000000"/>
                          </a:solidFill>
                          <a:latin typeface="맑은 고딕"/>
                        </a:rPr>
                        <a:t> </a:t>
                      </a:r>
                      <a:endParaRPr lang="en-US" sz="1200" b="0" i="0" u="none" strike="noStrike" dirty="0">
                        <a:solidFill>
                          <a:srgbClr val="000000"/>
                        </a:solidFill>
                        <a:latin typeface="맑은 고딕"/>
                      </a:endParaRPr>
                    </a:p>
                  </a:txBody>
                  <a:tcPr marL="7056" marR="7056" marT="70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latin typeface="맑은 고딕"/>
                        </a:rPr>
                        <a:t>RAN2#101</a:t>
                      </a:r>
                    </a:p>
                  </a:txBody>
                  <a:tcPr marL="7056" marR="7056" marT="70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latin typeface="맑은 고딕"/>
                        </a:rPr>
                        <a:t>RAN2#101bis</a:t>
                      </a:r>
                    </a:p>
                  </a:txBody>
                  <a:tcPr marL="7056" marR="7056" marT="70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latin typeface="맑은 고딕"/>
                        </a:rPr>
                        <a:t>RAN2#102</a:t>
                      </a:r>
                    </a:p>
                  </a:txBody>
                  <a:tcPr marL="7056" marR="7056" marT="70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5094">
                <a:tc>
                  <a:txBody>
                    <a:bodyPr/>
                    <a:lstStyle/>
                    <a:p>
                      <a:pPr algn="l" fontAlgn="b"/>
                      <a:r>
                        <a:rPr lang="en-US" sz="1200" b="0" i="0" u="none" strike="noStrike" dirty="0">
                          <a:solidFill>
                            <a:srgbClr val="000000"/>
                          </a:solidFill>
                          <a:latin typeface="맑은 고딕"/>
                        </a:rPr>
                        <a:t>TU available for NR</a:t>
                      </a:r>
                    </a:p>
                  </a:txBody>
                  <a:tcPr marL="7056" marR="7056" marT="70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chemeClr val="bg1">
                              <a:lumMod val="50000"/>
                            </a:schemeClr>
                          </a:solidFill>
                          <a:latin typeface="맑은 고딕"/>
                        </a:rPr>
                        <a:t>22</a:t>
                      </a:r>
                    </a:p>
                  </a:txBody>
                  <a:tcPr marL="7056" marR="7056" marT="70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latin typeface="맑은 고딕"/>
                        </a:rPr>
                        <a:t>21</a:t>
                      </a:r>
                    </a:p>
                  </a:txBody>
                  <a:tcPr marL="7056" marR="7056" marT="70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latin typeface="맑은 고딕"/>
                        </a:rPr>
                        <a:t>20</a:t>
                      </a:r>
                    </a:p>
                  </a:txBody>
                  <a:tcPr marL="7056" marR="7056" marT="70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latin typeface="맑은 고딕"/>
                        </a:rPr>
                        <a:t>19.5</a:t>
                      </a:r>
                    </a:p>
                  </a:txBody>
                  <a:tcPr marL="7056" marR="7056" marT="70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latin typeface="맑은 고딕"/>
                        </a:rPr>
                        <a:t>20</a:t>
                      </a:r>
                    </a:p>
                  </a:txBody>
                  <a:tcPr marL="7056" marR="7056" marT="70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5094">
                <a:tc>
                  <a:txBody>
                    <a:bodyPr/>
                    <a:lstStyle/>
                    <a:p>
                      <a:pPr algn="l" fontAlgn="b"/>
                      <a:r>
                        <a:rPr lang="en-US" sz="1200" b="0" i="0" u="none" strike="noStrike" dirty="0">
                          <a:solidFill>
                            <a:srgbClr val="000000"/>
                          </a:solidFill>
                          <a:latin typeface="맑은 고딕"/>
                        </a:rPr>
                        <a:t>TU available for LTE</a:t>
                      </a:r>
                    </a:p>
                  </a:txBody>
                  <a:tcPr marL="7056" marR="7056" marT="70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chemeClr val="bg1">
                              <a:lumMod val="50000"/>
                            </a:schemeClr>
                          </a:solidFill>
                          <a:latin typeface="맑은 고딕"/>
                        </a:rPr>
                        <a:t>19</a:t>
                      </a:r>
                    </a:p>
                  </a:txBody>
                  <a:tcPr marL="7056" marR="7056" marT="70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latin typeface="맑은 고딕"/>
                        </a:rPr>
                        <a:t>0</a:t>
                      </a:r>
                    </a:p>
                  </a:txBody>
                  <a:tcPr marL="7056" marR="7056" marT="70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latin typeface="맑은 고딕"/>
                        </a:rPr>
                        <a:t>17</a:t>
                      </a:r>
                    </a:p>
                  </a:txBody>
                  <a:tcPr marL="7056" marR="7056" marT="70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latin typeface="맑은 고딕"/>
                        </a:rPr>
                        <a:t>15.5</a:t>
                      </a:r>
                    </a:p>
                  </a:txBody>
                  <a:tcPr marL="7056" marR="7056" marT="70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latin typeface="맑은 고딕"/>
                        </a:rPr>
                        <a:t>15</a:t>
                      </a:r>
                    </a:p>
                  </a:txBody>
                  <a:tcPr marL="7056" marR="7056" marT="70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5094">
                <a:tc>
                  <a:txBody>
                    <a:bodyPr/>
                    <a:lstStyle/>
                    <a:p>
                      <a:pPr algn="l" fontAlgn="b"/>
                      <a:r>
                        <a:rPr lang="en-US" sz="1200" b="0" i="0" u="none" strike="noStrike" dirty="0">
                          <a:solidFill>
                            <a:srgbClr val="000000"/>
                          </a:solidFill>
                          <a:latin typeface="맑은 고딕"/>
                        </a:rPr>
                        <a:t>TU allocated for NR SIDs</a:t>
                      </a:r>
                    </a:p>
                  </a:txBody>
                  <a:tcPr marL="7056" marR="7056" marT="70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chemeClr val="bg1">
                              <a:lumMod val="50000"/>
                            </a:schemeClr>
                          </a:solidFill>
                          <a:latin typeface="맑은 고딕"/>
                        </a:rPr>
                        <a:t>0</a:t>
                      </a:r>
                    </a:p>
                  </a:txBody>
                  <a:tcPr marL="7056" marR="7056" marT="70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latin typeface="맑은 고딕"/>
                        </a:rPr>
                        <a:t>1</a:t>
                      </a:r>
                    </a:p>
                  </a:txBody>
                  <a:tcPr marL="7056" marR="7056" marT="70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latin typeface="맑은 고딕"/>
                        </a:rPr>
                        <a:t>2.5</a:t>
                      </a:r>
                    </a:p>
                  </a:txBody>
                  <a:tcPr marL="7056" marR="7056" marT="70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latin typeface="맑은 고딕"/>
                        </a:rPr>
                        <a:t>2.5</a:t>
                      </a:r>
                    </a:p>
                  </a:txBody>
                  <a:tcPr marL="7056" marR="7056" marT="70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latin typeface="맑은 고딕"/>
                        </a:rPr>
                        <a:t>2.5</a:t>
                      </a:r>
                    </a:p>
                  </a:txBody>
                  <a:tcPr marL="7056" marR="7056" marT="70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5094">
                <a:tc>
                  <a:txBody>
                    <a:bodyPr/>
                    <a:lstStyle/>
                    <a:p>
                      <a:pPr algn="l" fontAlgn="b"/>
                      <a:r>
                        <a:rPr lang="en-US" sz="1200" b="0" i="0" u="none" strike="noStrike" dirty="0">
                          <a:solidFill>
                            <a:srgbClr val="000000"/>
                          </a:solidFill>
                          <a:latin typeface="맑은 고딕"/>
                        </a:rPr>
                        <a:t>TU allocated for NR SIDs(%)</a:t>
                      </a:r>
                    </a:p>
                  </a:txBody>
                  <a:tcPr marL="7056" marR="7056" marT="70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chemeClr val="bg1">
                              <a:lumMod val="50000"/>
                            </a:schemeClr>
                          </a:solidFill>
                          <a:latin typeface="맑은 고딕"/>
                        </a:rPr>
                        <a:t>0%</a:t>
                      </a:r>
                    </a:p>
                  </a:txBody>
                  <a:tcPr marL="7056" marR="7056" marT="70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latin typeface="맑은 고딕"/>
                        </a:rPr>
                        <a:t>5%</a:t>
                      </a:r>
                    </a:p>
                  </a:txBody>
                  <a:tcPr marL="7056" marR="7056" marT="70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latin typeface="맑은 고딕"/>
                        </a:rPr>
                        <a:t>6%</a:t>
                      </a:r>
                    </a:p>
                  </a:txBody>
                  <a:tcPr marL="7056" marR="7056" marT="70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latin typeface="맑은 고딕"/>
                        </a:rPr>
                        <a:t>7%</a:t>
                      </a:r>
                    </a:p>
                  </a:txBody>
                  <a:tcPr marL="7056" marR="7056" marT="70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latin typeface="맑은 고딕"/>
                        </a:rPr>
                        <a:t>7%</a:t>
                      </a:r>
                    </a:p>
                  </a:txBody>
                  <a:tcPr marL="7056" marR="7056" marT="705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6" name="内容占位符 5"/>
          <p:cNvSpPr>
            <a:spLocks noGrp="1"/>
          </p:cNvSpPr>
          <p:nvPr>
            <p:ph idx="1"/>
          </p:nvPr>
        </p:nvSpPr>
        <p:spPr>
          <a:xfrm>
            <a:off x="348265" y="3352827"/>
            <a:ext cx="8491538" cy="1650096"/>
          </a:xfrm>
        </p:spPr>
        <p:txBody>
          <a:bodyPr/>
          <a:lstStyle/>
          <a:p>
            <a:r>
              <a:rPr lang="en-US" altLang="zh-CN" dirty="0" smtClean="0"/>
              <a:t>Observation1: Sufficient TUs are reserved to refine the specs of Dec drop in Q1</a:t>
            </a:r>
          </a:p>
          <a:p>
            <a:r>
              <a:rPr lang="en-US" altLang="zh-CN" dirty="0" smtClean="0"/>
              <a:t>Observation2: In Q2, NR WID still occupies TUs of majority</a:t>
            </a:r>
          </a:p>
          <a:p>
            <a:r>
              <a:rPr lang="en-US" altLang="zh-CN" dirty="0" smtClean="0"/>
              <a:t>Observation3: No extra room for new NR WIDs and SIDs in R15 in RAN1/RAN2</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t>Principles for handling newly proposed NR WIDs/SIDs in RAN1/RAN2 in Rel-15 timeframe</a:t>
            </a:r>
            <a:endParaRPr lang="zh-CN" altLang="en-US" dirty="0"/>
          </a:p>
        </p:txBody>
      </p:sp>
      <p:sp>
        <p:nvSpPr>
          <p:cNvPr id="6" name="内容占位符 5"/>
          <p:cNvSpPr>
            <a:spLocks noGrp="1"/>
          </p:cNvSpPr>
          <p:nvPr>
            <p:ph idx="1"/>
          </p:nvPr>
        </p:nvSpPr>
        <p:spPr>
          <a:xfrm>
            <a:off x="358775" y="1189640"/>
            <a:ext cx="8491538" cy="3189288"/>
          </a:xfrm>
        </p:spPr>
        <p:txBody>
          <a:bodyPr>
            <a:normAutofit fontScale="92500" lnSpcReduction="20000"/>
          </a:bodyPr>
          <a:lstStyle/>
          <a:p>
            <a:r>
              <a:rPr lang="en-US" altLang="zh-CN" dirty="0" smtClean="0"/>
              <a:t>- On one hand, the TUs for R15 are fully booked</a:t>
            </a:r>
          </a:p>
          <a:p>
            <a:r>
              <a:rPr lang="en-US" altLang="zh-CN" dirty="0" smtClean="0"/>
              <a:t>- On the other hand, it was noticed that quite a few number of newly proposed NR WIDs and SIDs surge in RAN#78 (RAN1:17, RAN2:9, RAN3:4)</a:t>
            </a:r>
          </a:p>
          <a:p>
            <a:endParaRPr lang="en-US" altLang="zh-CN" dirty="0" smtClean="0"/>
          </a:p>
          <a:p>
            <a:r>
              <a:rPr lang="en-US" altLang="zh-CN" dirty="0" smtClean="0"/>
              <a:t>It is worth and essential to balance the extremely flooded workload and the industrial desire of raising new aspects, therefore, principles in general were proposed below:</a:t>
            </a:r>
          </a:p>
          <a:p>
            <a:r>
              <a:rPr lang="en-US" altLang="zh-CN" dirty="0" smtClean="0"/>
              <a:t>- Proposal1: Commence the NR SIDs with endorsed TUs as of in RP-172070 from Jan,2018</a:t>
            </a:r>
          </a:p>
          <a:p>
            <a:r>
              <a:rPr lang="en-US" altLang="zh-CN" dirty="0" smtClean="0"/>
              <a:t>- Proposal2: No more new NR WID or NR SID is approved in RAN#78/RAN#79 for RAN1 and RAN2</a:t>
            </a:r>
          </a:p>
          <a:p>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t>New NR SID/WID for RAN3</a:t>
            </a:r>
            <a:endParaRPr lang="zh-CN" altLang="en-US" dirty="0"/>
          </a:p>
        </p:txBody>
      </p:sp>
      <p:sp>
        <p:nvSpPr>
          <p:cNvPr id="6" name="内容占位符 5"/>
          <p:cNvSpPr>
            <a:spLocks noGrp="1"/>
          </p:cNvSpPr>
          <p:nvPr>
            <p:ph idx="1"/>
          </p:nvPr>
        </p:nvSpPr>
        <p:spPr>
          <a:xfrm>
            <a:off x="358775" y="1063625"/>
            <a:ext cx="8491538" cy="3613478"/>
          </a:xfrm>
        </p:spPr>
        <p:txBody>
          <a:bodyPr>
            <a:normAutofit lnSpcReduction="10000"/>
          </a:bodyPr>
          <a:lstStyle/>
          <a:p>
            <a:r>
              <a:rPr lang="en-US" altLang="zh-CN" dirty="0" smtClean="0"/>
              <a:t>- The workload in RAN3 has not yet been bothered by the number of approved NR SIDs/WIDs</a:t>
            </a:r>
          </a:p>
          <a:p>
            <a:r>
              <a:rPr lang="en-US" altLang="zh-CN" dirty="0" smtClean="0"/>
              <a:t>- The TUs for NR are around 8 which are even less than the one on LTE track (around 9)</a:t>
            </a:r>
          </a:p>
          <a:p>
            <a:pPr>
              <a:buFontTx/>
              <a:buChar char="-"/>
            </a:pPr>
            <a:r>
              <a:rPr lang="en-US" altLang="zh-CN" dirty="0" smtClean="0"/>
              <a:t>There is still some room to improve the capacity of contributing NR in RAN3, for instance, introduction of parallel session as what has been practiced and managed in other WGs of same TSG e.g. RAN1/2/4</a:t>
            </a:r>
          </a:p>
          <a:p>
            <a:pPr>
              <a:buFontTx/>
              <a:buChar char="-"/>
            </a:pPr>
            <a:endParaRPr lang="en-US" altLang="zh-CN" dirty="0" smtClean="0"/>
          </a:p>
          <a:p>
            <a:pPr>
              <a:buFontTx/>
              <a:buChar char="-"/>
            </a:pPr>
            <a:r>
              <a:rPr lang="en-US" altLang="zh-CN" dirty="0" smtClean="0"/>
              <a:t>Proposal3: Approval of new WID/SID mainly led by RAN3 could be discussed case by case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t>Thanks</a:t>
            </a:r>
            <a:endParaRPr lang="zh-CN" altLang="en-US" dirty="0"/>
          </a:p>
        </p:txBody>
      </p:sp>
    </p:spTree>
    <p:extLst>
      <p:ext uri="{BB962C8B-B14F-4D97-AF65-F5344CB8AC3E}">
        <p14:creationId xmlns:p14="http://schemas.microsoft.com/office/powerpoint/2010/main" xmlns="" val="3523532084"/>
      </p:ext>
    </p:extLst>
  </p:cSld>
  <p:clrMapOvr>
    <a:masterClrMapping/>
  </p:clrMapOvr>
  <p:timing>
    <p:tnLst>
      <p:par>
        <p:cTn id="1" dur="indefinite" restart="never" nodeType="tmRoot"/>
      </p:par>
    </p:tnLst>
  </p:timing>
</p:sld>
</file>

<file path=ppt/theme/theme1.xml><?xml version="1.0" encoding="utf-8"?>
<a:theme xmlns:a="http://schemas.openxmlformats.org/drawingml/2006/main" name="ZTE-内部公开-16X9">
  <a:themeElements>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lnDef>
  </a:objectDefaults>
  <a:extraClrSchemeLst>
    <a:extraClrScheme>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目录">
  <a:themeElements>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lnDef>
  </a:objectDefaults>
  <a:extraClrSchemeLst>
    <a:extraClrScheme>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正文">
  <a:themeElements>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封底">
  <a:themeElements>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lnDef>
  </a:objectDefaults>
  <a:extraClrSchemeLst>
    <a:extraClrScheme>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ZTE-For All Readers-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theme>
</file>

<file path=ppt/theme/theme7.xml><?xml version="1.0" encoding="utf-8"?>
<a:theme xmlns:a="http://schemas.openxmlformats.org/drawingml/2006/main" name="FDD产品线2015 PPT模板_169_EN">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theme>
</file>

<file path=ppt/theme/theme8.xml><?xml version="1.0" encoding="utf-8"?>
<a:theme xmlns:a="http://schemas.openxmlformats.org/drawingml/2006/main" name="ZTE-Confidential-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theme>
</file>

<file path=ppt/theme/theme9.xml><?xml version="1.0" encoding="utf-8"?>
<a:theme xmlns:a="http://schemas.openxmlformats.org/drawingml/2006/main" name="2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2050"/>
        </a:solidFill>
        <a:ln w="10795" cap="flat" cmpd="sng" algn="ctr">
          <a:noFill/>
          <a:prstDash val="solid"/>
          <a:headEnd type="none" w="med" len="med"/>
          <a:tailEnd type="none" w="med" len="med"/>
        </a:ln>
        <a:effectLst/>
      </a:spPr>
      <a:bodyPr vert="horz" wrap="square" lIns="0" tIns="46637" rIns="0" bIns="46637" numCol="1" rtlCol="0" anchor="ctr" anchorCtr="0" compatLnSpc="1">
        <a:prstTxWarp prst="textNoShape">
          <a:avLst/>
        </a:prstTxWarp>
      </a:bodyPr>
      <a:lstStyle>
        <a:defPPr marL="0" marR="0" indent="0" algn="ctr" defTabSz="932472" eaLnBrk="1" fontAlgn="base" latinLnBrk="0" hangingPunct="1">
          <a:lnSpc>
            <a:spcPct val="100000"/>
          </a:lnSpc>
          <a:spcBef>
            <a:spcPct val="0"/>
          </a:spcBef>
          <a:spcAft>
            <a:spcPct val="0"/>
          </a:spcAft>
          <a:buClrTx/>
          <a:buSzTx/>
          <a:buFontTx/>
          <a:buNone/>
          <a:tabLst/>
          <a:defRPr kumimoji="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Light"/>
            <a:ea typeface="+mn-ea"/>
            <a:cs typeface="Segoe UI" panose="020B0502040204020203"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cs typeface="Arial"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ZTE-内部公开-16X9</Template>
  <TotalTime>10547</TotalTime>
  <Pages>0</Pages>
  <Words>524</Words>
  <Characters>0</Characters>
  <Application>Microsoft Office PowerPoint</Application>
  <DocSecurity>0</DocSecurity>
  <PresentationFormat>全屏显示(16:9)</PresentationFormat>
  <Lines>0</Lines>
  <Paragraphs>95</Paragraphs>
  <Slides>7</Slides>
  <Notes>2</Notes>
  <HiddenSlides>0</HiddenSlides>
  <MMClips>0</MMClips>
  <ScaleCrop>false</ScaleCrop>
  <HeadingPairs>
    <vt:vector size="6" baseType="variant">
      <vt:variant>
        <vt:lpstr>主题</vt:lpstr>
      </vt:variant>
      <vt:variant>
        <vt:i4>9</vt:i4>
      </vt:variant>
      <vt:variant>
        <vt:lpstr>幻灯片标题</vt:lpstr>
      </vt:variant>
      <vt:variant>
        <vt:i4>7</vt:i4>
      </vt:variant>
      <vt:variant>
        <vt:lpstr>自定义放映</vt:lpstr>
      </vt:variant>
      <vt:variant>
        <vt:i4>1</vt:i4>
      </vt:variant>
    </vt:vector>
  </HeadingPairs>
  <TitlesOfParts>
    <vt:vector size="17" baseType="lpstr">
      <vt:lpstr>ZTE-内部公开-16X9</vt:lpstr>
      <vt:lpstr>目录</vt:lpstr>
      <vt:lpstr>正文</vt:lpstr>
      <vt:lpstr>封底</vt:lpstr>
      <vt:lpstr>1_正文</vt:lpstr>
      <vt:lpstr>ZTE-For All Readers-16X9</vt:lpstr>
      <vt:lpstr>FDD产品线2015 PPT模板_169_EN</vt:lpstr>
      <vt:lpstr>ZTE-Confidential-16X9</vt:lpstr>
      <vt:lpstr>2_正文</vt:lpstr>
      <vt:lpstr>Discussion on NR SIDs       RP-172389</vt:lpstr>
      <vt:lpstr>The endorsed way forward for NR SIDs at RAN#77 in RP-172070</vt:lpstr>
      <vt:lpstr>The submitted draft TSs for approval</vt:lpstr>
      <vt:lpstr>Status quo of TU allocations in RAN1 and RAN2</vt:lpstr>
      <vt:lpstr>Principles for handling newly proposed NR WIDs/SIDs in RAN1/RAN2 in Rel-15 timeframe</vt:lpstr>
      <vt:lpstr>New NR SID/WID for RAN3</vt:lpstr>
      <vt:lpstr>Thanks</vt:lpstr>
      <vt:lpstr>自定义放映 1</vt:lpstr>
    </vt:vector>
  </TitlesOfParts>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WPG</dc:creator>
  <cp:lastModifiedBy>ZTE-DU</cp:lastModifiedBy>
  <cp:revision>754</cp:revision>
  <dcterms:created xsi:type="dcterms:W3CDTF">2015-07-14T07:21:04Z</dcterms:created>
  <dcterms:modified xsi:type="dcterms:W3CDTF">2017-12-11T12:52:18Z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2052-9.1.0.5041</vt:lpwstr>
  </property>
</Properties>
</file>