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  <p:sldMasterId id="2147483671" r:id="rId3"/>
    <p:sldMasterId id="2147483678" r:id="rId4"/>
    <p:sldMasterId id="2147483692" r:id="rId5"/>
  </p:sldMasterIdLst>
  <p:notesMasterIdLst>
    <p:notesMasterId r:id="rId10"/>
  </p:notesMasterIdLst>
  <p:handoutMasterIdLst>
    <p:handoutMasterId r:id="rId11"/>
  </p:handoutMasterIdLst>
  <p:sldIdLst>
    <p:sldId id="13347" r:id="rId6"/>
    <p:sldId id="13605" r:id="rId7"/>
    <p:sldId id="13606" r:id="rId8"/>
    <p:sldId id="13550" r:id="rId9"/>
  </p:sldIdLst>
  <p:sldSz cx="12192000" cy="6858000"/>
  <p:notesSz cx="9926638" cy="6797675"/>
  <p:custDataLst>
    <p:tags r:id="rId1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7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左敏" initials="ZM" lastIdx="2" clrIdx="0"/>
  <p:cmAuthor id="557" name="未知用户157" initials="未" lastIdx="8" clrIdx="0"/>
  <p:cmAuthor id="1" name="Nada" initials="N" lastIdx="3" clrIdx="0"/>
  <p:cmAuthor id="558" name="未知用户158" initials="未" lastIdx="2" clrIdx="0"/>
  <p:cmAuthor id="2" name="程 瑜檬" initials="程" lastIdx="1" clrIdx="1"/>
  <p:cmAuthor id="559" name="未知用户159" initials="未" lastIdx="1" clrIdx="0"/>
  <p:cmAuthor id="3" name="liudehou" initials="l" lastIdx="2" clrIdx="2"/>
  <p:cmAuthor id="560" name="未知用户160" initials="未" lastIdx="2" clrIdx="0"/>
  <p:cmAuthor id="353158055" name="韩雨" initials="韩" lastIdx="0" clrIdx="0"/>
  <p:cmAuthor id="4" name="wangwei" initials="vv" lastIdx="1" clrIdx="3"/>
  <p:cmAuthor id="5" name="zhangxin" initials="z" lastIdx="3" clrIdx="4"/>
  <p:cmAuthor id="562" name="順天" initials="順" lastIdx="1" clrIdx="0"/>
  <p:cmAuthor id="6" name="cmcc-Yuxuan Xie" initials="c" lastIdx="1" clrIdx="5"/>
  <p:cmAuthor id="563" name=" " initials="" lastIdx="6" clrIdx="85"/>
  <p:cmAuthor id="7" name="PJ Landwehrle" initials="P" lastIdx="10" clrIdx="3"/>
  <p:cmAuthor id="564" name="未知用户319" initials="未" lastIdx="1" clrIdx="0"/>
  <p:cmAuthor id="8" name="Steve Thorne" initials="S" lastIdx="2" clrIdx="4"/>
  <p:cmAuthor id="9" name="smkhan" initials="s" lastIdx="6" clrIdx="5"/>
  <p:cmAuthor id="566" name="未知用户87" initials="未" lastIdx="1" clrIdx="0"/>
  <p:cmAuthor id="10" name="李超（IT）" initials="L" lastIdx="1" clrIdx="9"/>
  <p:cmAuthor id="567" name="未知用户88" initials="未" lastIdx="1" clrIdx="0"/>
  <p:cmAuthor id="11" name="朱磊" initials="朱" lastIdx="2" clrIdx="10"/>
  <p:cmAuthor id="12" name="作者" initials="A" lastIdx="0" clrIdx="12"/>
  <p:cmAuthor id="569" name="未知用户211" initials="未" lastIdx="8" clrIdx="0"/>
  <p:cmAuthor id="13" name="yang li" initials="yl" lastIdx="2" clrIdx="13"/>
  <p:cmAuthor id="570" name="未知用户110" initials="未" lastIdx="1" clrIdx="0"/>
  <p:cmAuthor id="14" name="李岩（IT）" initials="李" lastIdx="2" clrIdx="13"/>
  <p:cmAuthor id="571" name="未知用户293" initials="未" lastIdx="1" clrIdx="0"/>
  <p:cmAuthor id="15" name="13686" initials="1" lastIdx="1" clrIdx="14"/>
  <p:cmAuthor id="191251535" name="沈霄雷" initials="沈" lastIdx="833089" clrIdx="0"/>
  <p:cmAuthor id="572" name="未知用户201" initials="未" lastIdx="8" clrIdx="0"/>
  <p:cmAuthor id="16" name="wangwentao@cmhi.cmcc" initials="w" lastIdx="1" clrIdx="11"/>
  <p:cmAuthor id="191251536" name="crespo lee" initials="cl" lastIdx="32" clrIdx="36"/>
  <p:cmAuthor id="17" name="李 里" initials="李" lastIdx="1" clrIdx="17"/>
  <p:cmAuthor id="191251537" name="sammi" initials="s" lastIdx="0" clrIdx="12"/>
  <p:cmAuthor id="574" name="未知用户278" initials="未" lastIdx="1" clrIdx="0"/>
  <p:cmAuthor id="18" name="小 红马" initials="小" lastIdx="1" clrIdx="18"/>
  <p:cmAuthor id="191251538" name="渠沛" initials="渠" lastIdx="1" clrIdx="35"/>
  <p:cmAuthor id="575" name="未知用户279" initials="未" lastIdx="1" clrIdx="0"/>
  <p:cmAuthor id="19" name="00035181" initials="0" lastIdx="1" clrIdx="16"/>
  <p:cmAuthor id="191251539" name="370369741@qq.com" initials="3" lastIdx="1" clrIdx="40"/>
  <p:cmAuthor id="576" name="未知用户280" initials="未" lastIdx="4" clrIdx="2"/>
  <p:cmAuthor id="20" name="10078380" initials="1" lastIdx="1" clrIdx="15"/>
  <p:cmAuthor id="191251540" name="韩剑侠" initials="P" lastIdx="1" clrIdx="41"/>
  <p:cmAuthor id="577" name="未知用户281" initials="未" lastIdx="1" clrIdx="0"/>
  <p:cmAuthor id="21" name="Liu Jialin" initials="LJ" lastIdx="1" clrIdx="21"/>
  <p:cmAuthor id="578" name="未知用户282" initials="未" lastIdx="3" clrIdx="1"/>
  <p:cmAuthor id="22" name="lenovo" initials="l" lastIdx="1" clrIdx="22"/>
  <p:cmAuthor id="579" name="未知用户283" initials="未" lastIdx="1" clrIdx="1"/>
  <p:cmAuthor id="23" name="Author" initials="A" lastIdx="0" clrIdx="22"/>
  <p:cmAuthor id="580" name="未知用户284" initials="未" lastIdx="1" clrIdx="0"/>
  <p:cmAuthor id="24" name="李蕾00009994" initials="李" lastIdx="6" clrIdx="17"/>
  <p:cmAuthor id="581" name="guanhh" initials="g" lastIdx="3" clrIdx="0"/>
  <p:cmAuthor id="25" name="10118178" initials="1" lastIdx="1" clrIdx="24"/>
  <p:cmAuthor id="26" name="10270945" initials="1" lastIdx="2" clrIdx="25"/>
  <p:cmAuthor id="583" name="未知用户192" initials="未" lastIdx="1" clrIdx="0"/>
  <p:cmAuthor id="27" name="Hou Yingfeng" initials="H" lastIdx="10" clrIdx="23"/>
  <p:cmAuthor id="584" name="未知用户203" initials="未" lastIdx="1" clrIdx="1"/>
  <p:cmAuthor id="28" name="李楠10047711" initials="李" lastIdx="2" clrIdx="31"/>
  <p:cmAuthor id="585" name="未知用户290" initials="未" lastIdx="2" clrIdx="0"/>
  <p:cmAuthor id="29" name="10045953" initials="1" lastIdx="3" clrIdx="32"/>
  <p:cmAuthor id="586" name="未知用户291" initials="未" lastIdx="8" clrIdx="0"/>
  <p:cmAuthor id="30" name="Administrator" initials="A" lastIdx="1" clrIdx="35"/>
  <p:cmAuthor id="587" name="未知用户292" initials="未" lastIdx="1" clrIdx="0"/>
  <p:cmAuthor id="31" name="rev2" initials="r" lastIdx="1" clrIdx="36"/>
  <p:cmAuthor id="588" name="未知用户184" initials="未" lastIdx="1" clrIdx="1"/>
  <p:cmAuthor id="32" name="hm" initials="h" lastIdx="10" clrIdx="41"/>
  <p:cmAuthor id="589" name="未知用户295" initials="未" lastIdx="1" clrIdx="0"/>
  <p:cmAuthor id="33" name="Athena" initials="c" lastIdx="1" clrIdx="32"/>
  <p:cmAuthor id="590" name="未知用户297" initials="未" lastIdx="1" clrIdx="0"/>
  <p:cmAuthor id="34" name="fei Ren" initials="fR" lastIdx="1" clrIdx="25"/>
  <p:cmAuthor id="591" name="未知用户181" initials="未" lastIdx="2" clrIdx="0"/>
  <p:cmAuthor id="35" name="XUWEI" initials="X" lastIdx="1" clrIdx="10"/>
  <p:cmAuthor id="592" name="ye gusong" initials="y" lastIdx="1" clrIdx="0"/>
  <p:cmAuthor id="36" name="Microsoft 帐户" initials="M" lastIdx="6" clrIdx="36"/>
  <p:cmAuthor id="593" name="wei muzi" initials="w" lastIdx="1" clrIdx="4"/>
  <p:cmAuthor id="37" name="Y Y" initials="Y" lastIdx="2" clrIdx="33"/>
  <p:cmAuthor id="594" name="孙" initials="孙" lastIdx="1" clrIdx="50"/>
  <p:cmAuthor id="38" name="黄珂10009187" initials="黄" lastIdx="1" clrIdx="37"/>
  <p:cmAuthor id="595" name="未知用户187" initials="未" lastIdx="10" clrIdx="0"/>
  <p:cmAuthor id="39" name="lu" initials="l" lastIdx="1" clrIdx="38"/>
  <p:cmAuthor id="596" name="Microsoft Office User" initials="M" lastIdx="2" clrIdx="86"/>
  <p:cmAuthor id="40" name="未知用户34" initials="未" lastIdx="1" clrIdx="37"/>
  <p:cmAuthor id="597" name="catherine" initials="c" lastIdx="1" clrIdx="1"/>
  <p:cmAuthor id="41" name="未知用户35" initials="未" lastIdx="1" clrIdx="38"/>
  <p:cmAuthor id="42" name="金爽" initials="c" lastIdx="1" clrIdx="43"/>
  <p:cmAuthor id="43" name="ZJK" initials="Z" lastIdx="5" clrIdx="42"/>
  <p:cmAuthor id="600" name="未知用户287" initials="未" lastIdx="0" clrIdx="1"/>
  <p:cmAuthor id="44" name="00075816" initials="0" lastIdx="1" clrIdx="43"/>
  <p:cmAuthor id="601" name="未知用户288" initials="未" lastIdx="1" clrIdx="0"/>
  <p:cmAuthor id="45" name="陈燕燕" initials="陈" lastIdx="1" clrIdx="44"/>
  <p:cmAuthor id="46" name="未知的使用者79" initials="" lastIdx="0" clrIdx="1"/>
  <p:cmAuthor id="603" name="�Ÿ�" initials="�" lastIdx="1" clrIdx="0"/>
  <p:cmAuthor id="47" name="clj" initials="c" lastIdx="1" clrIdx="46"/>
  <p:cmAuthor id="48" name="尹瑶瑶" initials="YYY" lastIdx="1" clrIdx="47"/>
  <p:cmAuthor id="605" name="yudi lin" initials="y" lastIdx="0" clrIdx="0"/>
  <p:cmAuthor id="49" name="未知用户51" initials="" lastIdx="1" clrIdx="1"/>
  <p:cmAuthor id="50" name="liyayjy@hq.cmcc" initials="liyayjy@hq.cmcc" lastIdx="1" clrIdx="49"/>
  <p:cmAuthor id="607" name="liuzga" initials="l" lastIdx="1" clrIdx="3"/>
  <p:cmAuthor id="51" name="未知用户20" initials="未" lastIdx="1" clrIdx="23"/>
  <p:cmAuthor id="608" name="49554261@qq.com" initials="4" lastIdx="2" clrIdx="2"/>
  <p:cmAuthor id="52" name="未知的使用者83" initials="" lastIdx="1" clrIdx="0"/>
  <p:cmAuthor id="609" name="未知用户230" initials="未" lastIdx="1" clrIdx="0"/>
  <p:cmAuthor id="53" name="施旻" initials="施" lastIdx="1" clrIdx="52"/>
  <p:cmAuthor id="54" name="zhangyuexin@hq.cmcc" initials="zhangyuexin@hq.cmcc" lastIdx="1" clrIdx="53"/>
  <p:cmAuthor id="611" name="未知用户216" initials="未" lastIdx="1" clrIdx="0"/>
  <p:cmAuthor id="55" name="黎丹" initials="黎" lastIdx="2" clrIdx="0"/>
  <p:cmAuthor id="612" name="未知用户266" initials="未" lastIdx="1" clrIdx="1"/>
  <p:cmAuthor id="56" name="Chengli" initials="C" lastIdx="6" clrIdx="0"/>
  <p:cmAuthor id="613" name="未知用户243" initials="未" lastIdx="1" clrIdx="0"/>
  <p:cmAuthor id="57" name="wangqixing@hq.cmcc" initials="wangqixing@hq.cmcc" lastIdx="1" clrIdx="56"/>
  <p:cmAuthor id="614" name="未知用户196" initials="未" lastIdx="1" clrIdx="0"/>
  <p:cmAuthor id="58" name="未知的使用者87" initials="" lastIdx="1" clrIdx="0"/>
  <p:cmAuthor id="59" name="刘璇" initials="刘" lastIdx="1" clrIdx="58"/>
  <p:cmAuthor id="616" name="未知用户219" initials="未" lastIdx="6" clrIdx="0"/>
  <p:cmAuthor id="691587970" name="小延魔法师" initials="小" lastIdx="1126286" clrIdx="0"/>
  <p:cmAuthor id="617" name="未知用户222" initials="未" lastIdx="1" clrIdx="0"/>
  <p:cmAuthor id="60" name="未知的使用者90" initials="" lastIdx="8" clrIdx="0"/>
  <p:cmAuthor id="691587971" name="da lin" initials="dl" lastIdx="1" clrIdx="48"/>
  <p:cmAuthor id="618" name="未知用户200" initials="未" lastIdx="8" clrIdx="0"/>
  <p:cmAuthor id="61" name="未知的使用者29" initials="" lastIdx="1" clrIdx="0"/>
  <p:cmAuthor id="691587972" name="子祥 韩" initials="子祥" lastIdx="1" clrIdx="54"/>
  <p:cmAuthor id="619" name="未知用户213" initials="未" lastIdx="1" clrIdx="0"/>
  <p:cmAuthor id="62" name="未知的使用者91" initials="" lastIdx="1" clrIdx="0"/>
  <p:cmAuthor id="691587973" name="Tianchi Yao" initials="TY" lastIdx="31" clrIdx="72"/>
  <p:cmAuthor id="620" name="未知用户214" initials="未" lastIdx="2" clrIdx="0"/>
  <p:cmAuthor id="63" name="未知的使用者98" initials="" lastIdx="1" clrIdx="0"/>
  <p:cmAuthor id="691587974" name="gedawei@hq.cmcc" initials="A" lastIdx="4" clrIdx="350"/>
  <p:cmAuthor id="621" name="未知用户215" initials="未" lastIdx="1" clrIdx="0"/>
  <p:cmAuthor id="64" name="CHRISYU" initials="" lastIdx="1" clrIdx="0"/>
  <p:cmAuthor id="691587975" name="xiaoming chang" initials="xc" lastIdx="1" clrIdx="331"/>
  <p:cmAuthor id="622" name="未知用户231" initials="未" lastIdx="1" clrIdx="0"/>
  <p:cmAuthor id="65" name="未知的使用者113" initials="" lastIdx="1" clrIdx="2"/>
  <p:cmAuthor id="66" name="liucunri" initials="" lastIdx="1" clrIdx="0"/>
  <p:cmAuthor id="623" name="未知用户233" initials="未" lastIdx="11" clrIdx="0"/>
  <p:cmAuthor id="67" name="未知用户9" initials="" lastIdx="1" clrIdx="0"/>
  <p:cmAuthor id="624" name="未知用户234" initials="未" lastIdx="7" clrIdx="1"/>
  <p:cmAuthor id="68" name="Unknown User48" initials="" lastIdx="8" clrIdx="0"/>
  <p:cmAuthor id="625" name="未知用户235" initials="未" lastIdx="1" clrIdx="2"/>
  <p:cmAuthor id="69" name="未知用户103" initials="" lastIdx="1" clrIdx="0"/>
  <p:cmAuthor id="626" name="未知用户236" initials="未" lastIdx="1" clrIdx="0"/>
  <p:cmAuthor id="70" name="Unknown User52" initials="" lastIdx="1" clrIdx="0"/>
  <p:cmAuthor id="627" name="未知用户237" initials="未" lastIdx="1" clrIdx="0"/>
  <p:cmAuthor id="71" name="未知的使用者42" initials="" lastIdx="1" clrIdx="0"/>
  <p:cmAuthor id="628" name="未知用户240" initials="未" lastIdx="2" clrIdx="0"/>
  <p:cmAuthor id="72" name="Unknown User50" initials="" lastIdx="1" clrIdx="0"/>
  <p:cmAuthor id="629" name="未知用户221" initials="未" lastIdx="44" clrIdx="1"/>
  <p:cmAuthor id="73" name="未知的使用者120" initials="" lastIdx="1" clrIdx="0"/>
  <p:cmAuthor id="630" name="v15194" initials="v" lastIdx="5" clrIdx="87"/>
  <p:cmAuthor id="74" name="px" initials="" lastIdx="3" clrIdx="1"/>
  <p:cmAuthor id="75" name="Sky123.Org" initials="" lastIdx="1" clrIdx="0"/>
  <p:cmAuthor id="76" name="xinping liu" initials="xl" lastIdx="5" clrIdx="25"/>
  <p:cmAuthor id="633" name="Carol Kelly" initials="C" lastIdx="1" clrIdx="0"/>
  <p:cmAuthor id="77" name="elfinhsu" initials="" lastIdx="1" clrIdx="0"/>
  <p:cmAuthor id="634" name="未知的使用者155" initials="未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637" name="Unknown User55" initials="U" lastIdx="1" clrIdx="1"/>
  <p:cmAuthor id="81" name="未知的使用者24" initials="" lastIdx="8" clrIdx="0"/>
  <p:cmAuthor id="638" name="未知用户343" initials="未" lastIdx="1" clrIdx="0"/>
  <p:cmAuthor id="82" name="未知用户16" initials="" lastIdx="1" clrIdx="0"/>
  <p:cmAuthor id="639" name="Huipeng Cao" initials="H" lastIdx="1" clrIdx="0"/>
  <p:cmAuthor id="83" name="Mary Feil-Jacobs" initials="" lastIdx="43" clrIdx="1"/>
  <p:cmAuthor id="640" name="李 雷雨" initials="李" lastIdx="1" clrIdx="0"/>
  <p:cmAuthor id="84" name="LiuHui" initials="" lastIdx="1" clrIdx="0"/>
  <p:cmAuthor id="641" name="91257" initials="9" lastIdx="0" clrIdx="1"/>
  <p:cmAuthor id="85" name="未知的使用者45" initials="" lastIdx="1" clrIdx="0"/>
  <p:cmAuthor id="642" name="vicky" initials="v" lastIdx="2" clrIdx="1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658" name="Think" initials="T" lastIdx="6" clrIdx="3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662" name="敢 王" initials="敢" lastIdx="1" clrIdx="0"/>
  <p:cmAuthor id="106" name="未知的使用者12" initials="" lastIdx="1" clrIdx="0"/>
  <p:cmAuthor id="663" name="邓 勇" initials="邓" lastIdx="1" clrIdx="0"/>
  <p:cmAuthor id="107" name="周元元" initials="" lastIdx="5" clrIdx="0"/>
  <p:cmAuthor id="664" name="陈城" initials="陈" lastIdx="0" clrIdx="2"/>
  <p:cmAuthor id="108" name="未知的使用者27" initials="" lastIdx="8" clrIdx="0"/>
  <p:cmAuthor id="665" name="Sharon" initials="S" lastIdx="1" clrIdx="2"/>
  <p:cmAuthor id="109" name="Ms" initials="M" lastIdx="1" clrIdx="0"/>
  <p:cmAuthor id="666" name="yangxy" initials="y" lastIdx="1" clrIdx="88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2" name="未知用户183" initials="未知用户183" lastIdx="1" clrIdx="49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381437688" name="谢学斌" initials="谢" lastIdx="0" clrIdx="0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7" name="Windows 用户" initials="" lastIdx="1" clrIdx="0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1" name="Microsoft Office 用户" initials="Office" lastIdx="0" clrIdx="104"/>
  <p:cmAuthor id="212" name="Daniel Wuu" initials="" lastIdx="1" clrIdx="0"/>
  <p:cmAuthor id="213" name="未知用户56" initials="" lastIdx="1" clrIdx="0"/>
  <p:cmAuthor id="214" name="未知的使用者14" initials="" lastIdx="2" clrIdx="0"/>
  <p:cmAuthor id="215" name="云峰 贾" initials="云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29" name="未知的使用者168" initials="未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8535702" name="曾蓓/贝贝" initials="曾" lastIdx="0" clrIdx="0"/>
  <p:cmAuthor id="235" name="未知的使用者105" initials="" lastIdx="1" clrIdx="0"/>
  <p:cmAuthor id="236" name="Unknown User70" initials="" lastIdx="1" clrIdx="0"/>
  <p:cmAuthor id="210492765" name="施普希（菜菜）" initials="施" lastIdx="0" clrIdx="0"/>
  <p:cmAuthor id="237" name="clinchen" initials="" lastIdx="0" clrIdx="1"/>
  <p:cmAuthor id="210492766" name="曹 朝辉" initials="曹" lastIdx="1" clrIdx="14"/>
  <p:cmAuthor id="238" name="未知用户23" initials="" lastIdx="1" clrIdx="0"/>
  <p:cmAuthor id="210492767" name="李 嘉" initials="李" lastIdx="1" clrIdx="26"/>
  <p:cmAuthor id="239" name="hanjuncompany" initials="" lastIdx="1" clrIdx="0"/>
  <p:cmAuthor id="210492768" name="gus9@chinaunicom.cn" initials="g" lastIdx="4" clrIdx="27"/>
  <p:cmAuthor id="240" name="kathy chen" initials="" lastIdx="3" clrIdx="0"/>
  <p:cmAuthor id="241" name="未知的使用者63" initials="" lastIdx="1" clrIdx="0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394525608" name="仇怿俊" initials="仇" lastIdx="0" clrIdx="0"/>
  <p:cmAuthor id="280" name="未知用户68" initials="" lastIdx="1" clrIdx="0"/>
  <p:cmAuthor id="394525609" name="mei shuo" initials="mei shuo" lastIdx="1" clrIdx="24"/>
  <p:cmAuthor id="281" name="未知用户69" initials="" lastIdx="2" clrIdx="0"/>
  <p:cmAuthor id="394525610" name="dengwanting" initials="d" lastIdx="1" clrIdx="50"/>
  <p:cmAuthor id="282" name="未知用户70" initials="" lastIdx="1" clrIdx="1"/>
  <p:cmAuthor id="394525611" name="mouse zz" initials="mz" lastIdx="1" clrIdx="54"/>
  <p:cmAuthor id="283" name="未知用户71" initials="" lastIdx="1" clrIdx="0"/>
  <p:cmAuthor id="394525612" name="goulei" initials="g" lastIdx="2" clrIdx="41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441412215" name="tonghailan" initials="t" lastIdx="1126972" clrIdx="1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0" name="刘晓杨" initials="刘" lastIdx="2" clrIdx="319"/>
  <p:cmAuthor id="321" name="未知用户111" initials="未" lastIdx="1" clrIdx="1"/>
  <p:cmAuthor id="322" name="le" initials="l" lastIdx="2" clrIdx="321"/>
  <p:cmAuthor id="323" name="renyina" initials="r" lastIdx="1" clrIdx="322"/>
  <p:cmAuthor id="324" name="User" initials="U" lastIdx="1" clrIdx="323"/>
  <p:cmAuthor id="325" name="lingc" initials="l" lastIdx="1" clrIdx="324"/>
  <p:cmAuthor id="326" name="Kaiyuan" initials="K" lastIdx="1" clrIdx="325"/>
  <p:cmAuthor id="327" name="Cecilia" initials="C" lastIdx="1" clrIdx="326"/>
  <p:cmAuthor id="328" name="xueyan" initials="x" lastIdx="1" clrIdx="327"/>
  <p:cmAuthor id="329" name="wangyajuan@hq.cmcc" initials="w" lastIdx="2" clrIdx="328"/>
  <p:cmAuthor id="2000" name="李婧宜_YBferYVR" initials="authorId_1217247658" lastIdx="0" clrIdx="0"/>
  <p:cmAuthor id="330" name="13910" initials="1" lastIdx="8" clrIdx="329"/>
  <p:cmAuthor id="2001" name="DaiZhengYuan" initials="D" lastIdx="3" clrIdx="7"/>
  <p:cmAuthor id="331" name="liyite" initials="l" lastIdx="1" clrIdx="330"/>
  <p:cmAuthor id="2002" name="金宇峰_BfyebuM3" initials="authorId_1008746-10054633" lastIdx="0" clrIdx="0"/>
  <p:cmAuthor id="332" name="wangxinran" initials="w" lastIdx="1" clrIdx="331"/>
  <p:cmAuthor id="2003" name="administrator" initials="ad" lastIdx="3" clrIdx="23"/>
  <p:cmAuthor id="333" name="于书丹" initials="C" lastIdx="1" clrIdx="332"/>
  <p:cmAuthor id="2004" name="范 斌" initials="范" lastIdx="1" clrIdx="36"/>
  <p:cmAuthor id="334" name="00021840" initials="0" lastIdx="1" clrIdx="333"/>
  <p:cmAuthor id="2005" name="毕邺" initials="党委办公室" lastIdx="2" clrIdx="37"/>
  <p:cmAuthor id="335" name="JZX" initials="J" lastIdx="2" clrIdx="50"/>
  <p:cmAuthor id="336" name="10339982" initials="1" lastIdx="2" clrIdx="335"/>
  <p:cmAuthor id="337" name="李 少峰" initials="李" lastIdx="1" clrIdx="33"/>
  <p:cmAuthor id="338" name="10005481" initials="1" lastIdx="1" clrIdx="337"/>
  <p:cmAuthor id="339" name="黄媛媛" initials="黄" lastIdx="1" clrIdx="0"/>
  <p:cmAuthor id="340" name="zhoupeng" initials="z" lastIdx="5" clrIdx="339"/>
  <p:cmAuthor id="341" name="Randolph" initials="R" lastIdx="1" clrIdx="340"/>
  <p:cmAuthor id="342" name="未知用户63" initials="未知用户63" lastIdx="1" clrIdx="0"/>
  <p:cmAuthor id="343" name="10095622" initials="1" lastIdx="4" clrIdx="342"/>
  <p:cmAuthor id="344" name="未知的使用者61" initials="未" lastIdx="1" clrIdx="0"/>
  <p:cmAuthor id="345" name="song manyi" initials="s" lastIdx="4" clrIdx="19"/>
  <p:cmAuthor id="346" name="江莉萍|jiangliping" initials="江" lastIdx="4" clrIdx="26"/>
  <p:cmAuthor id="347" name="10011274@zte.intra" initials="1" lastIdx="9" clrIdx="346"/>
  <p:cmAuthor id="348" name="10039985" initials="1" lastIdx="1" clrIdx="347"/>
  <p:cmAuthor id="349" name="10223621" initials="1" lastIdx="1" clrIdx="348"/>
  <p:cmAuthor id="350" name="Hao Yue" initials="HY" lastIdx="2" clrIdx="349"/>
  <p:cmAuthor id="351" name="yezengwei" initials="y" lastIdx="2" clrIdx="350"/>
  <p:cmAuthor id="352" name="suxin" initials="s" lastIdx="1" clrIdx="351"/>
  <p:cmAuthor id="353" name="James" initials="J" lastIdx="1" clrIdx="0"/>
  <p:cmAuthor id="354" name="未知的使用者114" initials="未" lastIdx="1" clrIdx="0"/>
  <p:cmAuthor id="355" name="未知用户164" initials="未知用户164" lastIdx="1" clrIdx="0"/>
  <p:cmAuthor id="356" name="未知的使用者184" initials="未" lastIdx="8" clrIdx="0"/>
  <p:cmAuthor id="357" name="00087583" initials="0" lastIdx="1" clrIdx="356"/>
  <p:cmAuthor id="358" name="未知的使用者186" initials="未" lastIdx="1" clrIdx="0"/>
  <p:cmAuthor id="359" name="未知的使用者175" initials="未" lastIdx="8" clrIdx="0"/>
  <p:cmAuthor id="360" name="未知的使用者176" initials="未" lastIdx="1" clrIdx="0"/>
  <p:cmAuthor id="361" name="未知的使用者187" initials="未" lastIdx="1" clrIdx="0"/>
  <p:cmAuthor id="362" name="未知的使用者178" initials="未" lastIdx="1" clrIdx="0"/>
  <p:cmAuthor id="363" name="未知的使用者179" initials="未" lastIdx="1" clrIdx="0"/>
  <p:cmAuthor id="364" name="未知的使用者180" initials="未" lastIdx="2" clrIdx="0"/>
  <p:cmAuthor id="365" name="未知的使用者181" initials="未" lastIdx="7" clrIdx="1"/>
  <p:cmAuthor id="366" name="未知的使用者170" initials="未" lastIdx="43" clrIdx="1"/>
  <p:cmAuthor id="367" name="未知的使用者190" initials="未" lastIdx="1" clrIdx="1"/>
  <p:cmAuthor id="368" name="未知的使用者191" initials="未" lastIdx="1" clrIdx="0"/>
  <p:cmAuthor id="369" name="未知的使用者141" initials="未" lastIdx="8" clrIdx="0"/>
  <p:cmAuthor id="370" name="未知的使用者142" initials="未" lastIdx="1" clrIdx="0"/>
  <p:cmAuthor id="371" name="未知的使用者143" initials="未" lastIdx="1" clrIdx="0"/>
  <p:cmAuthor id="372" name="未知的使用者144" initials="未" lastIdx="1" clrIdx="0"/>
  <p:cmAuthor id="373" name="未知的使用者145" initials="未" lastIdx="1" clrIdx="0"/>
  <p:cmAuthor id="374" name="未知用户165" initials="未知用户165" lastIdx="1" clrIdx="0"/>
  <p:cmAuthor id="375" name="未知的使用者147" initials="未" lastIdx="1" clrIdx="0"/>
  <p:cmAuthor id="376" name="未知用户166" initials="未知用户166" lastIdx="8" clrIdx="0"/>
  <p:cmAuthor id="377" name="未知的使用者149" initials="未" lastIdx="8" clrIdx="0"/>
  <p:cmAuthor id="378" name="未知用户167" initials="未知用户167" lastIdx="1" clrIdx="0"/>
  <p:cmAuthor id="379" name="未知用户168" initials="未知用户168" lastIdx="1" clrIdx="0"/>
  <p:cmAuthor id="380" name="未知用户169" initials="未知用户169" lastIdx="1" clrIdx="1"/>
  <p:cmAuthor id="381" name="未知用户202" initials="未" lastIdx="8" clrIdx="0"/>
  <p:cmAuthor id="382" name="未知的使用者220" initials="未" lastIdx="7" clrIdx="1"/>
  <p:cmAuthor id="383" name="未知用户133" initials="未" lastIdx="1" clrIdx="0"/>
  <p:cmAuthor id="384" name="未知用户134" initials="未" lastIdx="10" clrIdx="0"/>
  <p:cmAuthor id="385" name="未知用户135" initials="未" lastIdx="1" clrIdx="0"/>
  <p:cmAuthor id="386" name="未知用户205" initials="未" lastIdx="1" clrIdx="0"/>
  <p:cmAuthor id="387" name="未知的使用者157" initials="未" lastIdx="1" clrIdx="0"/>
  <p:cmAuthor id="388" name="未知的使用者204" initials="未" lastIdx="1" clrIdx="0"/>
  <p:cmAuthor id="1411827" name="黄晓平" initials="黄" lastIdx="0" clrIdx="0"/>
  <p:cmAuthor id="389" name="Yoyo Wu" initials="Y" lastIdx="2" clrIdx="0"/>
  <p:cmAuthor id="1411828" name="刘 毅松" initials="刘" lastIdx="4" clrIdx="47"/>
  <p:cmAuthor id="390" name="zhangbin" initials="z" lastIdx="6" clrIdx="0"/>
  <p:cmAuthor id="1411829" name="张静_Anua7Nne" initials="authorId_935319063" lastIdx="0" clrIdx="0"/>
  <p:cmAuthor id="391" name="Arno.Du(杜明星)" initials="A" lastIdx="0" clrIdx="0"/>
  <p:cmAuthor id="392" name="未知用户174" initials="未知用户174" lastIdx="1" clrIdx="0"/>
  <p:cmAuthor id="393" name="未知用户175" initials="未知用户175" lastIdx="1" clrIdx="1"/>
  <p:cmAuthor id="394" name="Unknown User27" initials="U" lastIdx="1" clrIdx="0"/>
  <p:cmAuthor id="395" name="Unknown User11" initials="U" lastIdx="0" clrIdx="1"/>
  <p:cmAuthor id="396" name="Unknown User112" initials="U" lastIdx="1" clrIdx="0"/>
  <p:cmAuthor id="397" name="Unknown User59" initials="U" lastIdx="1" clrIdx="0"/>
  <p:cmAuthor id="398" name="未知用户176" initials="未知用户176" lastIdx="1" clrIdx="0"/>
  <p:cmAuthor id="399" name="未知的使用者249" initials="未" lastIdx="43" clrIdx="1"/>
  <p:cmAuthor id="400" name="未知的使用者250" initials="未" lastIdx="1" clrIdx="0"/>
  <p:cmAuthor id="401" name="未知的使用者251" initials="未" lastIdx="1" clrIdx="0"/>
  <p:cmAuthor id="402" name="未知的使用者246" initials="未" lastIdx="1" clrIdx="1"/>
  <p:cmAuthor id="403" name="未知的使用者224" initials="未" lastIdx="1" clrIdx="0"/>
  <p:cmAuthor id="404" name="未知的使用者252" initials="未" lastIdx="1" clrIdx="0"/>
  <p:cmAuthor id="405" name="未知的使用者253" initials="未" lastIdx="1" clrIdx="0"/>
  <p:cmAuthor id="406" name="未知的使用者254" initials="未" lastIdx="1" clrIdx="0"/>
  <p:cmAuthor id="407" name="未知的使用者255" initials="未" lastIdx="1" clrIdx="0"/>
  <p:cmAuthor id="408" name="未知的使用者226" initials="未" lastIdx="8" clrIdx="0"/>
  <p:cmAuthor id="410" name="未知用户195" initials="未" lastIdx="1" clrIdx="0"/>
  <p:cmAuthor id="411" name="raymond luan" initials="r" lastIdx="0" clrIdx="0"/>
  <p:cmAuthor id="412" name="未知用户208" initials="未" lastIdx="1" clrIdx="0"/>
  <p:cmAuthor id="413" name="未知用户198" initials="未" lastIdx="1" clrIdx="0"/>
  <p:cmAuthor id="414" name="未知用户209" initials="未" lastIdx="1" clrIdx="0"/>
  <p:cmAuthor id="415" name="未知用户36" initials="未" lastIdx="1" clrIdx="0"/>
  <p:cmAuthor id="416" name="Evonlin" initials="E" lastIdx="2" clrIdx="2"/>
  <p:cmAuthor id="417" name="WANGZF" initials="W" lastIdx="4" clrIdx="2"/>
  <p:cmAuthor id="418" name="未知用户94" initials="未" lastIdx="0" clrIdx="1"/>
  <p:cmAuthor id="419" name="未知的使用者188" initials="未" lastIdx="1" clrIdx="0"/>
  <p:cmAuthor id="420" name="未知用户118" initials="未" lastIdx="1" clrIdx="0"/>
  <p:cmAuthor id="421" name="未知用户119" initials="未" lastIdx="5" clrIdx="1"/>
  <p:cmAuthor id="422" name="未知用户120" initials="未" lastIdx="8" clrIdx="0"/>
  <p:cmAuthor id="423" name="未知用户121" initials="未" lastIdx="1" clrIdx="0"/>
  <p:cmAuthor id="424" name="未知用户122" initials="未" lastIdx="1" clrIdx="0"/>
  <p:cmAuthor id="426" name="梅芬 吳" initials="梅" lastIdx="1" clrIdx="85"/>
  <p:cmAuthor id="428" name="仝德志" initials="仝" lastIdx="1" clrIdx="0"/>
  <p:cmAuthor id="430" name="未知的使用者134" initials="未" lastIdx="1" clrIdx="0"/>
  <p:cmAuthor id="431" name="未知的使用者136" initials="未" lastIdx="1" clrIdx="0"/>
  <p:cmAuthor id="432" name="未知的使用者139" initials="未" lastIdx="1" clrIdx="0"/>
  <p:cmAuthor id="433" name="未知的使用者140" initials="未" lastIdx="1" clrIdx="1"/>
  <p:cmAuthor id="434" name="未知的使用者197" initials="未" lastIdx="8" clrIdx="0"/>
  <p:cmAuthor id="435" name="王丽君" initials="王" lastIdx="4" clrIdx="0"/>
  <p:cmAuthor id="436" name="Xia Ting" initials="X" lastIdx="1" clrIdx="0"/>
  <p:cmAuthor id="437" name="未知的使用者153" initials="未" lastIdx="1" clrIdx="0"/>
  <p:cmAuthor id="438" name="未知的使用者154" initials="未" lastIdx="1" clrIdx="0"/>
  <p:cmAuthor id="439" name="未知用户10" initials="未" lastIdx="1" clrIdx="0"/>
  <p:cmAuthor id="440" name="未知用户11" initials="未" lastIdx="1" clrIdx="0"/>
  <p:cmAuthor id="441" name="未知的使用者151" initials="未" lastIdx="1" clrIdx="0"/>
  <p:cmAuthor id="442" name="未知的使用者89" initials="未" lastIdx="1" clrIdx="2"/>
  <p:cmAuthor id="443" name="未知的使用者88" initials="未" lastIdx="1" clrIdx="1"/>
  <p:cmAuthor id="444" name="未知用户89" initials="未" lastIdx="11" clrIdx="0"/>
  <p:cmAuthor id="445" name="庆芳 许" initials="庆" lastIdx="1" clrIdx="0"/>
  <p:cmAuthor id="446" name="jerrychou" initials="j" lastIdx="1" clrIdx="4"/>
  <p:cmAuthor id="447" name="不明使用者12" initials="不" lastIdx="3" clrIdx="1"/>
  <p:cmAuthor id="448" name="不明使用者1" initials="不" lastIdx="0" clrIdx="0"/>
  <p:cmAuthor id="449" name="不明使用者2" initials="不" lastIdx="2" clrIdx="0"/>
  <p:cmAuthor id="450" name="不明使用者3" initials="不" lastIdx="1" clrIdx="0"/>
  <p:cmAuthor id="451" name="不明使用者4" initials="不" lastIdx="1" clrIdx="0"/>
  <p:cmAuthor id="452" name="不明使用者6" initials="不" lastIdx="1" clrIdx="0"/>
  <p:cmAuthor id="453" name="不明使用者5" initials="不" lastIdx="11" clrIdx="0"/>
  <p:cmAuthor id="454" name="不明使用者7" initials="不" lastIdx="7" clrIdx="1"/>
  <p:cmAuthor id="455" name="不明使用者8" initials="不" lastIdx="43" clrIdx="1"/>
  <p:cmAuthor id="456" name="不明使用者9" initials="不" lastIdx="1" clrIdx="0"/>
  <p:cmAuthor id="457" name="不明使用者10" initials="不" lastIdx="0" clrIdx="0"/>
  <p:cmAuthor id="458" name="不明使用者11" initials="不" lastIdx="1" clrIdx="0"/>
  <p:cmAuthor id="459" name="未知的使用者227" initials="未" lastIdx="2" clrIdx="0"/>
  <p:cmAuthor id="460" name="未知的使用者270" initials="未" lastIdx="1" clrIdx="0"/>
  <p:cmAuthor id="461" name="未知的使用者228" initials="未" lastIdx="8" clrIdx="0"/>
  <p:cmAuthor id="462" name="未知的使用者229" initials="未" lastIdx="8" clrIdx="0"/>
  <p:cmAuthor id="463" name="未知的使用者230" initials="未" lastIdx="1" clrIdx="0"/>
  <p:cmAuthor id="464" name="未知的使用者231" initials="未" lastIdx="1" clrIdx="0"/>
  <p:cmAuthor id="465" name="未知的使用者256" initials="未" lastIdx="1" clrIdx="0"/>
  <p:cmAuthor id="466" name="未知的使用者233" initials="未" lastIdx="1" clrIdx="0"/>
  <p:cmAuthor id="467" name="未知的使用者234" initials="未" lastIdx="10" clrIdx="0"/>
  <p:cmAuthor id="468" name="未知的使用者235" initials="未" lastIdx="1" clrIdx="0"/>
  <p:cmAuthor id="469" name="未知的使用者236" initials="未" lastIdx="1" clrIdx="0"/>
  <p:cmAuthor id="470" name="未知的使用者257" initials="未" lastIdx="1" clrIdx="0"/>
  <p:cmAuthor id="471" name="未知的使用者237" initials="未" lastIdx="1" clrIdx="0"/>
  <p:cmAuthor id="472" name="未知的使用者238" initials="未" lastIdx="2" clrIdx="0"/>
  <p:cmAuthor id="473" name="未知的使用者239" initials="未" lastIdx="1" clrIdx="1"/>
  <p:cmAuthor id="474" name="未知的使用者240" initials="未" lastIdx="1" clrIdx="0"/>
  <p:cmAuthor id="475" name="未知的使用者241" initials="未" lastIdx="1" clrIdx="0"/>
  <p:cmAuthor id="476" name="未知的使用者242" initials="未" lastIdx="2" clrIdx="0"/>
  <p:cmAuthor id="477" name="未知的使用者243" initials="未" lastIdx="1" clrIdx="0"/>
  <p:cmAuthor id="478" name="未知的使用者258" initials="未" lastIdx="8" clrIdx="0"/>
  <p:cmAuthor id="479" name="未知的使用者259" initials="未" lastIdx="1" clrIdx="0"/>
  <p:cmAuthor id="480" name="未知的使用者260" initials="未" lastIdx="1" clrIdx="0"/>
  <p:cmAuthor id="481" name="未知的使用者261" initials="未" lastIdx="11" clrIdx="0"/>
  <p:cmAuthor id="482" name="未知的使用者262" initials="未" lastIdx="7" clrIdx="1"/>
  <p:cmAuthor id="483" name="未知的使用者263" initials="未" lastIdx="1" clrIdx="2"/>
  <p:cmAuthor id="484" name="未知的使用者264" initials="未" lastIdx="1" clrIdx="0"/>
  <p:cmAuthor id="485" name="未知的使用者265" initials="未" lastIdx="1" clrIdx="0"/>
  <p:cmAuthor id="486" name="未知的使用者266" initials="未" lastIdx="1" clrIdx="1"/>
  <p:cmAuthor id="487" name="未知的使用者267" initials="未" lastIdx="1" clrIdx="0"/>
  <p:cmAuthor id="488" name="未知的使用者268" initials="未" lastIdx="2" clrIdx="0"/>
  <p:cmAuthor id="489" name="未知的使用者269" initials="未" lastIdx="7" clrIdx="1"/>
  <p:cmAuthor id="490" name="lillian" initials="l" lastIdx="1" clrIdx="0"/>
  <p:cmAuthor id="491" name="未知用户197" initials="未" lastIdx="1" clrIdx="0"/>
  <p:cmAuthor id="492" name="未知的使用者217" initials="未" lastIdx="1" clrIdx="1"/>
  <p:cmAuthor id="493" name="未知的使用者218" initials="未" lastIdx="1" clrIdx="0"/>
  <p:cmAuthor id="494" name="未知的使用者219" initials="未" lastIdx="2" clrIdx="0"/>
  <p:cmAuthor id="496" name="未知的使用者152" initials="未" lastIdx="8" clrIdx="0"/>
  <p:cmAuthor id="499" name="未知的使用者156" initials="未" lastIdx="1" clrIdx="0"/>
  <p:cmAuthor id="503" name="未知的使用者129" initials="未" lastIdx="1" clrIdx="0"/>
  <p:cmAuthor id="504" name="未知的使用者130" initials="未" lastIdx="8" clrIdx="0"/>
  <p:cmAuthor id="505" name="未知的使用者131" initials="未" lastIdx="2" clrIdx="0"/>
  <p:cmAuthor id="506" name="未知的使用者132" initials="未" lastIdx="8" clrIdx="0"/>
  <p:cmAuthor id="507" name="未知的使用者164" initials="未" lastIdx="8" clrIdx="0"/>
  <p:cmAuthor id="508" name="未知的使用者172" initials="未" lastIdx="1" clrIdx="0"/>
  <p:cmAuthor id="509" name="未知的使用者174" initials="未" lastIdx="1" clrIdx="0"/>
  <p:cmAuthor id="511" name="未知的使用者247" initials="未" lastIdx="6" clrIdx="0"/>
  <p:cmAuthor id="518" name="alexw" initials="a" lastIdx="2" clrIdx="517"/>
  <p:cmAuthor id="521" name="未知用户268" initials="未" lastIdx="1" clrIdx="0"/>
  <p:cmAuthor id="47245819" name="群智集" initials="群" lastIdx="0" clrIdx="0"/>
  <p:cmAuthor id="522" name="未知用户269" initials="未" lastIdx="2" clrIdx="0"/>
  <p:cmAuthor id="47245820" name="郏 鹏" initials="郏" lastIdx="1" clrIdx="16"/>
  <p:cmAuthor id="47245821" name="郏鹏" initials="M" lastIdx="1" clrIdx="17"/>
  <p:cmAuthor id="524" name="未知用户250" initials="未" lastIdx="0" clrIdx="0"/>
  <p:cmAuthor id="525" name="未知用户272" initials="未" lastIdx="10" clrIdx="0"/>
  <p:cmAuthor id="287643681" name="殷格非" initials="殷" lastIdx="2" clrIdx="0"/>
  <p:cmAuthor id="526" name="张婷婷" initials="c" lastIdx="1" clrIdx="525"/>
  <p:cmAuthor id="287643682" name="z r" initials="zr" lastIdx="5" clrIdx="12"/>
  <p:cmAuthor id="287643683" name="lc xue" initials="lx" lastIdx="1" clrIdx="22"/>
  <p:cmAuthor id="528" name="cs" initials="x" lastIdx="3" clrIdx="527"/>
  <p:cmAuthor id="287643684" name="Aqf" initials="A" lastIdx="1" clrIdx="36"/>
  <p:cmAuthor id="529" name="孟令坤" initials="MLK" lastIdx="9" clrIdx="528"/>
  <p:cmAuthor id="287643685" name="安 启飞" initials="安" lastIdx="2" clrIdx="37"/>
  <p:cmAuthor id="287643686" name="YaoChunfen" initials="Y" lastIdx="1" clrIdx="39"/>
  <p:cmAuthor id="146566726" name="高飞" initials="高" lastIdx="0" clrIdx="0"/>
  <p:cmAuthor id="287643687" name="cheng" initials="c" lastIdx="13" clrIdx="0"/>
  <p:cmAuthor id="532" name="未知的使用者200" initials="未" lastIdx="1" clrIdx="0"/>
  <p:cmAuthor id="146566727" name="xzb1" initials="x" lastIdx="1" clrIdx="1"/>
  <p:cmAuthor id="287643688" name="方少_UbQfrimU" initials="authorId_442114952" lastIdx="0" clrIdx="0"/>
  <p:cmAuthor id="287643689" name="叶盛_Q3A3IfEf" initials="authorId_506280334" lastIdx="0" clrIdx="0"/>
  <p:cmAuthor id="534" name="未知的使用者171" initials="未" lastIdx="3" clrIdx="1"/>
  <p:cmAuthor id="287643690" name="Harley._bEJrUJ7r" initials="authorId_432156705" lastIdx="0" clrIdx="0"/>
  <p:cmAuthor id="287643691" name="罗平_VB7vJb2E" initials="authorId_305049361" lastIdx="0" clrIdx="0"/>
  <p:cmAuthor id="708433798" name="jialuo" initials="j" lastIdx="0" clrIdx="0"/>
  <p:cmAuthor id="287643692" name="xixi_nUjqe22E" initials="authorId_359229261" lastIdx="0" clrIdx="0"/>
  <p:cmAuthor id="287643693" name="安安_zm6nYnYZ" initials="authorId_347340296" lastIdx="0" clrIdx="0"/>
  <p:cmAuthor id="708433799" name="Zhenning" initials="zh" lastIdx="2" clrIdx="352"/>
  <p:cmAuthor id="287643694" name="nature_emInFJF7" initials="authorId_313163542" lastIdx="0" clrIdx="0"/>
  <p:cmAuthor id="287643695" name="杨思思_VNjyvY7j" initials="authorId_430925712" lastIdx="0" clrIdx="0"/>
  <p:cmAuthor id="287643696" name="周君_MfIffYra" initials="authorId_375419134" lastIdx="0" clrIdx="0"/>
  <p:cmAuthor id="553" name="刘晖" initials="刘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84CF"/>
    <a:srgbClr val="4B7B9D"/>
    <a:srgbClr val="0F60D7"/>
    <a:srgbClr val="C00000"/>
    <a:srgbClr val="009DD9"/>
    <a:srgbClr val="61A3B5"/>
    <a:srgbClr val="F6B961"/>
    <a:srgbClr val="BFE5FF"/>
    <a:srgbClr val="EFEFEF"/>
    <a:srgbClr val="C7C7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2" autoAdjust="0"/>
    <p:restoredTop sz="94526" autoAdjust="0"/>
  </p:normalViewPr>
  <p:slideViewPr>
    <p:cSldViewPr snapToGrid="0" showGuides="1">
      <p:cViewPr varScale="1">
        <p:scale>
          <a:sx n="111" d="100"/>
          <a:sy n="111" d="100"/>
        </p:scale>
        <p:origin x="518" y="82"/>
      </p:cViewPr>
      <p:guideLst>
        <p:guide orient="horz" pos="2160"/>
        <p:guide pos="3840"/>
        <p:guide pos="3768"/>
      </p:guideLst>
    </p:cSldViewPr>
  </p:slideViewPr>
  <p:outlineViewPr>
    <p:cViewPr>
      <p:scale>
        <a:sx n="33" d="100"/>
        <a:sy n="33" d="100"/>
      </p:scale>
      <p:origin x="0" y="11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74"/>
    </p:cViewPr>
  </p:sorterViewPr>
  <p:notesViewPr>
    <p:cSldViewPr snapToGrid="0">
      <p:cViewPr varScale="1">
        <p:scale>
          <a:sx n="69" d="100"/>
          <a:sy n="69" d="100"/>
        </p:scale>
        <p:origin x="19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3C980-73A7-4EC2-8B1B-2501B1D2EE2D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2024/12/2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350566-5B21-4FA4-8538-653488BA5944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1B899BE-4AAA-4981-B30A-BC95BCFDE7FC}" type="datetimeFigureOut">
              <a:rPr lang="zh-CN" altLang="en-US" smtClean="0"/>
              <a:t>2024/12/2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3ED9B55-FA85-4F48-95B5-29DAAE83F6DA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D9B55-FA85-4F48-95B5-29DAAE83F6DA}" type="slidenum">
              <a:rPr lang="zh-CN" altLang="en-US" smtClean="0"/>
              <a:t>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D9B55-FA85-4F48-95B5-29DAAE83F6DA}" type="slidenum">
              <a:rPr lang="zh-CN" altLang="en-US" smtClean="0"/>
              <a:t>3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2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2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8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8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1997544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4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err="1"/>
              <a:t>单击此处输入正标题</a:t>
            </a:r>
            <a:endParaRPr 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/>
          <a:srcRect t="22265" b="22265"/>
          <a:stretch>
            <a:fillRect/>
          </a:stretch>
        </p:blipFill>
        <p:spPr>
          <a:xfrm>
            <a:off x="9902825" y="58420"/>
            <a:ext cx="2207895" cy="91821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952361"/>
            <a:ext cx="10515600" cy="877887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单击此处输入副标题</a:t>
            </a:r>
          </a:p>
        </p:txBody>
      </p:sp>
      <p:sp>
        <p:nvSpPr>
          <p:cNvPr id="21" name="文本占位符 17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267200"/>
            <a:ext cx="10515600" cy="558130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单击此处输入汇报部门 汇报人</a:t>
            </a:r>
          </a:p>
        </p:txBody>
      </p:sp>
      <p:sp>
        <p:nvSpPr>
          <p:cNvPr id="22" name="文本占位符 17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930588"/>
            <a:ext cx="10515600" cy="394447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单击此处输入汇报日期：</a:t>
            </a:r>
            <a:r>
              <a:rPr kumimoji="1" lang="en-US" altLang="zh-CN" dirty="0"/>
              <a:t>YYYY-MM-DD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18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18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0073221" y="-79719"/>
            <a:ext cx="1852076" cy="13890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正文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  <p:sp>
        <p:nvSpPr>
          <p:cNvPr id="104913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2250" y="6569710"/>
            <a:ext cx="54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  <p:grpSp>
        <p:nvGrpSpPr>
          <p:cNvPr id="188" name="组合 12"/>
          <p:cNvGrpSpPr/>
          <p:nvPr userDrawn="1"/>
        </p:nvGrpSpPr>
        <p:grpSpPr>
          <a:xfrm>
            <a:off x="0" y="0"/>
            <a:ext cx="8915400" cy="762000"/>
            <a:chOff x="0" y="152400"/>
            <a:chExt cx="8915400" cy="762000"/>
          </a:xfrm>
        </p:grpSpPr>
        <p:sp>
          <p:nvSpPr>
            <p:cNvPr id="1049054" name="矩形 1"/>
            <p:cNvSpPr/>
            <p:nvPr/>
          </p:nvSpPr>
          <p:spPr>
            <a:xfrm>
              <a:off x="0" y="152400"/>
              <a:ext cx="228600" cy="76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45776" name="直接连接符 11"/>
            <p:cNvCxnSpPr/>
            <p:nvPr/>
          </p:nvCxnSpPr>
          <p:spPr>
            <a:xfrm>
              <a:off x="0" y="914400"/>
              <a:ext cx="8915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26096" y="296516"/>
            <a:ext cx="9703754" cy="611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73221" y="-79719"/>
            <a:ext cx="1852076" cy="1389056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1604943" y="6499146"/>
            <a:ext cx="447675" cy="24622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>
              <a:lnSpc>
                <a:spcPct val="100000"/>
              </a:lnSpc>
              <a:buClrTx/>
              <a:buSzTx/>
              <a:buFontTx/>
            </a:pPr>
            <a:fld id="{FDA8CB47-5F18-3A4B-AD3A-422A03DFB5D1}" type="slidenum">
              <a:rPr kumimoji="1" lang="zh-CN" altLang="en-US" sz="1200" b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‹#›</a:t>
            </a:fld>
            <a:endParaRPr kumimoji="1" lang="zh-CN" altLang="en-US" sz="1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920401"/>
            <a:ext cx="121919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71" t="72877"/>
          <a:stretch>
            <a:fillRect/>
          </a:stretch>
        </p:blipFill>
        <p:spPr>
          <a:xfrm>
            <a:off x="9798680" y="4997863"/>
            <a:ext cx="2393320" cy="18601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3790" b="69939"/>
          <a:stretch>
            <a:fillRect/>
          </a:stretch>
        </p:blipFill>
        <p:spPr>
          <a:xfrm>
            <a:off x="6876" y="137115"/>
            <a:ext cx="3103001" cy="1670458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9082124" y="67036"/>
            <a:ext cx="3033859" cy="1002978"/>
            <a:chOff x="322377" y="128913"/>
            <a:chExt cx="3227035" cy="1067978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4865008"/>
            <a:ext cx="5307645" cy="1992992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0005747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4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10546538" y="40189"/>
            <a:ext cx="1645462" cy="49217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05" y="5872815"/>
            <a:ext cx="1122391" cy="808704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572550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ppt模板-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1664952" y="6608764"/>
            <a:ext cx="527049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defRPr/>
            </a:pPr>
            <a:fld id="{D26176AD-AB49-4387-AF76-415828CB50B0}" type="slidenum">
              <a:rPr lang="zh-CN" altLang="en-US" sz="1200" b="1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11473217" y="642809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6E8672F-D45C-46D2-BC2E-020B32E97414}" type="slidenum">
              <a:rPr lang="en-US" altLang="zh-CN" sz="1800" smtClean="0"/>
              <a:t>‹#›</a:t>
            </a:fld>
            <a:endParaRPr lang="zh-CN" altLang="en-US" sz="1800"/>
          </a:p>
        </p:txBody>
      </p:sp>
    </p:spTree>
  </p:cSld>
  <p:clrMapOvr>
    <a:masterClrMapping/>
  </p:clrMapOvr>
  <p:transition advClick="0"/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6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6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3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 cstate="print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2738" y="198438"/>
            <a:ext cx="141605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 anchor="t" anchorCtr="0"/>
          <a:lstStyle/>
          <a:p>
            <a:pPr lvl="0" algn="ctr"/>
            <a:endParaRPr lang="zh-CN" altLang="en-US" sz="1800"/>
          </a:p>
        </p:txBody>
      </p:sp>
      <p:sp>
        <p:nvSpPr>
          <p:cNvPr id="5125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 anchor="t" anchorCtr="0"/>
          <a:lstStyle/>
          <a:p>
            <a:pPr lvl="0" algn="ctr"/>
            <a:endParaRPr lang="zh-CN" altLang="en-US" sz="1800"/>
          </a:p>
        </p:txBody>
      </p:sp>
      <p:sp>
        <p:nvSpPr>
          <p:cNvPr id="5126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13" name="标题 1"/>
          <p:cNvSpPr>
            <a:spLocks noGrp="1"/>
          </p:cNvSpPr>
          <p:nvPr>
            <p:ph type="title"/>
          </p:nvPr>
        </p:nvSpPr>
        <p:spPr>
          <a:xfrm>
            <a:off x="397762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8616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4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单击以编辑母版副标题样式</a:t>
            </a:r>
          </a:p>
        </p:txBody>
      </p:sp>
    </p:spTree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3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 cstate="print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04947" y="412619"/>
            <a:ext cx="9909685" cy="36799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b="1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image" Target="../media/image7.jpeg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19" Type="http://schemas.openxmlformats.org/officeDocument/2006/relationships/image" Target="../media/image9.png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29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20.jpeg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42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image" Target="../media/image20.jpeg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7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8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9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1621071" y="6590127"/>
            <a:ext cx="571467" cy="269271"/>
          </a:xfrm>
          <a:prstGeom prst="rect">
            <a:avLst/>
          </a:prstGeom>
          <a:noFill/>
          <a:ln>
            <a:noFill/>
          </a:ln>
        </p:spPr>
        <p:txBody>
          <a:bodyPr lIns="78041" tIns="39022" rIns="78041" bIns="39022"/>
          <a:lstStyle/>
          <a:p>
            <a:pPr algn="r">
              <a:defRPr/>
            </a:pPr>
            <a:fld id="{083AA7C1-1891-49BD-9179-A0E53E88FB77}" type="slidenum"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‹#›</a:t>
            </a:fld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</p:sldLayoutIdLst>
  <p:hf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687320"/>
            <a:ext cx="10515600" cy="283718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Field channel information collection</a:t>
            </a:r>
            <a:br>
              <a:rPr lang="en-US" altLang="zh-CN" dirty="0"/>
            </a:br>
            <a:r>
              <a:rPr lang="en-US" altLang="zh-CN" dirty="0"/>
              <a:t> for AI/ML in Rel-20</a:t>
            </a:r>
            <a:br>
              <a:rPr lang="en-US" altLang="zh-CN" dirty="0"/>
            </a:br>
            <a:br>
              <a:rPr lang="zh-CN" altLang="en-US" sz="3100" dirty="0"/>
            </a:br>
            <a:br>
              <a:rPr lang="zh-CN" altLang="en-US" sz="3100" dirty="0"/>
            </a:br>
            <a:r>
              <a:rPr lang="en-US" altLang="zh-CN" sz="3100" dirty="0"/>
              <a:t>CMCC</a:t>
            </a:r>
            <a:br>
              <a:rPr lang="zh-CN" altLang="en-US" sz="3100" dirty="0"/>
            </a:br>
            <a:endParaRPr lang="en-US" altLang="zh-CN" sz="3100" dirty="0"/>
          </a:p>
        </p:txBody>
      </p:sp>
      <p:sp>
        <p:nvSpPr>
          <p:cNvPr id="4" name="文本框 1"/>
          <p:cNvSpPr txBox="1"/>
          <p:nvPr/>
        </p:nvSpPr>
        <p:spPr>
          <a:xfrm>
            <a:off x="-1" y="5411"/>
            <a:ext cx="1082421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Meeting#106							                                          RP-242972</a:t>
            </a:r>
          </a:p>
          <a:p>
            <a:r>
              <a:rPr lang="en-US" altLang="zh-CN" sz="20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Madrid, Spain, December 9-12, 2024</a:t>
            </a:r>
          </a:p>
          <a:p>
            <a:endParaRPr lang="en-US" altLang="zh-CN" sz="2000" dirty="0">
              <a:solidFill>
                <a:srgbClr val="2583D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Agenda: </a:t>
            </a:r>
            <a:r>
              <a:rPr lang="en-US" altLang="zh-CN" sz="20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15.2</a:t>
            </a:r>
          </a:p>
          <a:p>
            <a:r>
              <a:rPr lang="en-US" altLang="zh-CN" sz="20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 for:	Discussion</a:t>
            </a:r>
            <a:endParaRPr lang="zh-CN" altLang="en-US" sz="2000" dirty="0">
              <a:solidFill>
                <a:srgbClr val="2583D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887"/>
          </a:xfrm>
        </p:spPr>
        <p:txBody>
          <a:bodyPr/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Field channel information collection for AI/ML</a:t>
            </a:r>
            <a:endParaRPr lang="zh-CN" altLang="en-US" dirty="0"/>
          </a:p>
        </p:txBody>
      </p:sp>
      <p:sp>
        <p:nvSpPr>
          <p:cNvPr id="6" name="副标题 2"/>
          <p:cNvSpPr>
            <a:spLocks noGrp="1"/>
          </p:cNvSpPr>
          <p:nvPr>
            <p:ph type="subTitle" idx="1"/>
          </p:nvPr>
        </p:nvSpPr>
        <p:spPr>
          <a:xfrm>
            <a:off x="111442" y="891209"/>
            <a:ext cx="11645265" cy="163358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marL="800100" lvl="1" indent="-3429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 Rel-18/19, RAN1 and RAN4 have discussed the dataset for AI/ML model training/testing. No consensus has been reached on whether/how field data can be used for training/testing</a:t>
            </a:r>
          </a:p>
          <a:p>
            <a:pPr marL="800100" lvl="1" indent="-3429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Current dataset used in AI/ML is generated based on 3GPP channel model 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TR 38.901, which is a statistical channel model targeting for the technique and performance evaluations. The AI/ML model based on that may lose detailed information from the field, e.g., the instantaneous change of propagation characteristic due to the appearance/disappearance of cluster/paths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442" y="2555263"/>
            <a:ext cx="4311968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indent="-914400"/>
            <a:r>
              <a:rPr lang="en-GB" altLang="zh-CN" sz="1000" dirty="0">
                <a:effectLst/>
                <a:highlight>
                  <a:srgbClr val="00FF00"/>
                </a:highlight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Agreement @RAN1#118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914400" indent="-914400"/>
            <a:r>
              <a:rPr lang="en-GB" altLang="zh-CN" sz="10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Continue the study of </a:t>
            </a:r>
            <a:r>
              <a:rPr lang="en-GB" altLang="zh-CN" sz="1000" dirty="0">
                <a:effectLst/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following</a:t>
            </a:r>
            <a:r>
              <a:rPr lang="en-GB" altLang="zh-CN" sz="10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directions - on-device operation and UE side offline engineering 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914400" indent="-914400"/>
            <a:r>
              <a:rPr lang="en-GB" altLang="zh-CN" sz="1000" dirty="0">
                <a:effectLst/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[……]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altLang="zh-CN" sz="1000" dirty="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Direction C: Fully standardized reference model(s) and parameters with specified CSI generation part and/or CSI reconstruction part (</a:t>
            </a:r>
            <a:r>
              <a:rPr lang="en-GB" altLang="zh-CN" sz="1000" dirty="0">
                <a:effectLst/>
                <a:latin typeface="Times" panose="02020603050405020304" pitchFamily="18" charset="0"/>
                <a:ea typeface="等线" panose="02010600030101010101" pitchFamily="2" charset="-122"/>
                <a:cs typeface="Times" panose="02020603050405020304" pitchFamily="18" charset="0"/>
              </a:rPr>
              <a:t>Inter vendor collaboration option 1),</a:t>
            </a:r>
            <a:r>
              <a:rPr lang="en-GB" altLang="zh-CN" sz="1000" dirty="0">
                <a:effectLst/>
                <a:latin typeface="Times" panose="02020603050405020304" pitchFamily="18" charset="0"/>
                <a:ea typeface="等线" panose="02010600030101010101" pitchFamily="2" charset="-122"/>
                <a:cs typeface="Symbol" panose="05050102010706020507" pitchFamily="18" charset="2"/>
              </a:rPr>
              <a:t> including at least the following issues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Symbol" panose="05050102010706020507" pitchFamily="18" charset="2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altLang="zh-CN" sz="1000" dirty="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[Issue 8] 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等线" panose="02010600030101010101" pitchFamily="2" charset="-122"/>
                <a:cs typeface="Times" panose="02020603050405020304" pitchFamily="18" charset="0"/>
              </a:rPr>
              <a:t>W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hether to consider 3GPP’s statistical channel model or field data for reference model(s) training</a:t>
            </a:r>
            <a:r>
              <a:rPr lang="en-GB" altLang="zh-CN" sz="1000" dirty="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. 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In case of the latter, how does RAN1 collect field data and agree on them?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914400" indent="-914400"/>
            <a:r>
              <a:rPr lang="en-GB" altLang="zh-CN" sz="1000" dirty="0">
                <a:effectLst/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[……]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altLang="zh-CN" sz="10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Symbol" panose="05050102010706020507" pitchFamily="18" charset="2"/>
              </a:rPr>
              <a:t>Study of data distribution mismatch to 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Symbol" panose="05050102010706020507" pitchFamily="18" charset="2"/>
              </a:rPr>
              <a:t>consider the use of synthetic data and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等线" panose="02010600030101010101" pitchFamily="2" charset="-122"/>
                <a:cs typeface="Symbol" panose="05050102010706020507" pitchFamily="18" charset="2"/>
              </a:rPr>
              <a:t>/or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Symbol" panose="05050102010706020507" pitchFamily="18" charset="2"/>
              </a:rPr>
              <a:t> field data.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Symbol" panose="05050102010706020507" pitchFamily="18" charset="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56563" y="2555263"/>
            <a:ext cx="4627563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indent="-914400" algn="just"/>
            <a:r>
              <a:rPr lang="en-GB" altLang="zh-CN" sz="1000" dirty="0">
                <a:effectLst/>
                <a:highlight>
                  <a:srgbClr val="00FF00"/>
                </a:highlight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Agreement @RAN1#118bis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n-GB" altLang="zh-CN" sz="1000" dirty="0">
                <a:effectLst/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For Direction C:</a:t>
            </a:r>
            <a:endParaRPr lang="zh-CN" altLang="zh-CN" sz="1000" dirty="0">
              <a:effectLst/>
              <a:latin typeface="Times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914400" indent="-914400"/>
            <a:r>
              <a:rPr lang="en-GB" altLang="zh-CN" sz="1000" dirty="0">
                <a:effectLst/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[……]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en-GB" altLang="zh-CN" sz="10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Study whether the fully specified reference models or their compatible models may provide reasonable performance for deployment at NW and UE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685800" lvl="1" indent="-228600" algn="just">
              <a:buFont typeface="Wingdings" panose="05000000000000000000" pitchFamily="2" charset="2"/>
              <a:buChar char=""/>
            </a:pPr>
            <a:r>
              <a:rPr lang="en-GB" altLang="zh-CN" sz="10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Including performance evaluation of training/finetuning the models by </a:t>
            </a:r>
            <a:r>
              <a:rPr lang="en-GB" altLang="zh-CN" sz="1000" dirty="0" err="1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modeling</a:t>
            </a:r>
            <a:r>
              <a:rPr lang="en-GB" altLang="zh-CN" sz="10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data distribution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mismatch 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between synthetic and field data, 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and/or by using actual field data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685800" lvl="1" indent="-228600" algn="just">
              <a:buFont typeface="Wingdings" panose="05000000000000000000" pitchFamily="2" charset="2"/>
              <a:buChar char=""/>
            </a:pPr>
            <a:r>
              <a:rPr lang="en-GB" altLang="zh-CN" sz="10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Including performance evaluation of training/finetuning the models </a:t>
            </a:r>
            <a:r>
              <a:rPr lang="en-GB" altLang="zh-CN" sz="1000" dirty="0">
                <a:effectLst/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by modelling data distribution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mismatch between 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NW-side 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field data 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and UE-side 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field 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data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and/or by using actual field data</a:t>
            </a: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from both NW-side and UE-side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914400" indent="-914400"/>
            <a:r>
              <a:rPr lang="en-GB" altLang="zh-CN" sz="1000" dirty="0">
                <a:effectLst/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[……]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8734425" y="2555263"/>
            <a:ext cx="345757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indent="-914400"/>
            <a:r>
              <a:rPr lang="en-GB" altLang="zh-CN" sz="1000" dirty="0">
                <a:effectLst/>
                <a:highlight>
                  <a:srgbClr val="00FF00"/>
                </a:highlight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Agreement @RAN</a:t>
            </a:r>
            <a:r>
              <a:rPr lang="en-US" altLang="en-GB" sz="1000" dirty="0">
                <a:effectLst/>
                <a:highlight>
                  <a:srgbClr val="00FF00"/>
                </a:highlight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GB" altLang="zh-CN" sz="1000" dirty="0">
                <a:effectLst/>
                <a:highlight>
                  <a:srgbClr val="00FF00"/>
                </a:highlight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#11</a:t>
            </a:r>
            <a:r>
              <a:rPr lang="en-US" altLang="en-GB" sz="1000" dirty="0">
                <a:effectLst/>
                <a:highlight>
                  <a:srgbClr val="00FF00"/>
                </a:highlight>
                <a:latin typeface="Times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1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indent="-342900" algn="l">
              <a:buClrTx/>
              <a:buSzTx/>
              <a:buFont typeface="Symbol" panose="05050102010706020507" pitchFamily="18" charset="2"/>
              <a:buChar char=""/>
            </a:pPr>
            <a:r>
              <a:rPr lang="en-GB" altLang="zh-CN" sz="1000" dirty="0">
                <a:effectLst/>
                <a:latin typeface="Times" panose="02020603050405020304" pitchFamily="18" charset="0"/>
              </a:rPr>
              <a:t>Use synthetic channels as the default assumption for conformance requirements/test.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altLang="zh-CN" sz="1000" dirty="0">
                <a:effectLst/>
                <a:latin typeface="Times" panose="02020603050405020304" pitchFamily="18" charset="0"/>
              </a:rPr>
              <a:t>RAN4 may conduct an analysis for each use case to determine the reliability of using synthetic channels for test data in evaluating models trained on real data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altLang="zh-CN" sz="1000" dirty="0">
                <a:effectLst/>
                <a:highlight>
                  <a:srgbClr val="FFFF00"/>
                </a:highlight>
                <a:latin typeface="Times" panose="02020603050405020304" pitchFamily="18" charset="0"/>
                <a:cs typeface="Symbol" panose="05050102010706020507" pitchFamily="18" charset="2"/>
              </a:rPr>
              <a:t>The field data can be considered for the analysis.</a:t>
            </a:r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id="{699BFCBD-86A3-1B60-5B72-2A90E96270AA}"/>
              </a:ext>
            </a:extLst>
          </p:cNvPr>
          <p:cNvSpPr txBox="1"/>
          <p:nvPr/>
        </p:nvSpPr>
        <p:spPr>
          <a:xfrm>
            <a:off x="159067" y="4648144"/>
            <a:ext cx="11597640" cy="2150653"/>
          </a:xfrm>
          <a:prstGeom prst="rect">
            <a:avLst/>
          </a:prstGeom>
          <a:solidFill>
            <a:srgbClr val="F2F2F2"/>
          </a:solidFill>
        </p:spPr>
        <p:txBody>
          <a:bodyPr wrap="square" lIns="68580" tIns="34290" rIns="68580" bIns="34290" anchor="ctr">
            <a:sp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1" i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457200" indent="0" algn="ctr">
              <a:buNone/>
              <a:defRPr sz="2000">
                <a:latin typeface="+mn-lt"/>
                <a:ea typeface="+mn-ea"/>
                <a:cs typeface="+mn-cs"/>
              </a:defRPr>
            </a:lvl2pPr>
            <a:lvl3pPr marL="914400" indent="0" algn="ctr">
              <a:buNone/>
              <a:defRPr sz="1865">
                <a:latin typeface="+mn-lt"/>
                <a:ea typeface="+mn-ea"/>
                <a:cs typeface="+mn-cs"/>
              </a:defRPr>
            </a:lvl3pPr>
            <a:lvl4pPr marL="1371600" indent="0" algn="ctr">
              <a:buNone/>
              <a:defRPr sz="1600">
                <a:latin typeface="+mn-lt"/>
                <a:ea typeface="+mn-ea"/>
                <a:cs typeface="+mn-cs"/>
              </a:defRPr>
            </a:lvl4pPr>
            <a:lvl5pPr marL="1828800" indent="0" algn="ctr">
              <a:buNone/>
              <a:defRPr sz="1600">
                <a:latin typeface="+mn-lt"/>
                <a:ea typeface="+mn-ea"/>
                <a:cs typeface="+mn-cs"/>
              </a:defRPr>
            </a:lvl5pPr>
            <a:lvl6pPr marL="2286000" indent="0" algn="ctr">
              <a:buNone/>
              <a:defRPr sz="1600">
                <a:latin typeface="+mn-lt"/>
                <a:ea typeface="+mn-ea"/>
                <a:cs typeface="+mn-cs"/>
              </a:defRPr>
            </a:lvl6pPr>
            <a:lvl7pPr marL="2743200" indent="0" algn="ctr">
              <a:buNone/>
              <a:defRPr sz="1600">
                <a:latin typeface="+mn-lt"/>
                <a:ea typeface="+mn-ea"/>
                <a:cs typeface="+mn-cs"/>
              </a:defRPr>
            </a:lvl7pPr>
            <a:lvl8pPr marL="3200400" indent="0" algn="ctr">
              <a:buNone/>
              <a:defRPr sz="1600">
                <a:latin typeface="+mn-lt"/>
                <a:ea typeface="+mn-ea"/>
                <a:cs typeface="+mn-cs"/>
              </a:defRPr>
            </a:lvl8pPr>
            <a:lvl9pPr marL="3657600" indent="0" algn="ctr">
              <a:buNone/>
              <a:defRPr sz="1600">
                <a:latin typeface="+mn-lt"/>
                <a:ea typeface="+mn-ea"/>
                <a:cs typeface="+mn-cs"/>
              </a:defRPr>
            </a:lvl9pPr>
          </a:lstStyle>
          <a:p>
            <a:pPr marL="285750" lvl="1" indent="-2857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Motivation</a:t>
            </a:r>
          </a:p>
          <a:p>
            <a:pPr marL="800100" lvl="1" indent="-3429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If only the dataset generated by channel model is used for model training and testing, the testing in RAN4/5 may not guarantee the performance in reality</a:t>
            </a:r>
          </a:p>
          <a:p>
            <a:pPr marL="800100" lvl="1" indent="-3429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Field data collection is critical to make AI/ML for air interface realistic and reliable, from the perspectives of model training, testing and validation</a:t>
            </a:r>
          </a:p>
          <a:p>
            <a:pPr marL="800100" lvl="1" indent="-3429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field data can be collected by enormous UEs, and each UE could just contribute one part of the whole field dataset</a:t>
            </a:r>
          </a:p>
          <a:p>
            <a:pPr marL="800100" lvl="1" indent="-3429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Field channel information dataset can lay a solid foundation for performance testing of AI function and study of future AI/ML-based use cases in 6G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887"/>
          </a:xfrm>
        </p:spPr>
        <p:txBody>
          <a:bodyPr/>
          <a:lstStyle/>
          <a:p>
            <a:r>
              <a:rPr lang="en-US" altLang="zh-CN" dirty="0"/>
              <a:t>Potential Objectives</a:t>
            </a:r>
            <a:endParaRPr lang="zh-CN" altLang="en-US" dirty="0"/>
          </a:p>
        </p:txBody>
      </p:sp>
      <p:sp>
        <p:nvSpPr>
          <p:cNvPr id="4" name="副标题 2"/>
          <p:cNvSpPr>
            <a:spLocks noGrp="1"/>
          </p:cNvSpPr>
          <p:nvPr>
            <p:ph type="subTitle" idx="1"/>
          </p:nvPr>
        </p:nvSpPr>
        <p:spPr>
          <a:xfrm>
            <a:off x="206692" y="1072678"/>
            <a:ext cx="11550015" cy="3362715"/>
          </a:xfrm>
        </p:spPr>
        <p:txBody>
          <a:bodyPr/>
          <a:lstStyle/>
          <a:p>
            <a:pPr marL="284480" lvl="1" indent="-28448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Investigate the content, data/dataset format and corresponding requirements of universal dataset of field channel information</a:t>
            </a:r>
          </a:p>
          <a:p>
            <a:pPr marL="799465" lvl="3" indent="-3429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content of universal dataset can be applied to different AI/ML based use cases, with the</a:t>
            </a:r>
            <a:r>
              <a:rPr lang="zh-CN" altLang="en-US" sz="1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raw</a:t>
            </a:r>
            <a:r>
              <a:rPr lang="zh-CN" altLang="en-US" sz="1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channel</a:t>
            </a:r>
            <a:r>
              <a:rPr lang="zh-CN" altLang="en-US" sz="1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matrix as a starting point</a:t>
            </a:r>
          </a:p>
          <a:p>
            <a:pPr marL="1256665" lvl="4" indent="-3429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Support current AI/ML-based use cases, and forward compatible to new use cases</a:t>
            </a:r>
          </a:p>
          <a:p>
            <a:pPr marL="799465" lvl="3" indent="-3429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Study the universal data/dataset format for field channel information</a:t>
            </a:r>
          </a:p>
          <a:p>
            <a:pPr marL="799465" lvl="3" indent="-3429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Study the requirements and mechanism for field data collection applying to model training/testing/validation, considering e.g., how to decouple the implementation related proprietary factors during data collection and data/dataset quality</a:t>
            </a:r>
          </a:p>
          <a:p>
            <a:pPr marL="799465" lvl="3" indent="-3429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Study the mechanism of sharing and storing for field channel information</a:t>
            </a:r>
          </a:p>
        </p:txBody>
      </p:sp>
      <p:sp>
        <p:nvSpPr>
          <p:cNvPr id="6" name="Rectangle 4"/>
          <p:cNvSpPr/>
          <p:nvPr/>
        </p:nvSpPr>
        <p:spPr>
          <a:xfrm>
            <a:off x="6916289" y="5664783"/>
            <a:ext cx="3674876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Foundation for 6G AI</a:t>
            </a:r>
          </a:p>
        </p:txBody>
      </p:sp>
      <p:sp>
        <p:nvSpPr>
          <p:cNvPr id="7" name="Rectangle 7"/>
          <p:cNvSpPr/>
          <p:nvPr/>
        </p:nvSpPr>
        <p:spPr>
          <a:xfrm>
            <a:off x="6920865" y="4686178"/>
            <a:ext cx="36703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Training/testing for AI/ML model</a:t>
            </a:r>
          </a:p>
        </p:txBody>
      </p:sp>
      <p:sp>
        <p:nvSpPr>
          <p:cNvPr id="8" name="Arrow: Curved Up 2"/>
          <p:cNvSpPr/>
          <p:nvPr/>
        </p:nvSpPr>
        <p:spPr>
          <a:xfrm>
            <a:off x="4892906" y="4811870"/>
            <a:ext cx="1835676" cy="815417"/>
          </a:xfrm>
          <a:prstGeom prst="curvedUp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Rectangle 4"/>
          <p:cNvSpPr/>
          <p:nvPr/>
        </p:nvSpPr>
        <p:spPr>
          <a:xfrm>
            <a:off x="4428624" y="5523775"/>
            <a:ext cx="2622320" cy="476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Field channel information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9025" y="4631489"/>
            <a:ext cx="1761598" cy="172616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1048" y="3279986"/>
            <a:ext cx="3091110" cy="396000"/>
          </a:xfrm>
        </p:spPr>
        <p:txBody>
          <a:bodyPr>
            <a:noAutofit/>
          </a:bodyPr>
          <a:lstStyle/>
          <a:p>
            <a:pPr algn="ctr"/>
            <a:r>
              <a:rPr lang="zh-CN" altLang="en-US" sz="8000"/>
              <a:t>谢 谢</a:t>
            </a:r>
            <a:endParaRPr lang="zh-CN" altLang="en-US" sz="80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适中&quot;,&quot;HeaderHeight&quot;:13.0,&quot;FooterHeight&quot;:6.0,&quot;SideMargin&quot;:4.0,&quot;TopMargin&quot;:0.0,&quot;BottomMargin&quot;:0.0,&quot;IntervalMargin&quot;:1.5,&quot;SettingType&quot;:&quot;System&quot;}"/>
  <p:tag name="COMMONDATA" val="eyJoZGlkIjoiYzA2OTA3ODI2ZTZhNjY1YzVjYzhkNTg0MDk5NGZlMGMifQ=="/>
</p:tagLst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BF"/>
      </a:accent1>
      <a:accent2>
        <a:srgbClr val="8CC121"/>
      </a:accent2>
      <a:accent3>
        <a:srgbClr val="C6C7C6"/>
      </a:accent3>
      <a:accent4>
        <a:srgbClr val="EEEFEE"/>
      </a:accent4>
      <a:accent5>
        <a:srgbClr val="C00000"/>
      </a:accent5>
      <a:accent6>
        <a:srgbClr val="FFFE01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kumimoji="1" sz="14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219</TotalTime>
  <Words>670</Words>
  <Application>Microsoft Office PowerPoint</Application>
  <PresentationFormat>Widescreen</PresentationFormat>
  <Paragraphs>46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4</vt:i4>
      </vt:variant>
    </vt:vector>
  </HeadingPairs>
  <TitlesOfParts>
    <vt:vector size="21" baseType="lpstr">
      <vt:lpstr>等线</vt:lpstr>
      <vt:lpstr>方正黑体简体</vt:lpstr>
      <vt:lpstr>黑体</vt:lpstr>
      <vt:lpstr>微软雅黑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Wingdings</vt:lpstr>
      <vt:lpstr>Office Theme</vt:lpstr>
      <vt:lpstr>1_Office Theme</vt:lpstr>
      <vt:lpstr>1_Office 佈景主題</vt:lpstr>
      <vt:lpstr>2_Office Theme</vt:lpstr>
      <vt:lpstr>3_Office Theme</vt:lpstr>
      <vt:lpstr>Field channel information collection  for AI/ML in Rel-20   CMCC </vt:lpstr>
      <vt:lpstr>Field channel information collection for AI/ML</vt:lpstr>
      <vt:lpstr>Potential Objectives</vt:lpstr>
      <vt:lpstr>谢 谢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Yiwei Chen</dc:creator>
  <cp:lastModifiedBy>Yuhua Cao</cp:lastModifiedBy>
  <cp:revision>7383</cp:revision>
  <cp:lastPrinted>2024-09-28T04:50:00Z</cp:lastPrinted>
  <dcterms:created xsi:type="dcterms:W3CDTF">2024-09-28T04:50:00Z</dcterms:created>
  <dcterms:modified xsi:type="dcterms:W3CDTF">2024-12-02T06:55:10Z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2052-12.8.2.18205</vt:lpwstr>
  </property>
  <property fmtid="{D5CDD505-2E9C-101B-9397-08002B2CF9AE}" pid="3" name="ICV">
    <vt:lpwstr>F1D969DC46D14D83BC3C761DFBA614E1_13</vt:lpwstr>
  </property>
</Properties>
</file>