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4"/>
  </p:notesMasterIdLst>
  <p:handoutMasterIdLst>
    <p:handoutMasterId r:id="rId25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3" r:id="rId17"/>
    <p:sldId id="1164" r:id="rId18"/>
    <p:sldId id="1147" r:id="rId19"/>
    <p:sldId id="1146" r:id="rId20"/>
    <p:sldId id="1143" r:id="rId21"/>
    <p:sldId id="1148" r:id="rId22"/>
    <p:sldId id="760" r:id="rId2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1D1C02-58FA-4CC2-91DD-134ABB717616}" v="109" dt="2024-12-12T09:00:44.12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6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4F1D1C02-58FA-4CC2-91DD-134ABB717616}"/>
    <pc:docChg chg="undo custSel addSld delSld modSld sldOrd">
      <pc:chgData name="Alain Sultan" userId="2b0808dc-3530-4760-ae57-56aa48186e32" providerId="ADAL" clId="{4F1D1C02-58FA-4CC2-91DD-134ABB717616}" dt="2024-12-12T09:09:14.570" v="1305" actId="20577"/>
      <pc:docMkLst>
        <pc:docMk/>
      </pc:docMkLst>
      <pc:sldChg chg="modSp mod">
        <pc:chgData name="Alain Sultan" userId="2b0808dc-3530-4760-ae57-56aa48186e32" providerId="ADAL" clId="{4F1D1C02-58FA-4CC2-91DD-134ABB717616}" dt="2024-12-12T07:45:54.937" v="725" actId="20577"/>
        <pc:sldMkLst>
          <pc:docMk/>
          <pc:sldMk cId="0" sldId="303"/>
        </pc:sldMkLst>
        <pc:spChg chg="mod">
          <ac:chgData name="Alain Sultan" userId="2b0808dc-3530-4760-ae57-56aa48186e32" providerId="ADAL" clId="{4F1D1C02-58FA-4CC2-91DD-134ABB717616}" dt="2024-12-12T07:45:54.937" v="725" actId="20577"/>
          <ac:spMkLst>
            <pc:docMk/>
            <pc:sldMk cId="0" sldId="303"/>
            <ac:spMk id="5" creationId="{84855F26-489D-BEF7-060A-F875D3FBF6A8}"/>
          </ac:spMkLst>
        </pc:spChg>
      </pc:sldChg>
      <pc:sldChg chg="addSp delSp modSp mod">
        <pc:chgData name="Alain Sultan" userId="2b0808dc-3530-4760-ae57-56aa48186e32" providerId="ADAL" clId="{4F1D1C02-58FA-4CC2-91DD-134ABB717616}" dt="2024-12-11T15:50:50.898" v="722" actId="207"/>
        <pc:sldMkLst>
          <pc:docMk/>
          <pc:sldMk cId="0" sldId="1116"/>
        </pc:sldMkLst>
        <pc:spChg chg="add del mod">
          <ac:chgData name="Alain Sultan" userId="2b0808dc-3530-4760-ae57-56aa48186e32" providerId="ADAL" clId="{4F1D1C02-58FA-4CC2-91DD-134ABB717616}" dt="2024-12-11T13:19:44.307" v="9" actId="22"/>
          <ac:spMkLst>
            <pc:docMk/>
            <pc:sldMk cId="0" sldId="1116"/>
            <ac:spMk id="3" creationId="{83CFA4B3-0692-D364-6665-2FF2025FE533}"/>
          </ac:spMkLst>
        </pc:spChg>
        <pc:spChg chg="add mod">
          <ac:chgData name="Alain Sultan" userId="2b0808dc-3530-4760-ae57-56aa48186e32" providerId="ADAL" clId="{4F1D1C02-58FA-4CC2-91DD-134ABB717616}" dt="2024-12-11T15:50:17.681" v="718" actId="14100"/>
          <ac:spMkLst>
            <pc:docMk/>
            <pc:sldMk cId="0" sldId="1116"/>
            <ac:spMk id="9" creationId="{4ECCF00C-142B-1595-2C35-A6456C6B5681}"/>
          </ac:spMkLst>
        </pc:spChg>
        <pc:spChg chg="mod">
          <ac:chgData name="Alain Sultan" userId="2b0808dc-3530-4760-ae57-56aa48186e32" providerId="ADAL" clId="{4F1D1C02-58FA-4CC2-91DD-134ABB717616}" dt="2024-12-11T15:13:20.086" v="711" actId="20577"/>
          <ac:spMkLst>
            <pc:docMk/>
            <pc:sldMk cId="0" sldId="1116"/>
            <ac:spMk id="15363" creationId="{8B6101D0-4944-92F0-0F66-B23B066C30CA}"/>
          </ac:spMkLst>
        </pc:spChg>
        <pc:spChg chg="mod">
          <ac:chgData name="Alain Sultan" userId="2b0808dc-3530-4760-ae57-56aa48186e32" providerId="ADAL" clId="{4F1D1C02-58FA-4CC2-91DD-134ABB717616}" dt="2024-12-11T15:03:18.955" v="688" actId="20577"/>
          <ac:spMkLst>
            <pc:docMk/>
            <pc:sldMk cId="0" sldId="1116"/>
            <ac:spMk id="18434" creationId="{418D1AF4-36C4-6544-1949-1E4BEA6A49E1}"/>
          </ac:spMkLst>
        </pc:spChg>
        <pc:graphicFrameChg chg="del mod modGraphic">
          <ac:chgData name="Alain Sultan" userId="2b0808dc-3530-4760-ae57-56aa48186e32" providerId="ADAL" clId="{4F1D1C02-58FA-4CC2-91DD-134ABB717616}" dt="2024-12-11T14:02:19.690" v="648" actId="478"/>
          <ac:graphicFrameMkLst>
            <pc:docMk/>
            <pc:sldMk cId="0" sldId="1116"/>
            <ac:graphicFrameMk id="4" creationId="{EA1C35E4-43EC-0032-7CE6-02E917D0E748}"/>
          </ac:graphicFrameMkLst>
        </pc:graphicFrameChg>
        <pc:graphicFrameChg chg="add del mod modGraphic">
          <ac:chgData name="Alain Sultan" userId="2b0808dc-3530-4760-ae57-56aa48186e32" providerId="ADAL" clId="{4F1D1C02-58FA-4CC2-91DD-134ABB717616}" dt="2024-12-11T13:38:20.802" v="180" actId="21"/>
          <ac:graphicFrameMkLst>
            <pc:docMk/>
            <pc:sldMk cId="0" sldId="1116"/>
            <ac:graphicFrameMk id="5" creationId="{85656889-6B77-8D95-28C9-FBCCE518514E}"/>
          </ac:graphicFrameMkLst>
        </pc:graphicFrameChg>
        <pc:graphicFrameChg chg="add del mod modGraphic">
          <ac:chgData name="Alain Sultan" userId="2b0808dc-3530-4760-ae57-56aa48186e32" providerId="ADAL" clId="{4F1D1C02-58FA-4CC2-91DD-134ABB717616}" dt="2024-12-11T13:38:20.802" v="180" actId="21"/>
          <ac:graphicFrameMkLst>
            <pc:docMk/>
            <pc:sldMk cId="0" sldId="1116"/>
            <ac:graphicFrameMk id="6" creationId="{74830D3D-E688-16C8-2224-A524FD19BA51}"/>
          </ac:graphicFrameMkLst>
        </pc:graphicFrameChg>
        <pc:graphicFrameChg chg="add del mod">
          <ac:chgData name="Alain Sultan" userId="2b0808dc-3530-4760-ae57-56aa48186e32" providerId="ADAL" clId="{4F1D1C02-58FA-4CC2-91DD-134ABB717616}" dt="2024-12-11T14:01:48.609" v="640" actId="478"/>
          <ac:graphicFrameMkLst>
            <pc:docMk/>
            <pc:sldMk cId="0" sldId="1116"/>
            <ac:graphicFrameMk id="7" creationId="{150E6E03-7F1E-C2F4-F8B9-C1944DD790B3}"/>
          </ac:graphicFrameMkLst>
        </pc:graphicFrameChg>
        <pc:graphicFrameChg chg="add mod modGraphic">
          <ac:chgData name="Alain Sultan" userId="2b0808dc-3530-4760-ae57-56aa48186e32" providerId="ADAL" clId="{4F1D1C02-58FA-4CC2-91DD-134ABB717616}" dt="2024-12-11T15:50:50.898" v="722" actId="207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modSp mod">
        <pc:chgData name="Alain Sultan" userId="2b0808dc-3530-4760-ae57-56aa48186e32" providerId="ADAL" clId="{4F1D1C02-58FA-4CC2-91DD-134ABB717616}" dt="2024-12-12T09:09:14.570" v="1305" actId="20577"/>
        <pc:sldMkLst>
          <pc:docMk/>
          <pc:sldMk cId="3698809958" sldId="1152"/>
        </pc:sldMkLst>
        <pc:spChg chg="mod">
          <ac:chgData name="Alain Sultan" userId="2b0808dc-3530-4760-ae57-56aa48186e32" providerId="ADAL" clId="{4F1D1C02-58FA-4CC2-91DD-134ABB717616}" dt="2024-12-12T09:04:46.463" v="1145" actId="1035"/>
          <ac:spMkLst>
            <pc:docMk/>
            <pc:sldMk cId="3698809958" sldId="1152"/>
            <ac:spMk id="7" creationId="{2F013870-0B89-EE13-15AE-D34EBD2FF39C}"/>
          </ac:spMkLst>
        </pc:spChg>
        <pc:spChg chg="mod">
          <ac:chgData name="Alain Sultan" userId="2b0808dc-3530-4760-ae57-56aa48186e32" providerId="ADAL" clId="{4F1D1C02-58FA-4CC2-91DD-134ABB717616}" dt="2024-12-12T09:09:14.570" v="1305" actId="20577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4F1D1C02-58FA-4CC2-91DD-134ABB717616}" dt="2024-12-12T09:06:04.881" v="1171" actId="20577"/>
          <ac:spMkLst>
            <pc:docMk/>
            <pc:sldMk cId="3698809958" sldId="1152"/>
            <ac:spMk id="18434" creationId="{948E5BEC-87EA-BAB3-7284-FF6D34364B00}"/>
          </ac:spMkLst>
        </pc:spChg>
        <pc:graphicFrameChg chg="mod modGraphic">
          <ac:chgData name="Alain Sultan" userId="2b0808dc-3530-4760-ae57-56aa48186e32" providerId="ADAL" clId="{4F1D1C02-58FA-4CC2-91DD-134ABB717616}" dt="2024-12-12T09:04:46.463" v="1145" actId="1035"/>
          <ac:graphicFrameMkLst>
            <pc:docMk/>
            <pc:sldMk cId="3698809958" sldId="1152"/>
            <ac:graphicFrameMk id="3" creationId="{912A9532-DDD0-5994-8415-B0E62F5E6380}"/>
          </ac:graphicFrameMkLst>
        </pc:graphicFrameChg>
        <pc:cxnChg chg="mod">
          <ac:chgData name="Alain Sultan" userId="2b0808dc-3530-4760-ae57-56aa48186e32" providerId="ADAL" clId="{4F1D1C02-58FA-4CC2-91DD-134ABB717616}" dt="2024-12-12T09:04:46.463" v="1145" actId="1035"/>
          <ac:cxnSpMkLst>
            <pc:docMk/>
            <pc:sldMk cId="3698809958" sldId="1152"/>
            <ac:cxnSpMk id="5" creationId="{40F893AC-6846-DBCC-B955-74095B1F1982}"/>
          </ac:cxnSpMkLst>
        </pc:cxnChg>
        <pc:cxnChg chg="mod">
          <ac:chgData name="Alain Sultan" userId="2b0808dc-3530-4760-ae57-56aa48186e32" providerId="ADAL" clId="{4F1D1C02-58FA-4CC2-91DD-134ABB717616}" dt="2024-12-12T09:04:46.463" v="1145" actId="1035"/>
          <ac:cxnSpMkLst>
            <pc:docMk/>
            <pc:sldMk cId="3698809958" sldId="1152"/>
            <ac:cxnSpMk id="6" creationId="{6E0852C2-179E-5CD9-087F-820009B8CDF4}"/>
          </ac:cxnSpMkLst>
        </pc:cxnChg>
      </pc:sldChg>
      <pc:sldChg chg="addSp delSp modSp mod">
        <pc:chgData name="Alain Sultan" userId="2b0808dc-3530-4760-ae57-56aa48186e32" providerId="ADAL" clId="{4F1D1C02-58FA-4CC2-91DD-134ABB717616}" dt="2024-12-12T07:48:24.860" v="746" actId="1076"/>
        <pc:sldMkLst>
          <pc:docMk/>
          <pc:sldMk cId="1120552430" sldId="1159"/>
        </pc:sldMkLst>
        <pc:spChg chg="add mod">
          <ac:chgData name="Alain Sultan" userId="2b0808dc-3530-4760-ae57-56aa48186e32" providerId="ADAL" clId="{4F1D1C02-58FA-4CC2-91DD-134ABB717616}" dt="2024-12-12T07:48:21.870" v="745" actId="1076"/>
          <ac:spMkLst>
            <pc:docMk/>
            <pc:sldMk cId="1120552430" sldId="1159"/>
            <ac:spMk id="3" creationId="{1D3D89B8-10CC-C600-4FF8-5B710925B907}"/>
          </ac:spMkLst>
        </pc:spChg>
        <pc:spChg chg="del">
          <ac:chgData name="Alain Sultan" userId="2b0808dc-3530-4760-ae57-56aa48186e32" providerId="ADAL" clId="{4F1D1C02-58FA-4CC2-91DD-134ABB717616}" dt="2024-12-12T07:48:16.364" v="744" actId="478"/>
          <ac:spMkLst>
            <pc:docMk/>
            <pc:sldMk cId="1120552430" sldId="1159"/>
            <ac:spMk id="7" creationId="{424EF5C1-A38A-7FD8-E531-F96907E8D9A9}"/>
          </ac:spMkLst>
        </pc:spChg>
        <pc:spChg chg="del">
          <ac:chgData name="Alain Sultan" userId="2b0808dc-3530-4760-ae57-56aa48186e32" providerId="ADAL" clId="{4F1D1C02-58FA-4CC2-91DD-134ABB717616}" dt="2024-12-12T07:48:16.364" v="744" actId="478"/>
          <ac:spMkLst>
            <pc:docMk/>
            <pc:sldMk cId="1120552430" sldId="1159"/>
            <ac:spMk id="11" creationId="{FE24CF68-8B37-DF46-AA49-F300DC5F28F4}"/>
          </ac:spMkLst>
        </pc:spChg>
        <pc:spChg chg="mod">
          <ac:chgData name="Alain Sultan" userId="2b0808dc-3530-4760-ae57-56aa48186e32" providerId="ADAL" clId="{4F1D1C02-58FA-4CC2-91DD-134ABB717616}" dt="2024-12-12T07:48:24.860" v="746" actId="1076"/>
          <ac:spMkLst>
            <pc:docMk/>
            <pc:sldMk cId="1120552430" sldId="1159"/>
            <ac:spMk id="17488" creationId="{765309B4-C20D-E3CA-BC5E-8C5C94A10B75}"/>
          </ac:spMkLst>
        </pc:spChg>
      </pc:sldChg>
      <pc:sldChg chg="modSp mod">
        <pc:chgData name="Alain Sultan" userId="2b0808dc-3530-4760-ae57-56aa48186e32" providerId="ADAL" clId="{4F1D1C02-58FA-4CC2-91DD-134ABB717616}" dt="2024-12-12T07:47:10.849" v="735" actId="113"/>
        <pc:sldMkLst>
          <pc:docMk/>
          <pc:sldMk cId="3126541311" sldId="1162"/>
        </pc:sldMkLst>
        <pc:spChg chg="mod">
          <ac:chgData name="Alain Sultan" userId="2b0808dc-3530-4760-ae57-56aa48186e32" providerId="ADAL" clId="{4F1D1C02-58FA-4CC2-91DD-134ABB717616}" dt="2024-12-12T07:47:10.849" v="735" actId="113"/>
          <ac:spMkLst>
            <pc:docMk/>
            <pc:sldMk cId="3126541311" sldId="1162"/>
            <ac:spMk id="15363" creationId="{8B6101D0-4944-92F0-0F66-B23B066C30CA}"/>
          </ac:spMkLst>
        </pc:spChg>
        <pc:spChg chg="mod">
          <ac:chgData name="Alain Sultan" userId="2b0808dc-3530-4760-ae57-56aa48186e32" providerId="ADAL" clId="{4F1D1C02-58FA-4CC2-91DD-134ABB717616}" dt="2024-12-11T15:03:23.955" v="690" actId="20577"/>
          <ac:spMkLst>
            <pc:docMk/>
            <pc:sldMk cId="3126541311" sldId="1162"/>
            <ac:spMk id="18434" creationId="{418D1AF4-36C4-6544-1949-1E4BEA6A49E1}"/>
          </ac:spMkLst>
        </pc:spChg>
      </pc:sldChg>
      <pc:sldChg chg="ord">
        <pc:chgData name="Alain Sultan" userId="2b0808dc-3530-4760-ae57-56aa48186e32" providerId="ADAL" clId="{4F1D1C02-58FA-4CC2-91DD-134ABB717616}" dt="2024-12-12T09:05:29.043" v="1166"/>
        <pc:sldMkLst>
          <pc:docMk/>
          <pc:sldMk cId="312445749" sldId="1163"/>
        </pc:sldMkLst>
      </pc:sldChg>
      <pc:sldChg chg="addSp delSp modSp del mod">
        <pc:chgData name="Alain Sultan" userId="2b0808dc-3530-4760-ae57-56aa48186e32" providerId="ADAL" clId="{4F1D1C02-58FA-4CC2-91DD-134ABB717616}" dt="2024-12-11T15:03:14.743" v="687" actId="47"/>
        <pc:sldMkLst>
          <pc:docMk/>
          <pc:sldMk cId="1392105071" sldId="1164"/>
        </pc:sldMkLst>
        <pc:spChg chg="del mod">
          <ac:chgData name="Alain Sultan" userId="2b0808dc-3530-4760-ae57-56aa48186e32" providerId="ADAL" clId="{4F1D1C02-58FA-4CC2-91DD-134ABB717616}" dt="2024-12-11T13:48:42.496" v="456" actId="21"/>
          <ac:spMkLst>
            <pc:docMk/>
            <pc:sldMk cId="1392105071" sldId="1164"/>
            <ac:spMk id="2" creationId="{5CD50B8A-86C0-BB6B-3AB2-AA74DE0B6466}"/>
          </ac:spMkLst>
        </pc:spChg>
        <pc:spChg chg="add del mod">
          <ac:chgData name="Alain Sultan" userId="2b0808dc-3530-4760-ae57-56aa48186e32" providerId="ADAL" clId="{4F1D1C02-58FA-4CC2-91DD-134ABB717616}" dt="2024-12-11T13:46:50.421" v="316" actId="478"/>
          <ac:spMkLst>
            <pc:docMk/>
            <pc:sldMk cId="1392105071" sldId="1164"/>
            <ac:spMk id="3" creationId="{E7148D24-FD21-614E-C12D-F54A75823FF2}"/>
          </ac:spMkLst>
        </pc:spChg>
        <pc:spChg chg="add mod">
          <ac:chgData name="Alain Sultan" userId="2b0808dc-3530-4760-ae57-56aa48186e32" providerId="ADAL" clId="{4F1D1C02-58FA-4CC2-91DD-134ABB717616}" dt="2024-12-11T14:04:20.358" v="670" actId="1076"/>
          <ac:spMkLst>
            <pc:docMk/>
            <pc:sldMk cId="1392105071" sldId="1164"/>
            <ac:spMk id="7" creationId="{5CD50B8A-86C0-BB6B-3AB2-AA74DE0B6466}"/>
          </ac:spMkLst>
        </pc:spChg>
        <pc:spChg chg="add del mod">
          <ac:chgData name="Alain Sultan" userId="2b0808dc-3530-4760-ae57-56aa48186e32" providerId="ADAL" clId="{4F1D1C02-58FA-4CC2-91DD-134ABB717616}" dt="2024-12-11T14:03:42.341" v="655" actId="21"/>
          <ac:spMkLst>
            <pc:docMk/>
            <pc:sldMk cId="1392105071" sldId="1164"/>
            <ac:spMk id="9" creationId="{4ECCF00C-142B-1595-2C35-A6456C6B5681}"/>
          </ac:spMkLst>
        </pc:spChg>
        <pc:spChg chg="del mod">
          <ac:chgData name="Alain Sultan" userId="2b0808dc-3530-4760-ae57-56aa48186e32" providerId="ADAL" clId="{4F1D1C02-58FA-4CC2-91DD-134ABB717616}" dt="2024-12-11T13:46:45.764" v="315" actId="478"/>
          <ac:spMkLst>
            <pc:docMk/>
            <pc:sldMk cId="1392105071" sldId="1164"/>
            <ac:spMk id="15363" creationId="{8B6101D0-4944-92F0-0F66-B23B066C30CA}"/>
          </ac:spMkLst>
        </pc:spChg>
        <pc:graphicFrameChg chg="add del mod modGraphic">
          <ac:chgData name="Alain Sultan" userId="2b0808dc-3530-4760-ae57-56aa48186e32" providerId="ADAL" clId="{4F1D1C02-58FA-4CC2-91DD-134ABB717616}" dt="2024-12-11T13:56:33.265" v="624" actId="21"/>
          <ac:graphicFrameMkLst>
            <pc:docMk/>
            <pc:sldMk cId="1392105071" sldId="1164"/>
            <ac:graphicFrameMk id="4" creationId="{150E6E03-7F1E-C2F4-F8B9-C1944DD790B3}"/>
          </ac:graphicFrameMkLst>
        </pc:graphicFrameChg>
        <pc:graphicFrameChg chg="add del mod modGraphic">
          <ac:chgData name="Alain Sultan" userId="2b0808dc-3530-4760-ae57-56aa48186e32" providerId="ADAL" clId="{4F1D1C02-58FA-4CC2-91DD-134ABB717616}" dt="2024-12-11T14:04:43.094" v="676" actId="478"/>
          <ac:graphicFrameMkLst>
            <pc:docMk/>
            <pc:sldMk cId="1392105071" sldId="1164"/>
            <ac:graphicFrameMk id="5" creationId="{85656889-6B77-8D95-28C9-FBCCE518514E}"/>
          </ac:graphicFrameMkLst>
        </pc:graphicFrameChg>
        <pc:graphicFrameChg chg="add mod modGraphic">
          <ac:chgData name="Alain Sultan" userId="2b0808dc-3530-4760-ae57-56aa48186e32" providerId="ADAL" clId="{4F1D1C02-58FA-4CC2-91DD-134ABB717616}" dt="2024-12-11T15:02:19.772" v="686" actId="2165"/>
          <ac:graphicFrameMkLst>
            <pc:docMk/>
            <pc:sldMk cId="1392105071" sldId="1164"/>
            <ac:graphicFrameMk id="6" creationId="{74830D3D-E688-16C8-2224-A524FD19BA51}"/>
          </ac:graphicFrameMkLst>
        </pc:graphicFrameChg>
        <pc:graphicFrameChg chg="del mod modGraphic">
          <ac:chgData name="Alain Sultan" userId="2b0808dc-3530-4760-ae57-56aa48186e32" providerId="ADAL" clId="{4F1D1C02-58FA-4CC2-91DD-134ABB717616}" dt="2024-12-11T13:46:17.015" v="214" actId="21"/>
          <ac:graphicFrameMkLst>
            <pc:docMk/>
            <pc:sldMk cId="1392105071" sldId="1164"/>
            <ac:graphicFrameMk id="8" creationId="{C5279956-7D27-CD63-112A-B6D5521B1E86}"/>
          </ac:graphicFrameMkLst>
        </pc:graphicFrameChg>
      </pc:sldChg>
      <pc:sldChg chg="delSp modSp add mod">
        <pc:chgData name="Alain Sultan" userId="2b0808dc-3530-4760-ae57-56aa48186e32" providerId="ADAL" clId="{4F1D1C02-58FA-4CC2-91DD-134ABB717616}" dt="2024-12-12T09:07:44.450" v="1277" actId="20577"/>
        <pc:sldMkLst>
          <pc:docMk/>
          <pc:sldMk cId="2341510294" sldId="1164"/>
        </pc:sldMkLst>
        <pc:spChg chg="del">
          <ac:chgData name="Alain Sultan" userId="2b0808dc-3530-4760-ae57-56aa48186e32" providerId="ADAL" clId="{4F1D1C02-58FA-4CC2-91DD-134ABB717616}" dt="2024-12-12T09:00:28.364" v="826" actId="478"/>
          <ac:spMkLst>
            <pc:docMk/>
            <pc:sldMk cId="2341510294" sldId="1164"/>
            <ac:spMk id="7" creationId="{A8D58C70-786B-A176-97A0-0585E7F498CB}"/>
          </ac:spMkLst>
        </pc:spChg>
        <pc:spChg chg="mod">
          <ac:chgData name="Alain Sultan" userId="2b0808dc-3530-4760-ae57-56aa48186e32" providerId="ADAL" clId="{4F1D1C02-58FA-4CC2-91DD-134ABB717616}" dt="2024-12-12T09:07:44.450" v="1277" actId="20577"/>
          <ac:spMkLst>
            <pc:docMk/>
            <pc:sldMk cId="2341510294" sldId="1164"/>
            <ac:spMk id="15363" creationId="{B23A5434-5AD3-6B9C-A765-72A77F731CA9}"/>
          </ac:spMkLst>
        </pc:spChg>
        <pc:spChg chg="mod">
          <ac:chgData name="Alain Sultan" userId="2b0808dc-3530-4760-ae57-56aa48186e32" providerId="ADAL" clId="{4F1D1C02-58FA-4CC2-91DD-134ABB717616}" dt="2024-12-12T09:06:13.314" v="1178" actId="20577"/>
          <ac:spMkLst>
            <pc:docMk/>
            <pc:sldMk cId="2341510294" sldId="1164"/>
            <ac:spMk id="18434" creationId="{2F38D47D-969A-B0B2-4631-5F50ED1E1EB8}"/>
          </ac:spMkLst>
        </pc:spChg>
        <pc:graphicFrameChg chg="del">
          <ac:chgData name="Alain Sultan" userId="2b0808dc-3530-4760-ae57-56aa48186e32" providerId="ADAL" clId="{4F1D1C02-58FA-4CC2-91DD-134ABB717616}" dt="2024-12-12T09:00:23.284" v="824" actId="478"/>
          <ac:graphicFrameMkLst>
            <pc:docMk/>
            <pc:sldMk cId="2341510294" sldId="1164"/>
            <ac:graphicFrameMk id="3" creationId="{B48B2FBB-565F-2C94-6497-5EE5CE256EA8}"/>
          </ac:graphicFrameMkLst>
        </pc:graphicFrameChg>
        <pc:cxnChg chg="del">
          <ac:chgData name="Alain Sultan" userId="2b0808dc-3530-4760-ae57-56aa48186e32" providerId="ADAL" clId="{4F1D1C02-58FA-4CC2-91DD-134ABB717616}" dt="2024-12-12T09:00:26.247" v="825" actId="478"/>
          <ac:cxnSpMkLst>
            <pc:docMk/>
            <pc:sldMk cId="2341510294" sldId="1164"/>
            <ac:cxnSpMk id="5" creationId="{909C3E2B-9D0D-9620-0661-9991845EF2B8}"/>
          </ac:cxnSpMkLst>
        </pc:cxnChg>
        <pc:cxnChg chg="del">
          <ac:chgData name="Alain Sultan" userId="2b0808dc-3530-4760-ae57-56aa48186e32" providerId="ADAL" clId="{4F1D1C02-58FA-4CC2-91DD-134ABB717616}" dt="2024-12-12T09:00:29.131" v="827" actId="478"/>
          <ac:cxnSpMkLst>
            <pc:docMk/>
            <pc:sldMk cId="2341510294" sldId="1164"/>
            <ac:cxnSpMk id="6" creationId="{109BC12A-00DD-A5BD-0BF5-DA446B3C1EC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12/11/2024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11/12/2024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#106</a:t>
            </a:r>
          </a:p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Post-meeting 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TSG#106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TSG#106, 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RP-243291/SP-241881-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3GPP TSG#106, 9 -13 December 2024, Madrid, Spain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19C15CCF-80CD-277E-A752-D75E468FA27B}"/>
              </a:ext>
            </a:extLst>
          </p:cNvPr>
          <p:cNvSpPr/>
          <p:nvPr/>
        </p:nvSpPr>
        <p:spPr bwMode="auto">
          <a:xfrm>
            <a:off x="2612289" y="257762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2617" y="294656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4E171275-0C40-C6C1-7AEA-00E9343C7382}"/>
              </a:ext>
            </a:extLst>
          </p:cNvPr>
          <p:cNvSpPr/>
          <p:nvPr/>
        </p:nvSpPr>
        <p:spPr bwMode="auto">
          <a:xfrm>
            <a:off x="2610843" y="20294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47D6F069-8295-3309-3605-6F2AD0CE3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1418" y="2372416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2: Workshop at SA#106: 27 candidate items identified (SP-241915),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2A9532-DDD0-5994-8415-B0E62F5E63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408376"/>
              </p:ext>
            </p:extLst>
          </p:nvPr>
        </p:nvGraphicFramePr>
        <p:xfrm>
          <a:off x="1645304" y="1716041"/>
          <a:ext cx="5720376" cy="2014738"/>
        </p:xfrm>
        <a:graphic>
          <a:graphicData uri="http://schemas.openxmlformats.org/drawingml/2006/table">
            <a:tbl>
              <a:tblPr/>
              <a:tblGrid>
                <a:gridCol w="426529">
                  <a:extLst>
                    <a:ext uri="{9D8B030D-6E8A-4147-A177-3AD203B41FA5}">
                      <a16:colId xmlns:a16="http://schemas.microsoft.com/office/drawing/2014/main" val="884869394"/>
                    </a:ext>
                  </a:extLst>
                </a:gridCol>
                <a:gridCol w="3528420">
                  <a:extLst>
                    <a:ext uri="{9D8B030D-6E8A-4147-A177-3AD203B41FA5}">
                      <a16:colId xmlns:a16="http://schemas.microsoft.com/office/drawing/2014/main" val="996744240"/>
                    </a:ext>
                  </a:extLst>
                </a:gridCol>
                <a:gridCol w="1036621">
                  <a:extLst>
                    <a:ext uri="{9D8B030D-6E8A-4147-A177-3AD203B41FA5}">
                      <a16:colId xmlns:a16="http://schemas.microsoft.com/office/drawing/2014/main" val="2036030533"/>
                    </a:ext>
                  </a:extLst>
                </a:gridCol>
                <a:gridCol w="303292">
                  <a:extLst>
                    <a:ext uri="{9D8B030D-6E8A-4147-A177-3AD203B41FA5}">
                      <a16:colId xmlns:a16="http://schemas.microsoft.com/office/drawing/2014/main" val="3927411489"/>
                    </a:ext>
                  </a:extLst>
                </a:gridCol>
                <a:gridCol w="425514">
                  <a:extLst>
                    <a:ext uri="{9D8B030D-6E8A-4147-A177-3AD203B41FA5}">
                      <a16:colId xmlns:a16="http://schemas.microsoft.com/office/drawing/2014/main" val="1644405210"/>
                    </a:ext>
                  </a:extLst>
                </a:gridCol>
              </a:tblGrid>
              <a:tr h="208703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8771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83868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9062592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24890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5813670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925219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075288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981857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416928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78974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5877361"/>
                  </a:ext>
                </a:extLst>
              </a:tr>
              <a:tr h="164185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  <a:endParaRPr lang="en-GB" sz="7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702" marR="8702" marT="870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6565468"/>
                  </a:ext>
                </a:extLst>
              </a:tr>
            </a:tbl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909529" y="2422212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889913" y="3733455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04717" y="2687303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0615" y="105170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639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370511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129457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1585635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2708076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739775" lvl="1" indent="-341313">
              <a:defRPr/>
            </a:pPr>
            <a:r>
              <a:rPr lang="en-US" altLang="en-US" sz="1600" dirty="0"/>
              <a:t>Only Stage 1 (SA1) started so far</a:t>
            </a:r>
          </a:p>
          <a:p>
            <a:pPr marL="739775" lvl="1" indent="-341313">
              <a:defRPr/>
            </a:pPr>
            <a:r>
              <a:rPr lang="en-US" altLang="en-US" sz="1600" dirty="0"/>
              <a:t>SA1 has chosen to use only one SID to cover all the 6G aspects: FS_6G-REQ</a:t>
            </a:r>
          </a:p>
          <a:p>
            <a:pPr marL="739775" lvl="1" indent="-341313">
              <a:defRPr/>
            </a:pPr>
            <a:r>
              <a:rPr lang="en-US" altLang="en-US" sz="1600" dirty="0"/>
              <a:t>FS_6G-REQ started at last SA1 meeting, about 5% complete.</a:t>
            </a:r>
          </a:p>
          <a:p>
            <a:pPr marL="341273" indent="-341313">
              <a:defRPr/>
            </a:pPr>
            <a:r>
              <a:rPr lang="en-US" altLang="en-US" sz="2000" dirty="0"/>
              <a:t>Other Stages:</a:t>
            </a:r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</a:t>
            </a:r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completed after TSG#106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60065" y="114402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304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Star: 5 Points 2">
            <a:extLst>
              <a:ext uri="{FF2B5EF4-FFF2-40B4-BE49-F238E27FC236}">
                <a16:creationId xmlns:a16="http://schemas.microsoft.com/office/drawing/2014/main" id="{50F2569F-11FF-2075-95E2-18A7A1603721}"/>
              </a:ext>
            </a:extLst>
          </p:cNvPr>
          <p:cNvSpPr/>
          <p:nvPr/>
        </p:nvSpPr>
        <p:spPr bwMode="auto">
          <a:xfrm>
            <a:off x="1221593" y="1068425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270" y="483088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F4A00BAA-FCFE-9B6B-0EC0-5212422C2BDE}"/>
              </a:ext>
            </a:extLst>
          </p:cNvPr>
          <p:cNvSpPr/>
          <p:nvPr/>
        </p:nvSpPr>
        <p:spPr bwMode="auto">
          <a:xfrm>
            <a:off x="4535482" y="2806434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050" y="1534628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766" y="1082861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completed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Studies: 24 in total, all completed except </a:t>
            </a:r>
            <a:r>
              <a:rPr lang="en-US" altLang="en-US" sz="1100" b="1" dirty="0" err="1"/>
              <a:t>FS_AmbientIoT</a:t>
            </a:r>
            <a:r>
              <a:rPr lang="en-US" altLang="en-US" sz="1100" b="1" dirty="0"/>
              <a:t> (SA2), 90% complete</a:t>
            </a:r>
          </a:p>
          <a:p>
            <a:pPr marL="739775" lvl="1" indent="-341313">
              <a:defRPr/>
            </a:pPr>
            <a:r>
              <a:rPr lang="en-US" altLang="en-US" sz="1100" b="1" dirty="0"/>
              <a:t>Normative: 72 items in total. Target is NOW (December 2024). 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Status: all completed except: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5279956-7D27-CD63-112A-B6D5521B1E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5886"/>
              </p:ext>
            </p:extLst>
          </p:nvPr>
        </p:nvGraphicFramePr>
        <p:xfrm>
          <a:off x="878021" y="2376556"/>
          <a:ext cx="6634699" cy="2247900"/>
        </p:xfrm>
        <a:graphic>
          <a:graphicData uri="http://schemas.openxmlformats.org/drawingml/2006/table">
            <a:tbl>
              <a:tblPr/>
              <a:tblGrid>
                <a:gridCol w="576707">
                  <a:extLst>
                    <a:ext uri="{9D8B030D-6E8A-4147-A177-3AD203B41FA5}">
                      <a16:colId xmlns:a16="http://schemas.microsoft.com/office/drawing/2014/main" val="56515982"/>
                    </a:ext>
                  </a:extLst>
                </a:gridCol>
                <a:gridCol w="4229192">
                  <a:extLst>
                    <a:ext uri="{9D8B030D-6E8A-4147-A177-3AD203B41FA5}">
                      <a16:colId xmlns:a16="http://schemas.microsoft.com/office/drawing/2014/main" val="3835096501"/>
                    </a:ext>
                  </a:extLst>
                </a:gridCol>
                <a:gridCol w="1043755">
                  <a:extLst>
                    <a:ext uri="{9D8B030D-6E8A-4147-A177-3AD203B41FA5}">
                      <a16:colId xmlns:a16="http://schemas.microsoft.com/office/drawing/2014/main" val="426598056"/>
                    </a:ext>
                  </a:extLst>
                </a:gridCol>
                <a:gridCol w="334536">
                  <a:extLst>
                    <a:ext uri="{9D8B030D-6E8A-4147-A177-3AD203B41FA5}">
                      <a16:colId xmlns:a16="http://schemas.microsoft.com/office/drawing/2014/main" val="2165316149"/>
                    </a:ext>
                  </a:extLst>
                </a:gridCol>
                <a:gridCol w="450509">
                  <a:extLst>
                    <a:ext uri="{9D8B030D-6E8A-4147-A177-3AD203B41FA5}">
                      <a16:colId xmlns:a16="http://schemas.microsoft.com/office/drawing/2014/main" val="964197982"/>
                    </a:ext>
                  </a:extLst>
                </a:gridCol>
              </a:tblGrid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  (Stage 2 of) UAS, UAV and UAM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UAS_Ph3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99%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926000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XRM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47776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1040085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Identifying non-3GPP Devices Connecting behind a UE or 5G-RG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UIA_ARC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/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/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088952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Core Network Enhanced Support for Artificial Intelligence (AI)/Machine Learning (ML)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AIML_CN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6472386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Application enablement for mobile metaverse services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Metaverse_App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1345"/>
                  </a:ext>
                </a:extLst>
              </a:tr>
              <a:tr h="12050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1050112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(WA) Energy Efficiency and Energy Saving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EnergySys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292762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Stage 2 of System architecture for Next Generation Real time Communication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NG_RTC_Ph2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575151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eEDGE_5GC_Ph3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77729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Integration of satellite components in the 5G architecture Phase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5GSAT_Ph3-ARC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305403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   Extended Reality and Media service (XRM)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XRM_Ph2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0300065"/>
                  </a:ext>
                </a:extLst>
              </a:tr>
              <a:tr h="130265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1040073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Application enablement aspects for MMTel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 err="1">
                          <a:solidFill>
                            <a:srgbClr val="FF0000"/>
                          </a:solidFill>
                        </a:rPr>
                        <a:t>MMTel_App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9430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b="1" dirty="0">
                          <a:solidFill>
                            <a:srgbClr val="FF0000"/>
                          </a:solidFill>
                        </a:rPr>
                        <a:t>1060040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Common API Framework (CAPIF)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CAPIF_Ph3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34475"/>
                  </a:ext>
                </a:extLst>
              </a:tr>
            </a:tbl>
          </a:graphicData>
        </a:graphic>
      </p:graphicFrame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4ECCF00C-142B-1595-2C35-A6456C6B5681}"/>
              </a:ext>
            </a:extLst>
          </p:cNvPr>
          <p:cNvSpPr txBox="1">
            <a:spLocks/>
          </p:cNvSpPr>
          <p:nvPr/>
        </p:nvSpPr>
        <p:spPr bwMode="auto">
          <a:xfrm>
            <a:off x="1776195" y="4695532"/>
            <a:ext cx="4001150" cy="3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600" kern="0" dirty="0"/>
              <a:t>In red: SA2/SA6 exceptions identified</a:t>
            </a:r>
            <a:endParaRPr lang="en-GB" altLang="en-US" sz="1600" b="1" kern="0" dirty="0"/>
          </a:p>
          <a:p>
            <a:pPr marL="739775" lvl="1" indent="-341313">
              <a:defRPr/>
            </a:pPr>
            <a:endParaRPr lang="en-US" altLang="en-US" sz="1200" b="1" kern="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studies (against 10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74 % </a:t>
            </a:r>
            <a:r>
              <a:rPr lang="en-US" altLang="en-US" sz="1200" dirty="0"/>
              <a:t>(against 51%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50 items </a:t>
            </a:r>
            <a:r>
              <a:rPr lang="en-US" altLang="en-US" sz="1200" b="1" u="sng" dirty="0"/>
              <a:t>(against 41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/>
              <a:t>OCI = 49 % </a:t>
            </a:r>
            <a:r>
              <a:rPr lang="en-US" altLang="en-US" sz="1200" u="sng" dirty="0"/>
              <a:t>(against 25%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Completion date now Sept. 2025 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Perf:  </a:t>
            </a:r>
            <a:r>
              <a:rPr lang="en-GB" altLang="en-US" sz="1200" b="1" dirty="0"/>
              <a:t>32 items </a:t>
            </a:r>
            <a:r>
              <a:rPr lang="en-US" altLang="en-US" sz="1200" b="1" dirty="0"/>
              <a:t>(against 26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17 % </a:t>
            </a:r>
            <a:r>
              <a:rPr lang="en-US" altLang="en-US" sz="1200" dirty="0"/>
              <a:t>(against 6% at previous TSG) </a:t>
            </a:r>
          </a:p>
          <a:p>
            <a:pPr marL="1139865" lvl="2" indent="-341313">
              <a:defRPr/>
            </a:pPr>
            <a:r>
              <a:rPr lang="en-US" altLang="en-US" sz="900" dirty="0"/>
              <a:t>18 of 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studies (against 51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82 % </a:t>
            </a:r>
            <a:r>
              <a:rPr lang="en-US" altLang="en-US" sz="1200" dirty="0"/>
              <a:t>(against 64 %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55 items (against 26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30 % (against 36 %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studies (against 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80 % </a:t>
            </a:r>
            <a:r>
              <a:rPr lang="en-US" altLang="en-US" sz="1200" dirty="0"/>
              <a:t>(against 7%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99 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44% (against 13%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31907</TotalTime>
  <Words>2636</Words>
  <Application>Microsoft Office PowerPoint</Application>
  <PresentationFormat>On-screen Show (16:9)</PresentationFormat>
  <Paragraphs>514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CR0806r4</cp:lastModifiedBy>
  <cp:revision>2015</cp:revision>
  <cp:lastPrinted>2017-02-24T12:37:51Z</cp:lastPrinted>
  <dcterms:created xsi:type="dcterms:W3CDTF">2008-08-30T09:32:10Z</dcterms:created>
  <dcterms:modified xsi:type="dcterms:W3CDTF">2024-12-12T09:09:24Z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