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1" r:id="rId2"/>
  </p:sldMasterIdLst>
  <p:notesMasterIdLst>
    <p:notesMasterId r:id="rId9"/>
  </p:notesMasterIdLst>
  <p:sldIdLst>
    <p:sldId id="434" r:id="rId3"/>
    <p:sldId id="1117" r:id="rId4"/>
    <p:sldId id="1118" r:id="rId5"/>
    <p:sldId id="1119" r:id="rId6"/>
    <p:sldId id="1120" r:id="rId7"/>
    <p:sldId id="1121" r:id="rId8"/>
  </p:sldIdLst>
  <p:sldSz cx="12192000" cy="6858000"/>
  <p:notesSz cx="7102475" cy="9037638"/>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9657"/>
    <a:srgbClr val="0066FF"/>
    <a:srgbClr val="92D050"/>
    <a:srgbClr val="C5C5C5"/>
    <a:srgbClr val="C800BE"/>
    <a:srgbClr val="FA7100"/>
    <a:srgbClr val="FFA7A7"/>
    <a:srgbClr val="53FFA1"/>
    <a:srgbClr val="FF5B5B"/>
    <a:srgbClr val="66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449" autoAdjust="0"/>
    <p:restoredTop sz="94660"/>
  </p:normalViewPr>
  <p:slideViewPr>
    <p:cSldViewPr snapToGrid="0">
      <p:cViewPr>
        <p:scale>
          <a:sx n="70" d="100"/>
          <a:sy n="70" d="100"/>
        </p:scale>
        <p:origin x="712" y="144"/>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5345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023092" y="0"/>
            <a:ext cx="3077739" cy="453451"/>
          </a:xfrm>
          <a:prstGeom prst="rect">
            <a:avLst/>
          </a:prstGeom>
        </p:spPr>
        <p:txBody>
          <a:bodyPr vert="horz" lIns="91440" tIns="45720" rIns="91440" bIns="45720" rtlCol="0"/>
          <a:lstStyle>
            <a:lvl1pPr algn="r">
              <a:defRPr sz="1200"/>
            </a:lvl1pPr>
          </a:lstStyle>
          <a:p>
            <a:fld id="{A4948FFD-DDE0-4E13-8CF4-6D833C916B90}" type="datetimeFigureOut">
              <a:rPr lang="en-US" smtClean="0"/>
              <a:t>12/12/2023</a:t>
            </a:fld>
            <a:endParaRPr lang="en-US"/>
          </a:p>
        </p:txBody>
      </p:sp>
      <p:sp>
        <p:nvSpPr>
          <p:cNvPr id="4" name="Slide Image Placeholder 3"/>
          <p:cNvSpPr>
            <a:spLocks noGrp="1" noRot="1" noChangeAspect="1"/>
          </p:cNvSpPr>
          <p:nvPr>
            <p:ph type="sldImg" idx="2"/>
          </p:nvPr>
        </p:nvSpPr>
        <p:spPr>
          <a:xfrm>
            <a:off x="839788" y="1130300"/>
            <a:ext cx="5422900" cy="3049588"/>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10248" y="4349363"/>
            <a:ext cx="5681980" cy="355857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584188"/>
            <a:ext cx="3077739" cy="45345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023092" y="8584188"/>
            <a:ext cx="3077739" cy="453450"/>
          </a:xfrm>
          <a:prstGeom prst="rect">
            <a:avLst/>
          </a:prstGeom>
        </p:spPr>
        <p:txBody>
          <a:bodyPr vert="horz" lIns="91440" tIns="45720" rIns="91440" bIns="45720" rtlCol="0" anchor="b"/>
          <a:lstStyle>
            <a:lvl1pPr algn="r">
              <a:defRPr sz="1200"/>
            </a:lvl1pPr>
          </a:lstStyle>
          <a:p>
            <a:fld id="{0EFD39E0-52DC-4E29-9B33-7D479C89A1F8}" type="slidenum">
              <a:rPr lang="en-US" smtClean="0"/>
              <a:t>‹#›</a:t>
            </a:fld>
            <a:endParaRPr lang="en-US"/>
          </a:p>
        </p:txBody>
      </p:sp>
    </p:spTree>
    <p:extLst>
      <p:ext uri="{BB962C8B-B14F-4D97-AF65-F5344CB8AC3E}">
        <p14:creationId xmlns:p14="http://schemas.microsoft.com/office/powerpoint/2010/main" val="2742432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9788" y="1130300"/>
            <a:ext cx="5422900" cy="30495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2</a:t>
            </a:fld>
            <a:endParaRPr lang="en-US"/>
          </a:p>
        </p:txBody>
      </p:sp>
    </p:spTree>
    <p:extLst>
      <p:ext uri="{BB962C8B-B14F-4D97-AF65-F5344CB8AC3E}">
        <p14:creationId xmlns:p14="http://schemas.microsoft.com/office/powerpoint/2010/main" val="28123473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9788" y="1130300"/>
            <a:ext cx="5422900" cy="30495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3</a:t>
            </a:fld>
            <a:endParaRPr lang="en-US"/>
          </a:p>
        </p:txBody>
      </p:sp>
    </p:spTree>
    <p:extLst>
      <p:ext uri="{BB962C8B-B14F-4D97-AF65-F5344CB8AC3E}">
        <p14:creationId xmlns:p14="http://schemas.microsoft.com/office/powerpoint/2010/main" val="8961216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9788" y="1130300"/>
            <a:ext cx="5422900" cy="30495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4</a:t>
            </a:fld>
            <a:endParaRPr lang="en-US"/>
          </a:p>
        </p:txBody>
      </p:sp>
    </p:spTree>
    <p:extLst>
      <p:ext uri="{BB962C8B-B14F-4D97-AF65-F5344CB8AC3E}">
        <p14:creationId xmlns:p14="http://schemas.microsoft.com/office/powerpoint/2010/main" val="13905702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9788" y="1130300"/>
            <a:ext cx="5422900" cy="30495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5</a:t>
            </a:fld>
            <a:endParaRPr lang="en-US"/>
          </a:p>
        </p:txBody>
      </p:sp>
    </p:spTree>
    <p:extLst>
      <p:ext uri="{BB962C8B-B14F-4D97-AF65-F5344CB8AC3E}">
        <p14:creationId xmlns:p14="http://schemas.microsoft.com/office/powerpoint/2010/main" val="15044584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9788" y="1130300"/>
            <a:ext cx="5422900" cy="30495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6</a:t>
            </a:fld>
            <a:endParaRPr lang="en-US"/>
          </a:p>
        </p:txBody>
      </p:sp>
    </p:spTree>
    <p:extLst>
      <p:ext uri="{BB962C8B-B14F-4D97-AF65-F5344CB8AC3E}">
        <p14:creationId xmlns:p14="http://schemas.microsoft.com/office/powerpoint/2010/main" val="13081495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mj-lt"/>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68"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mj-lt"/>
              </a:defRPr>
            </a:lvl1pPr>
          </a:lstStyle>
          <a:p>
            <a:pPr lvl="0"/>
            <a:r>
              <a:rPr lang="en-US" noProof="0"/>
              <a:t>Click to edit headline</a:t>
            </a:r>
          </a:p>
        </p:txBody>
      </p:sp>
      <p:sp>
        <p:nvSpPr>
          <p:cNvPr id="5"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131951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1 Nokia Divider Master title">
    <p:spTree>
      <p:nvGrpSpPr>
        <p:cNvPr id="1" name=""/>
        <p:cNvGrpSpPr/>
        <p:nvPr/>
      </p:nvGrpSpPr>
      <p:grpSpPr>
        <a:xfrm>
          <a:off x="0" y="0"/>
          <a:ext cx="0" cy="0"/>
          <a:chOff x="0" y="0"/>
          <a:chExt cx="0" cy="0"/>
        </a:xfrm>
      </p:grpSpPr>
      <p:sp>
        <p:nvSpPr>
          <p:cNvPr id="7" name="Text Placeholder 42"/>
          <p:cNvSpPr>
            <a:spLocks noGrp="1"/>
          </p:cNvSpPr>
          <p:nvPr>
            <p:ph type="body" sz="quarter" idx="11" hasCustomPrompt="1"/>
          </p:nvPr>
        </p:nvSpPr>
        <p:spPr>
          <a:xfrm>
            <a:off x="556804" y="374418"/>
            <a:ext cx="11078400" cy="846355"/>
          </a:xfrm>
          <a:prstGeom prst="rect">
            <a:avLst/>
          </a:prstGeom>
        </p:spPr>
        <p:txBody>
          <a:bodyPr lIns="0" tIns="0" rIns="0" bIns="0"/>
          <a:lstStyle>
            <a:lvl1pPr marL="0" indent="0">
              <a:buNone/>
              <a:defRPr sz="4769" baseline="0">
                <a:solidFill>
                  <a:schemeClr val="bg1"/>
                </a:solidFill>
                <a:latin typeface="Nokia Pure Headline Ultra Light" panose="020B0204020202020204" pitchFamily="34" charset="0"/>
              </a:defRPr>
            </a:lvl1pPr>
          </a:lstStyle>
          <a:p>
            <a:pPr lvl="0"/>
            <a:r>
              <a:rPr lang="en-US"/>
              <a:t>Click to edit headline</a:t>
            </a:r>
          </a:p>
        </p:txBody>
      </p:sp>
      <p:sp>
        <p:nvSpPr>
          <p:cNvPr id="6" name="Text Placeholder 3"/>
          <p:cNvSpPr>
            <a:spLocks noGrp="1"/>
          </p:cNvSpPr>
          <p:nvPr>
            <p:ph type="body" sz="quarter" idx="12" hasCustomPrompt="1"/>
          </p:nvPr>
        </p:nvSpPr>
        <p:spPr>
          <a:xfrm>
            <a:off x="556804" y="1440000"/>
            <a:ext cx="11078400" cy="4747200"/>
          </a:xfrm>
          <a:prstGeom prst="rect">
            <a:avLst/>
          </a:prstGeom>
        </p:spPr>
        <p:txBody>
          <a:bodyPr lIns="0" tIns="0" rIns="0" bIns="0">
            <a:normAutofit/>
          </a:bodyPr>
          <a:lstStyle>
            <a:lvl1pPr marL="249511" indent="-249511">
              <a:spcBef>
                <a:spcPts val="0"/>
              </a:spcBef>
              <a:spcAft>
                <a:spcPts val="650"/>
              </a:spcAft>
              <a:buFont typeface="Nokia Pure Text Light" panose="020B0304040602060303" pitchFamily="34" charset="0"/>
              <a:buChar char="‑"/>
              <a:defRPr sz="1733" b="0">
                <a:solidFill>
                  <a:schemeClr val="bg1"/>
                </a:solidFill>
                <a:latin typeface="Nokia Pure Text Light" panose="020B0403020202020204" pitchFamily="34" charset="0"/>
                <a:ea typeface="Nokia Pure Text Light" panose="020B0403020202020204" pitchFamily="34" charset="0"/>
              </a:defRPr>
            </a:lvl1pPr>
            <a:lvl2pPr marL="495577" indent="-246068">
              <a:spcBef>
                <a:spcPts val="0"/>
              </a:spcBef>
              <a:spcAft>
                <a:spcPts val="650"/>
              </a:spcAft>
              <a:buFont typeface="Nokia Pure Text Light" panose="020B0304040602060303" pitchFamily="34" charset="0"/>
              <a:buChar char="‑"/>
              <a:defRPr sz="1518">
                <a:solidFill>
                  <a:schemeClr val="bg1"/>
                </a:solidFill>
                <a:latin typeface="Nokia Pure Text Light" panose="020B0403020202020204" pitchFamily="34" charset="0"/>
                <a:ea typeface="Nokia Pure Text Light" panose="020B0403020202020204" pitchFamily="34" charset="0"/>
              </a:defRPr>
            </a:lvl2pPr>
            <a:lvl3pPr marL="687271" indent="-185841">
              <a:spcBef>
                <a:spcPts val="0"/>
              </a:spcBef>
              <a:spcAft>
                <a:spcPts val="650"/>
              </a:spcAft>
              <a:buSzPct val="66000"/>
              <a:buFont typeface="Wingdings" panose="05000000000000000000" pitchFamily="2" charset="2"/>
              <a:buChar char="§"/>
              <a:defRPr sz="1300">
                <a:solidFill>
                  <a:schemeClr val="bg1"/>
                </a:solidFill>
                <a:latin typeface="Nokia Pure Text Light" panose="020B0403020202020204" pitchFamily="34" charset="0"/>
                <a:ea typeface="Nokia Pure Text Light" panose="020B0403020202020204" pitchFamily="34" charset="0"/>
              </a:defRPr>
            </a:lvl3pPr>
            <a:lvl4pPr marL="868982" indent="0">
              <a:spcBef>
                <a:spcPts val="0"/>
              </a:spcBef>
              <a:spcAft>
                <a:spcPts val="650"/>
              </a:spcAft>
              <a:buNone/>
              <a:defRPr sz="1084">
                <a:solidFill>
                  <a:schemeClr val="bg1"/>
                </a:solidFill>
                <a:latin typeface="Nokia Pure Text Light" panose="020B0403020202020204" pitchFamily="34" charset="0"/>
                <a:ea typeface="Nokia Pure Text Light" panose="020B0403020202020204" pitchFamily="34" charset="0"/>
              </a:defRPr>
            </a:lvl4pPr>
            <a:lvl5pPr marL="1000910" indent="0">
              <a:spcBef>
                <a:spcPts val="0"/>
              </a:spcBef>
              <a:spcAft>
                <a:spcPts val="650"/>
              </a:spcAft>
              <a:buFont typeface="Arial" panose="020B0604020202020204" pitchFamily="34" charset="0"/>
              <a:buNone/>
              <a:defRPr sz="868">
                <a:solidFill>
                  <a:schemeClr val="bg1"/>
                </a:solidFill>
                <a:latin typeface="Nokia Pure Text Light" panose="020B0403020202020204" pitchFamily="34" charset="0"/>
                <a:ea typeface="Nokia Pure Text Light" panose="020B0403020202020204" pitchFamily="34" charset="0"/>
              </a:defRPr>
            </a:lvl5pPr>
            <a:lvl6pPr marL="1250650" indent="0">
              <a:spcBef>
                <a:spcPts val="0"/>
              </a:spcBef>
              <a:spcAft>
                <a:spcPts val="650"/>
              </a:spcAft>
              <a:buFont typeface="Nokia Pure Text" panose="020B0503020202020204" pitchFamily="34" charset="0"/>
              <a:buNone/>
              <a:defRPr sz="868" baseline="0">
                <a:solidFill>
                  <a:schemeClr val="bg1"/>
                </a:solidFill>
                <a:latin typeface="Nokia Pure Text Light" panose="020B0403020202020204" pitchFamily="34" charset="0"/>
                <a:ea typeface="Nokia Pure Text Light" panose="020B0403020202020204" pitchFamily="34" charset="0"/>
              </a:defRPr>
            </a:lvl6pPr>
            <a:lvl7pPr marL="1500389" indent="0">
              <a:spcBef>
                <a:spcPts val="0"/>
              </a:spcBef>
              <a:spcAft>
                <a:spcPts val="650"/>
              </a:spcAft>
              <a:buNone/>
              <a:defRPr sz="759">
                <a:solidFill>
                  <a:schemeClr val="bg1"/>
                </a:solidFill>
                <a:latin typeface="Nokia Pure Text Light" panose="020B0403020202020204" pitchFamily="34" charset="0"/>
                <a:ea typeface="Nokia Pure Text Light" panose="020B0403020202020204" pitchFamily="34" charset="0"/>
              </a:defRPr>
            </a:lvl7pPr>
            <a:lvl8pPr marL="1750128" indent="0">
              <a:spcBef>
                <a:spcPts val="0"/>
              </a:spcBef>
              <a:spcAft>
                <a:spcPts val="650"/>
              </a:spcAft>
              <a:buNone/>
              <a:defRPr sz="650">
                <a:solidFill>
                  <a:schemeClr val="bg1"/>
                </a:solidFill>
                <a:latin typeface="Nokia Pure Text Light" panose="020B0403020202020204" pitchFamily="34" charset="0"/>
                <a:ea typeface="Nokia Pure Text Light" panose="020B0403020202020204" pitchFamily="34" charset="0"/>
              </a:defRPr>
            </a:lvl8pPr>
          </a:lstStyle>
          <a:p>
            <a:pPr lvl="0"/>
            <a:r>
              <a:rPr lang="en-US"/>
              <a:t>Click to edit Master text styles</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501084" y="6198577"/>
            <a:ext cx="1345537" cy="566400"/>
          </a:xfrm>
          <a:prstGeom prst="rect">
            <a:avLst/>
          </a:prstGeom>
        </p:spPr>
      </p:pic>
      <p:sp>
        <p:nvSpPr>
          <p:cNvPr id="10"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endParaRPr lang="en-US"/>
          </a:p>
        </p:txBody>
      </p:sp>
    </p:spTree>
    <p:extLst>
      <p:ext uri="{BB962C8B-B14F-4D97-AF65-F5344CB8AC3E}">
        <p14:creationId xmlns:p14="http://schemas.microsoft.com/office/powerpoint/2010/main" val="690848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650"/>
              </a:spcAft>
              <a:defRPr baseline="0"/>
            </a:lvl1pPr>
            <a:lvl2pPr>
              <a:spcAft>
                <a:spcPts val="650"/>
              </a:spcAft>
              <a:defRPr/>
            </a:lvl2pPr>
            <a:lvl3pPr>
              <a:spcAft>
                <a:spcPts val="650"/>
              </a:spcAft>
              <a:defRPr/>
            </a:lvl3pPr>
            <a:lvl4pPr>
              <a:spcAft>
                <a:spcPts val="650"/>
              </a:spcAft>
              <a:defRPr/>
            </a:lvl4pPr>
            <a:lvl5pPr>
              <a:spcAft>
                <a:spcPts val="65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1"/>
          <p:cNvSpPr>
            <a:spLocks noGrp="1"/>
          </p:cNvSpPr>
          <p:nvPr>
            <p:ph type="title"/>
          </p:nvPr>
        </p:nvSpPr>
        <p:spPr>
          <a:xfrm>
            <a:off x="557496" y="372353"/>
            <a:ext cx="10972801" cy="415719"/>
          </a:xfrm>
        </p:spPr>
        <p:txBody>
          <a:bodyPr/>
          <a:lstStyle>
            <a:lvl1pPr>
              <a:defRPr/>
            </a:lvl1pPr>
          </a:lstStyle>
          <a:p>
            <a:r>
              <a:rPr lang="en-US"/>
              <a:t>Click to edit Master title style</a:t>
            </a:r>
          </a:p>
        </p:txBody>
      </p:sp>
      <p:sp>
        <p:nvSpPr>
          <p:cNvPr id="6" name="Content Placeholder 8"/>
          <p:cNvSpPr>
            <a:spLocks noGrp="1"/>
          </p:cNvSpPr>
          <p:nvPr>
            <p:ph sz="quarter" idx="13"/>
          </p:nvPr>
        </p:nvSpPr>
        <p:spPr>
          <a:xfrm>
            <a:off x="557501" y="717056"/>
            <a:ext cx="10970199" cy="402167"/>
          </a:xfrm>
        </p:spPr>
        <p:txBody>
          <a:bodyPr/>
          <a:lstStyle>
            <a:lvl1pPr marL="0" indent="0">
              <a:buFont typeface="Arial"/>
              <a:buNone/>
              <a:defRPr sz="1951">
                <a:solidFill>
                  <a:schemeClr val="bg2"/>
                </a:solidFill>
                <a:latin typeface="+mj-lt"/>
              </a:defRPr>
            </a:lvl1pPr>
          </a:lstStyle>
          <a:p>
            <a:pPr lvl="0"/>
            <a:r>
              <a:rPr lang="en-US"/>
              <a:t>Click to edit Master text styles</a:t>
            </a:r>
          </a:p>
        </p:txBody>
      </p:sp>
      <p:sp>
        <p:nvSpPr>
          <p:cNvPr id="2" name="Rectangle 1">
            <a:extLst>
              <a:ext uri="{FF2B5EF4-FFF2-40B4-BE49-F238E27FC236}">
                <a16:creationId xmlns:a16="http://schemas.microsoft.com/office/drawing/2014/main" id="{DCDED975-CFE7-49E4-ACAD-F0EA43FC8E8B}"/>
              </a:ext>
            </a:extLst>
          </p:cNvPr>
          <p:cNvSpPr/>
          <p:nvPr userDrawn="1"/>
        </p:nvSpPr>
        <p:spPr>
          <a:xfrm>
            <a:off x="1845582" y="6319707"/>
            <a:ext cx="2046914" cy="3355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8052" tIns="78052" rIns="78052" bIns="78052" numCol="1" spcCol="0" rtlCol="0" fromWordArt="0" anchor="t" anchorCtr="0" forceAA="0" compatLnSpc="1">
            <a:prstTxWarp prst="textNoShape">
              <a:avLst/>
            </a:prstTxWarp>
            <a:noAutofit/>
          </a:bodyPr>
          <a:lstStyle/>
          <a:p>
            <a:pPr algn="l"/>
            <a:endParaRPr lang="fi-FI" sz="1300">
              <a:solidFill>
                <a:schemeClr val="bg1"/>
              </a:solidFill>
              <a:latin typeface="Nokia Pure Text Light" panose="020B0403020202020204" pitchFamily="34" charset="0"/>
              <a:ea typeface="Nokia Pure Text Light" panose="020B0403020202020204" pitchFamily="34" charset="0"/>
            </a:endParaRPr>
          </a:p>
        </p:txBody>
      </p:sp>
    </p:spTree>
    <p:extLst>
      <p:ext uri="{BB962C8B-B14F-4D97-AF65-F5344CB8AC3E}">
        <p14:creationId xmlns:p14="http://schemas.microsoft.com/office/powerpoint/2010/main" val="1186722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2_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a:xfrm>
            <a:off x="3072005" y="6422400"/>
            <a:ext cx="6048000" cy="163200"/>
          </a:xfrm>
          <a:prstGeom prst="rect">
            <a:avLst/>
          </a:prstGeom>
        </p:spPr>
        <p:txBody>
          <a:bodyPr/>
          <a:lstStyle/>
          <a:p>
            <a:endParaRPr lang="en-US" dirty="0"/>
          </a:p>
        </p:txBody>
      </p:sp>
      <p:sp>
        <p:nvSpPr>
          <p:cNvPr id="4" name="Text Placeholder 12">
            <a:extLst>
              <a:ext uri="{FF2B5EF4-FFF2-40B4-BE49-F238E27FC236}">
                <a16:creationId xmlns:a16="http://schemas.microsoft.com/office/drawing/2014/main" id="{99A4E175-66C0-4DDD-AA07-5D4B03CEA1D0}"/>
              </a:ext>
            </a:extLst>
          </p:cNvPr>
          <p:cNvSpPr>
            <a:spLocks noGrp="1"/>
          </p:cNvSpPr>
          <p:nvPr>
            <p:ph type="body" sz="quarter" idx="11"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mj-lt"/>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dirty="0"/>
              <a:t>Click to edit secondary headline</a:t>
            </a:r>
          </a:p>
        </p:txBody>
      </p:sp>
      <p:sp>
        <p:nvSpPr>
          <p:cNvPr id="5" name="Text Placeholder 42">
            <a:extLst>
              <a:ext uri="{FF2B5EF4-FFF2-40B4-BE49-F238E27FC236}">
                <a16:creationId xmlns:a16="http://schemas.microsoft.com/office/drawing/2014/main" id="{F4102E0A-65A1-4E0C-ABCA-2CEBB8D5BF5D}"/>
              </a:ext>
            </a:extLst>
          </p:cNvPr>
          <p:cNvSpPr>
            <a:spLocks noGrp="1"/>
          </p:cNvSpPr>
          <p:nvPr>
            <p:ph type="body" sz="quarter" idx="12"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mj-lt"/>
              </a:defRPr>
            </a:lvl1pPr>
          </a:lstStyle>
          <a:p>
            <a:pPr lvl="0"/>
            <a:r>
              <a:rPr lang="en-US" noProof="0" dirty="0"/>
              <a:t>Click to edit headline</a:t>
            </a:r>
          </a:p>
        </p:txBody>
      </p:sp>
    </p:spTree>
    <p:extLst>
      <p:ext uri="{BB962C8B-B14F-4D97-AF65-F5344CB8AC3E}">
        <p14:creationId xmlns:p14="http://schemas.microsoft.com/office/powerpoint/2010/main" val="3270220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92" y="19"/>
            <a:ext cx="5145615"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3" y="2130448"/>
            <a:ext cx="10363201"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5" y="3839308"/>
            <a:ext cx="8534401" cy="1752600"/>
          </a:xfrm>
        </p:spPr>
        <p:txBody>
          <a:bodyPr/>
          <a:lstStyle>
            <a:lvl1pPr marL="0" indent="0" algn="ctr">
              <a:buNone/>
              <a:defRPr/>
            </a:lvl1pPr>
            <a:lvl2pPr marL="495577" indent="0" algn="ctr">
              <a:buNone/>
              <a:defRPr/>
            </a:lvl2pPr>
            <a:lvl3pPr marL="991155" indent="0" algn="ctr">
              <a:buNone/>
              <a:defRPr/>
            </a:lvl3pPr>
            <a:lvl4pPr marL="1486731" indent="0" algn="ctr">
              <a:buNone/>
              <a:defRPr/>
            </a:lvl4pPr>
            <a:lvl5pPr marL="1982308" indent="0" algn="ctr">
              <a:buNone/>
              <a:defRPr/>
            </a:lvl5pPr>
            <a:lvl6pPr marL="2477886" indent="0" algn="ctr">
              <a:buNone/>
              <a:defRPr/>
            </a:lvl6pPr>
            <a:lvl7pPr marL="2973463" indent="0" algn="ctr">
              <a:buNone/>
              <a:defRPr/>
            </a:lvl7pPr>
            <a:lvl8pPr marL="3469041" indent="0" algn="ctr">
              <a:buNone/>
              <a:defRPr/>
            </a:lvl8pPr>
            <a:lvl9pPr marL="3964618" indent="0" algn="ctr">
              <a:buNone/>
              <a:defRPr/>
            </a:lvl9pPr>
          </a:lstStyle>
          <a:p>
            <a:r>
              <a:rPr lang="en-US" dirty="0"/>
              <a:t>Click to edit Master subtitle style</a:t>
            </a:r>
            <a:endParaRPr lang="en-GB" dirty="0"/>
          </a:p>
        </p:txBody>
      </p:sp>
      <p:pic>
        <p:nvPicPr>
          <p:cNvPr id="7" name="Picture 1">
            <a:extLst>
              <a:ext uri="{FF2B5EF4-FFF2-40B4-BE49-F238E27FC236}">
                <a16:creationId xmlns:a16="http://schemas.microsoft.com/office/drawing/2014/main" id="{C5E5EFE4-EEED-4067-9F76-AC2A2D76691B}"/>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37406" y="0"/>
            <a:ext cx="1948374" cy="1492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3759811"/>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71684" indent="-371684">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583555665"/>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45933555"/>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mn-lt"/>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mn-lt"/>
              </a:defRPr>
            </a:lvl1pPr>
          </a:lstStyle>
          <a:p>
            <a:pPr lvl="0"/>
            <a:r>
              <a:rPr lang="en-US" noProof="0"/>
              <a:t>Click to edit headline</a:t>
            </a:r>
          </a:p>
        </p:txBody>
      </p:sp>
      <p:sp>
        <p:nvSpPr>
          <p:cNvPr id="4" name="Text Placeholder 3"/>
          <p:cNvSpPr>
            <a:spLocks noGrp="1"/>
          </p:cNvSpPr>
          <p:nvPr>
            <p:ph type="body" sz="quarter" idx="12"/>
          </p:nvPr>
        </p:nvSpPr>
        <p:spPr>
          <a:xfrm>
            <a:off x="556804" y="1440000"/>
            <a:ext cx="11078400"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mn-lt"/>
                <a:ea typeface="Nokia Pure Text Light" panose="020B0403020202020204" pitchFamily="34" charset="0"/>
              </a:defRPr>
            </a:lvl1pPr>
            <a:lvl2pPr marL="249741" indent="0">
              <a:spcBef>
                <a:spcPts val="0"/>
              </a:spcBef>
              <a:spcAft>
                <a:spcPts val="650"/>
              </a:spcAft>
              <a:buNone/>
              <a:defRPr sz="1518">
                <a:solidFill>
                  <a:schemeClr val="tx2"/>
                </a:solidFill>
                <a:latin typeface="+mn-lt"/>
                <a:ea typeface="Nokia Pure Text Light" panose="020B0403020202020204" pitchFamily="34" charset="0"/>
              </a:defRPr>
            </a:lvl2pPr>
            <a:lvl3pPr marL="501432" indent="0">
              <a:spcBef>
                <a:spcPts val="0"/>
              </a:spcBef>
              <a:spcAft>
                <a:spcPts val="650"/>
              </a:spcAft>
              <a:buNone/>
              <a:defRPr sz="1300">
                <a:solidFill>
                  <a:schemeClr val="tx2"/>
                </a:solidFill>
                <a:latin typeface="+mn-lt"/>
                <a:ea typeface="Nokia Pure Text Light" panose="020B0403020202020204" pitchFamily="34" charset="0"/>
              </a:defRPr>
            </a:lvl3pPr>
            <a:lvl4pPr marL="751170" indent="0">
              <a:spcBef>
                <a:spcPts val="0"/>
              </a:spcBef>
              <a:spcAft>
                <a:spcPts val="650"/>
              </a:spcAft>
              <a:buNone/>
              <a:defRPr sz="1084">
                <a:solidFill>
                  <a:schemeClr val="tx2"/>
                </a:solidFill>
                <a:latin typeface="+mn-lt"/>
                <a:ea typeface="Nokia Pure Text Light" panose="020B0403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mn-lt"/>
                <a:ea typeface="Nokia Pure Text Light" panose="020B0403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latin typeface="Nokia Pure Text Light" panose="020B0403020202020204" pitchFamily="34" charset="0"/>
                <a:ea typeface="Nokia Pure Text Light" panose="020B0403020202020204" pitchFamily="34" charset="0"/>
              </a:defRPr>
            </a:lvl6pPr>
            <a:lvl7pPr marL="1748177">
              <a:spcBef>
                <a:spcPts val="0"/>
              </a:spcBef>
              <a:spcAft>
                <a:spcPts val="650"/>
              </a:spcAft>
              <a:defRPr sz="759">
                <a:solidFill>
                  <a:schemeClr val="tx2"/>
                </a:solidFill>
                <a:latin typeface="Nokia Pure Text Light" panose="020B0403020202020204" pitchFamily="34" charset="0"/>
                <a:ea typeface="Nokia Pure Text Light" panose="020B0403020202020204" pitchFamily="34" charset="0"/>
              </a:defRPr>
            </a:lvl7pPr>
            <a:lvl8pPr marL="1997917">
              <a:spcBef>
                <a:spcPts val="0"/>
              </a:spcBef>
              <a:spcAft>
                <a:spcPts val="650"/>
              </a:spcAft>
              <a:defRPr sz="65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mn-lt"/>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867046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able Placeholder 2"/>
          <p:cNvSpPr>
            <a:spLocks noGrp="1"/>
          </p:cNvSpPr>
          <p:nvPr>
            <p:ph type="tbl" sz="quarter" idx="13"/>
          </p:nvPr>
        </p:nvSpPr>
        <p:spPr>
          <a:xfrm>
            <a:off x="556804" y="1435200"/>
            <a:ext cx="11078400" cy="4752000"/>
          </a:xfrm>
          <a:prstGeom prst="rect">
            <a:avLst/>
          </a:prstGeom>
        </p:spPr>
        <p:txBody>
          <a:bodyPr/>
          <a:lstStyle>
            <a:lvl1pPr marL="0" indent="0">
              <a:buNone/>
              <a:defRPr sz="17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6"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4035157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10" name="SmartArt Placeholder 2"/>
          <p:cNvSpPr>
            <a:spLocks noGrp="1"/>
          </p:cNvSpPr>
          <p:nvPr>
            <p:ph type="dgm" sz="quarter" idx="14"/>
          </p:nvPr>
        </p:nvSpPr>
        <p:spPr>
          <a:xfrm>
            <a:off x="556804" y="1435200"/>
            <a:ext cx="11078400" cy="4752000"/>
          </a:xfrm>
          <a:prstGeom prst="rect">
            <a:avLst/>
          </a:prstGeom>
        </p:spPr>
        <p:txBody>
          <a:bodyPr/>
          <a:lstStyle>
            <a:lvl1pPr marL="0" indent="0">
              <a:buNone/>
              <a:defRPr sz="1084">
                <a:solidFill>
                  <a:schemeClr val="tx2"/>
                </a:solidFill>
                <a:latin typeface="Arial" panose="020B0604020202020204" pitchFamily="34" charset="0"/>
                <a:cs typeface="Arial" panose="020B0604020202020204" pitchFamily="34" charset="0"/>
              </a:defRPr>
            </a:lvl1pPr>
          </a:lstStyle>
          <a:p>
            <a:r>
              <a:rPr lang="en-US"/>
              <a:t>Click icon to add SmartArt graphic</a:t>
            </a:r>
          </a:p>
        </p:txBody>
      </p:sp>
      <p:sp>
        <p:nvSpPr>
          <p:cNvPr id="6"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502790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556802" y="1440000"/>
            <a:ext cx="53472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3"/>
          <p:cNvSpPr>
            <a:spLocks noGrp="1"/>
          </p:cNvSpPr>
          <p:nvPr>
            <p:ph type="body" sz="quarter" idx="13"/>
          </p:nvPr>
        </p:nvSpPr>
        <p:spPr>
          <a:xfrm>
            <a:off x="6288002" y="1440000"/>
            <a:ext cx="53472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043842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ext Placeholder 3"/>
          <p:cNvSpPr>
            <a:spLocks noGrp="1"/>
          </p:cNvSpPr>
          <p:nvPr>
            <p:ph type="body" sz="quarter" idx="13"/>
          </p:nvPr>
        </p:nvSpPr>
        <p:spPr>
          <a:xfrm>
            <a:off x="6288002" y="1440000"/>
            <a:ext cx="53472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able Placeholder 4"/>
          <p:cNvSpPr>
            <a:spLocks noGrp="1"/>
          </p:cNvSpPr>
          <p:nvPr>
            <p:ph type="tbl" sz="quarter" idx="14"/>
          </p:nvPr>
        </p:nvSpPr>
        <p:spPr>
          <a:xfrm>
            <a:off x="556802" y="1440000"/>
            <a:ext cx="5347201" cy="4747200"/>
          </a:xfrm>
          <a:prstGeom prst="rect">
            <a:avLst/>
          </a:prstGeom>
        </p:spPr>
        <p:txBody>
          <a:bodyPr>
            <a:normAutofit/>
          </a:bodyPr>
          <a:lstStyle>
            <a:lvl1pPr marL="0" indent="0">
              <a:buNone/>
              <a:defRPr sz="1733">
                <a:solidFill>
                  <a:schemeClr val="tx2"/>
                </a:solidFill>
                <a:latin typeface="Arial" panose="020B0604020202020204" pitchFamily="34" charset="0"/>
                <a:cs typeface="Arial" panose="020B0604020202020204" pitchFamily="34" charset="0"/>
              </a:defRPr>
            </a:lvl1pPr>
          </a:lstStyle>
          <a:p>
            <a:r>
              <a:rPr lang="en-US" noProof="0"/>
              <a:t>Click icon to add table</a:t>
            </a:r>
          </a:p>
        </p:txBody>
      </p:sp>
      <p:sp>
        <p:nvSpPr>
          <p:cNvPr id="7"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6096453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556800" y="1440000"/>
            <a:ext cx="3456000"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4367809" y="1440000"/>
            <a:ext cx="3456000"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8179200" y="1440000"/>
            <a:ext cx="3456000"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264169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3" name="Table Placeholder 2"/>
          <p:cNvSpPr>
            <a:spLocks noGrp="1"/>
          </p:cNvSpPr>
          <p:nvPr>
            <p:ph type="tbl" sz="quarter" idx="15"/>
          </p:nvPr>
        </p:nvSpPr>
        <p:spPr>
          <a:xfrm>
            <a:off x="556415" y="1440000"/>
            <a:ext cx="3456000" cy="4747200"/>
          </a:xfrm>
          <a:prstGeom prst="rect">
            <a:avLst/>
          </a:prstGeom>
        </p:spPr>
        <p:txBody>
          <a:bodyPr>
            <a:normAutofit/>
          </a:bodyPr>
          <a:lstStyle>
            <a:lvl1pPr marL="0" indent="0">
              <a:buNone/>
              <a:defRPr sz="17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4" name="Table Placeholder 2"/>
          <p:cNvSpPr>
            <a:spLocks noGrp="1"/>
          </p:cNvSpPr>
          <p:nvPr>
            <p:ph type="tbl" sz="quarter" idx="16"/>
          </p:nvPr>
        </p:nvSpPr>
        <p:spPr>
          <a:xfrm>
            <a:off x="8176563" y="1440000"/>
            <a:ext cx="3456000" cy="4747200"/>
          </a:xfrm>
          <a:prstGeom prst="rect">
            <a:avLst/>
          </a:prstGeom>
        </p:spPr>
        <p:txBody>
          <a:bodyPr>
            <a:normAutofit/>
          </a:bodyPr>
          <a:lstStyle>
            <a:lvl1pPr marL="0" indent="0">
              <a:buNone/>
              <a:defRPr sz="17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5" name="Table Placeholder 2"/>
          <p:cNvSpPr>
            <a:spLocks noGrp="1"/>
          </p:cNvSpPr>
          <p:nvPr>
            <p:ph type="tbl" sz="quarter" idx="17"/>
          </p:nvPr>
        </p:nvSpPr>
        <p:spPr>
          <a:xfrm>
            <a:off x="4365173" y="1440000"/>
            <a:ext cx="3456000" cy="4747200"/>
          </a:xfrm>
          <a:prstGeom prst="rect">
            <a:avLst/>
          </a:prstGeom>
        </p:spPr>
        <p:txBody>
          <a:bodyPr>
            <a:normAutofit/>
          </a:bodyPr>
          <a:lstStyle>
            <a:lvl1pPr marL="0" indent="0">
              <a:buNone/>
              <a:defRPr sz="17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8"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1395285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5 White - four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556803" y="1440000"/>
            <a:ext cx="25248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3408005" y="1440000"/>
            <a:ext cx="25248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6259203" y="1440000"/>
            <a:ext cx="25248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Text Placeholder 3"/>
          <p:cNvSpPr>
            <a:spLocks noGrp="1"/>
          </p:cNvSpPr>
          <p:nvPr>
            <p:ph type="body" sz="quarter" idx="15"/>
          </p:nvPr>
        </p:nvSpPr>
        <p:spPr>
          <a:xfrm>
            <a:off x="9110405" y="1440000"/>
            <a:ext cx="25248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7475826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5" Type="http://schemas.openxmlformats.org/officeDocument/2006/relationships/image" Target="../media/image2.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556804" y="374400"/>
            <a:ext cx="11078400" cy="412800"/>
          </a:xfrm>
          <a:prstGeom prst="rect">
            <a:avLst/>
          </a:prstGeom>
        </p:spPr>
        <p:txBody>
          <a:bodyPr vert="horz" lIns="0" tIns="0" rIns="0" bIns="0" rtlCol="0" anchor="t" anchorCtr="0">
            <a:noAutofit/>
          </a:bodyPr>
          <a:lstStyle/>
          <a:p>
            <a:r>
              <a:rPr lang="en-US" noProof="0"/>
              <a:t>Click</a:t>
            </a:r>
            <a:r>
              <a:rPr lang="en-US"/>
              <a:t> to edit Master title slide</a:t>
            </a:r>
          </a:p>
        </p:txBody>
      </p:sp>
      <p:sp>
        <p:nvSpPr>
          <p:cNvPr id="21" name="Slide Number Placeholder 5"/>
          <p:cNvSpPr txBox="1">
            <a:spLocks/>
          </p:cNvSpPr>
          <p:nvPr userDrawn="1"/>
        </p:nvSpPr>
        <p:spPr>
          <a:xfrm>
            <a:off x="558806" y="6452039"/>
            <a:ext cx="336001" cy="133563"/>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084" dirty="0">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7158771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2" r:id="rId11"/>
    <p:sldLayoutId id="2147483673" r:id="rId12"/>
  </p:sldLayoutIdLst>
  <p:hf hdr="0" dt="0"/>
  <p:txStyles>
    <p:titleStyle>
      <a:lvl1pPr algn="l" defTabSz="991155" rtl="0" eaLnBrk="1" latinLnBrk="0" hangingPunct="1">
        <a:spcBef>
          <a:spcPct val="0"/>
        </a:spcBef>
        <a:buNone/>
        <a:defRPr sz="2167" kern="1200" baseline="0">
          <a:solidFill>
            <a:schemeClr val="tx1"/>
          </a:solidFill>
          <a:latin typeface="+mj-lt"/>
          <a:ea typeface="+mj-ea"/>
          <a:cs typeface="+mj-cs"/>
        </a:defRPr>
      </a:lvl1pPr>
    </p:titleStyle>
    <p:bodyStyle>
      <a:lvl1pPr marL="371684" indent="-371684" algn="l" defTabSz="991155" rtl="0" eaLnBrk="1" latinLnBrk="0" hangingPunct="1">
        <a:spcBef>
          <a:spcPct val="20000"/>
        </a:spcBef>
        <a:buFont typeface="Arial" panose="020B0604020202020204" pitchFamily="34" charset="0"/>
        <a:buChar char="•"/>
        <a:defRPr sz="3469" kern="1200">
          <a:solidFill>
            <a:schemeClr val="tx1"/>
          </a:solidFill>
          <a:latin typeface="+mn-lt"/>
          <a:ea typeface="+mn-ea"/>
          <a:cs typeface="+mn-cs"/>
        </a:defRPr>
      </a:lvl1pPr>
      <a:lvl2pPr marL="805312" indent="-309735" algn="l" defTabSz="991155" rtl="0" eaLnBrk="1" latinLnBrk="0" hangingPunct="1">
        <a:spcBef>
          <a:spcPct val="20000"/>
        </a:spcBef>
        <a:buFont typeface="Arial" panose="020B0604020202020204" pitchFamily="34" charset="0"/>
        <a:buChar char="–"/>
        <a:defRPr sz="3034" kern="1200">
          <a:solidFill>
            <a:schemeClr val="tx1"/>
          </a:solidFill>
          <a:latin typeface="+mn-lt"/>
          <a:ea typeface="+mn-ea"/>
          <a:cs typeface="+mn-cs"/>
        </a:defRPr>
      </a:lvl2pPr>
      <a:lvl3pPr marL="1238943" indent="-247788" algn="l" defTabSz="991155" rtl="0" eaLnBrk="1" latinLnBrk="0" hangingPunct="1">
        <a:spcBef>
          <a:spcPct val="20000"/>
        </a:spcBef>
        <a:buFont typeface="Arial" panose="020B0604020202020204" pitchFamily="34" charset="0"/>
        <a:buChar char="•"/>
        <a:defRPr sz="2602" kern="1200">
          <a:solidFill>
            <a:schemeClr val="tx1"/>
          </a:solidFill>
          <a:latin typeface="+mn-lt"/>
          <a:ea typeface="+mn-ea"/>
          <a:cs typeface="+mn-cs"/>
        </a:defRPr>
      </a:lvl3pPr>
      <a:lvl4pPr marL="1734520"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4pPr>
      <a:lvl5pPr marL="2230097"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5pPr>
      <a:lvl6pPr marL="2725674"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6pPr>
      <a:lvl7pPr marL="3221252"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7pPr>
      <a:lvl8pPr marL="3716829"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8pPr>
      <a:lvl9pPr marL="4212406"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9pPr>
    </p:bodyStyle>
    <p:otherStyle>
      <a:defPPr>
        <a:defRPr lang="en-US"/>
      </a:defPPr>
      <a:lvl1pPr marL="0" algn="l" defTabSz="991155" rtl="0" eaLnBrk="1" latinLnBrk="0" hangingPunct="1">
        <a:defRPr sz="1951" kern="1200">
          <a:solidFill>
            <a:schemeClr val="tx1"/>
          </a:solidFill>
          <a:latin typeface="+mn-lt"/>
          <a:ea typeface="+mn-ea"/>
          <a:cs typeface="+mn-cs"/>
        </a:defRPr>
      </a:lvl1pPr>
      <a:lvl2pPr marL="495577" algn="l" defTabSz="991155" rtl="0" eaLnBrk="1" latinLnBrk="0" hangingPunct="1">
        <a:defRPr sz="1951" kern="1200">
          <a:solidFill>
            <a:schemeClr val="tx1"/>
          </a:solidFill>
          <a:latin typeface="+mn-lt"/>
          <a:ea typeface="+mn-ea"/>
          <a:cs typeface="+mn-cs"/>
        </a:defRPr>
      </a:lvl2pPr>
      <a:lvl3pPr marL="991155" algn="l" defTabSz="991155" rtl="0" eaLnBrk="1" latinLnBrk="0" hangingPunct="1">
        <a:defRPr sz="1951" kern="1200">
          <a:solidFill>
            <a:schemeClr val="tx1"/>
          </a:solidFill>
          <a:latin typeface="+mn-lt"/>
          <a:ea typeface="+mn-ea"/>
          <a:cs typeface="+mn-cs"/>
        </a:defRPr>
      </a:lvl3pPr>
      <a:lvl4pPr marL="1486731" algn="l" defTabSz="991155" rtl="0" eaLnBrk="1" latinLnBrk="0" hangingPunct="1">
        <a:defRPr sz="1951" kern="1200">
          <a:solidFill>
            <a:schemeClr val="tx1"/>
          </a:solidFill>
          <a:latin typeface="+mn-lt"/>
          <a:ea typeface="+mn-ea"/>
          <a:cs typeface="+mn-cs"/>
        </a:defRPr>
      </a:lvl4pPr>
      <a:lvl5pPr marL="1982308" algn="l" defTabSz="991155" rtl="0" eaLnBrk="1" latinLnBrk="0" hangingPunct="1">
        <a:defRPr sz="1951" kern="1200">
          <a:solidFill>
            <a:schemeClr val="tx1"/>
          </a:solidFill>
          <a:latin typeface="+mn-lt"/>
          <a:ea typeface="+mn-ea"/>
          <a:cs typeface="+mn-cs"/>
        </a:defRPr>
      </a:lvl5pPr>
      <a:lvl6pPr marL="2477886" algn="l" defTabSz="991155" rtl="0" eaLnBrk="1" latinLnBrk="0" hangingPunct="1">
        <a:defRPr sz="1951" kern="1200">
          <a:solidFill>
            <a:schemeClr val="tx1"/>
          </a:solidFill>
          <a:latin typeface="+mn-lt"/>
          <a:ea typeface="+mn-ea"/>
          <a:cs typeface="+mn-cs"/>
        </a:defRPr>
      </a:lvl6pPr>
      <a:lvl7pPr marL="2973463" algn="l" defTabSz="991155" rtl="0" eaLnBrk="1" latinLnBrk="0" hangingPunct="1">
        <a:defRPr sz="1951" kern="1200">
          <a:solidFill>
            <a:schemeClr val="tx1"/>
          </a:solidFill>
          <a:latin typeface="+mn-lt"/>
          <a:ea typeface="+mn-ea"/>
          <a:cs typeface="+mn-cs"/>
        </a:defRPr>
      </a:lvl7pPr>
      <a:lvl8pPr marL="3469041" algn="l" defTabSz="991155" rtl="0" eaLnBrk="1" latinLnBrk="0" hangingPunct="1">
        <a:defRPr sz="1951" kern="1200">
          <a:solidFill>
            <a:schemeClr val="tx1"/>
          </a:solidFill>
          <a:latin typeface="+mn-lt"/>
          <a:ea typeface="+mn-ea"/>
          <a:cs typeface="+mn-cs"/>
        </a:defRPr>
      </a:lvl8pPr>
      <a:lvl9pPr marL="3964618" algn="l" defTabSz="991155" rtl="0" eaLnBrk="1" latinLnBrk="0" hangingPunct="1">
        <a:defRPr sz="1951"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F88378C-9D96-42E8-92CD-8526DDBF4F3C}"/>
              </a:ext>
            </a:extLst>
          </p:cNvPr>
          <p:cNvSpPr>
            <a:spLocks noGrp="1"/>
          </p:cNvSpPr>
          <p:nvPr>
            <p:ph type="title"/>
          </p:nvPr>
        </p:nvSpPr>
        <p:spPr bwMode="auto">
          <a:xfrm>
            <a:off x="1750488" y="228600"/>
            <a:ext cx="800523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49C4EDCB-B938-42B8-9865-939F84368B62}"/>
              </a:ext>
            </a:extLst>
          </p:cNvPr>
          <p:cNvSpPr>
            <a:spLocks noGrp="1"/>
          </p:cNvSpPr>
          <p:nvPr>
            <p:ph type="body" idx="1"/>
          </p:nvPr>
        </p:nvSpPr>
        <p:spPr bwMode="auto">
          <a:xfrm>
            <a:off x="647703" y="1454152"/>
            <a:ext cx="11184467"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7ECE1BFA-4997-4EE5-ADD7-5FC157887269}"/>
              </a:ext>
            </a:extLst>
          </p:cNvPr>
          <p:cNvSpPr>
            <a:spLocks noChangeArrowheads="1"/>
          </p:cNvSpPr>
          <p:nvPr userDrawn="1"/>
        </p:nvSpPr>
        <p:spPr bwMode="auto">
          <a:xfrm>
            <a:off x="5448305" y="3304123"/>
            <a:ext cx="1042273" cy="259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84" dirty="0">
                <a:solidFill>
                  <a:schemeClr val="bg1"/>
                </a:solidFill>
              </a:rPr>
              <a:t>© 3GPP 2012</a:t>
            </a:r>
            <a:endParaRPr lang="en-GB" altLang="en-US" sz="1084" dirty="0"/>
          </a:p>
        </p:txBody>
      </p:sp>
      <p:sp>
        <p:nvSpPr>
          <p:cNvPr id="5" name="Slide Number Placeholder 5">
            <a:extLst>
              <a:ext uri="{FF2B5EF4-FFF2-40B4-BE49-F238E27FC236}">
                <a16:creationId xmlns:a16="http://schemas.microsoft.com/office/drawing/2014/main" id="{E1B2C798-C6B2-4522-A8CF-E337BBB7A7E8}"/>
              </a:ext>
            </a:extLst>
          </p:cNvPr>
          <p:cNvSpPr txBox="1">
            <a:spLocks/>
          </p:cNvSpPr>
          <p:nvPr userDrawn="1"/>
        </p:nvSpPr>
        <p:spPr>
          <a:xfrm>
            <a:off x="11816871" y="6644545"/>
            <a:ext cx="336001" cy="133563"/>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084" dirty="0">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2430339617"/>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Lst>
  <p:transition spd="slow"/>
  <p:hf hdr="0" ftr="0" dt="0"/>
  <p:txStyles>
    <p:titleStyle>
      <a:lvl1pPr algn="ctr" rtl="0" eaLnBrk="0" fontAlgn="base" hangingPunct="0">
        <a:spcBef>
          <a:spcPct val="0"/>
        </a:spcBef>
        <a:spcAft>
          <a:spcPct val="0"/>
        </a:spcAft>
        <a:defRPr sz="3469">
          <a:solidFill>
            <a:srgbClr val="FF0000"/>
          </a:solidFill>
          <a:latin typeface="+mj-lt"/>
          <a:ea typeface="+mj-ea"/>
          <a:cs typeface="+mj-cs"/>
        </a:defRPr>
      </a:lvl1pPr>
      <a:lvl2pPr algn="ctr" rtl="0" eaLnBrk="0" fontAlgn="base" hangingPunct="0">
        <a:spcBef>
          <a:spcPct val="0"/>
        </a:spcBef>
        <a:spcAft>
          <a:spcPct val="0"/>
        </a:spcAft>
        <a:defRPr sz="3469">
          <a:solidFill>
            <a:srgbClr val="FF0000"/>
          </a:solidFill>
          <a:latin typeface="Calibri" pitchFamily="34" charset="0"/>
        </a:defRPr>
      </a:lvl2pPr>
      <a:lvl3pPr algn="ctr" rtl="0" eaLnBrk="0" fontAlgn="base" hangingPunct="0">
        <a:spcBef>
          <a:spcPct val="0"/>
        </a:spcBef>
        <a:spcAft>
          <a:spcPct val="0"/>
        </a:spcAft>
        <a:defRPr sz="3469">
          <a:solidFill>
            <a:srgbClr val="FF0000"/>
          </a:solidFill>
          <a:latin typeface="Calibri" pitchFamily="34" charset="0"/>
        </a:defRPr>
      </a:lvl3pPr>
      <a:lvl4pPr algn="ctr" rtl="0" eaLnBrk="0" fontAlgn="base" hangingPunct="0">
        <a:spcBef>
          <a:spcPct val="0"/>
        </a:spcBef>
        <a:spcAft>
          <a:spcPct val="0"/>
        </a:spcAft>
        <a:defRPr sz="3469">
          <a:solidFill>
            <a:srgbClr val="FF0000"/>
          </a:solidFill>
          <a:latin typeface="Calibri" pitchFamily="34" charset="0"/>
        </a:defRPr>
      </a:lvl4pPr>
      <a:lvl5pPr algn="ctr" rtl="0" eaLnBrk="0" fontAlgn="base" hangingPunct="0">
        <a:spcBef>
          <a:spcPct val="0"/>
        </a:spcBef>
        <a:spcAft>
          <a:spcPct val="0"/>
        </a:spcAft>
        <a:defRPr sz="3469">
          <a:solidFill>
            <a:srgbClr val="FF0000"/>
          </a:solidFill>
          <a:latin typeface="Calibri" pitchFamily="34" charset="0"/>
        </a:defRPr>
      </a:lvl5pPr>
      <a:lvl6pPr marL="495577" algn="ctr" rtl="0" eaLnBrk="0" fontAlgn="base" hangingPunct="0">
        <a:spcBef>
          <a:spcPct val="0"/>
        </a:spcBef>
        <a:spcAft>
          <a:spcPct val="0"/>
        </a:spcAft>
        <a:defRPr sz="3469">
          <a:solidFill>
            <a:srgbClr val="FF0000"/>
          </a:solidFill>
          <a:latin typeface="Calibri" pitchFamily="34" charset="0"/>
        </a:defRPr>
      </a:lvl6pPr>
      <a:lvl7pPr marL="991155" algn="ctr" rtl="0" eaLnBrk="0" fontAlgn="base" hangingPunct="0">
        <a:spcBef>
          <a:spcPct val="0"/>
        </a:spcBef>
        <a:spcAft>
          <a:spcPct val="0"/>
        </a:spcAft>
        <a:defRPr sz="3469">
          <a:solidFill>
            <a:srgbClr val="FF0000"/>
          </a:solidFill>
          <a:latin typeface="Calibri" pitchFamily="34" charset="0"/>
        </a:defRPr>
      </a:lvl7pPr>
      <a:lvl8pPr marL="1486731" algn="ctr" rtl="0" eaLnBrk="0" fontAlgn="base" hangingPunct="0">
        <a:spcBef>
          <a:spcPct val="0"/>
        </a:spcBef>
        <a:spcAft>
          <a:spcPct val="0"/>
        </a:spcAft>
        <a:defRPr sz="3469">
          <a:solidFill>
            <a:srgbClr val="FF0000"/>
          </a:solidFill>
          <a:latin typeface="Calibri" pitchFamily="34" charset="0"/>
        </a:defRPr>
      </a:lvl8pPr>
      <a:lvl9pPr marL="1982308" algn="ctr" rtl="0" eaLnBrk="0" fontAlgn="base" hangingPunct="0">
        <a:spcBef>
          <a:spcPct val="0"/>
        </a:spcBef>
        <a:spcAft>
          <a:spcPct val="0"/>
        </a:spcAft>
        <a:defRPr sz="3469">
          <a:solidFill>
            <a:srgbClr val="FF0000"/>
          </a:solidFill>
          <a:latin typeface="Calibri" pitchFamily="34" charset="0"/>
        </a:defRPr>
      </a:lvl9pPr>
    </p:titleStyle>
    <p:bodyStyle>
      <a:lvl1pPr marL="371684" indent="-371684" algn="l" rtl="0" eaLnBrk="0" fontAlgn="base" hangingPunct="0">
        <a:spcBef>
          <a:spcPct val="20000"/>
        </a:spcBef>
        <a:spcAft>
          <a:spcPct val="0"/>
        </a:spcAft>
        <a:buBlip>
          <a:blip r:embed="rId5"/>
        </a:buBlip>
        <a:defRPr sz="3034">
          <a:solidFill>
            <a:schemeClr val="tx1"/>
          </a:solidFill>
          <a:latin typeface="+mn-lt"/>
          <a:ea typeface="+mn-ea"/>
          <a:cs typeface="+mn-cs"/>
        </a:defRPr>
      </a:lvl1pPr>
      <a:lvl2pPr marL="805312" indent="-309735" algn="l" rtl="0" eaLnBrk="0" fontAlgn="base" hangingPunct="0">
        <a:spcBef>
          <a:spcPct val="20000"/>
        </a:spcBef>
        <a:spcAft>
          <a:spcPct val="0"/>
        </a:spcAft>
        <a:buClr>
          <a:srgbClr val="C00000"/>
        </a:buClr>
        <a:buFont typeface="Arial" panose="020B0604020202020204" pitchFamily="34" charset="0"/>
        <a:buChar char="•"/>
        <a:defRPr sz="2602">
          <a:solidFill>
            <a:schemeClr val="tx1"/>
          </a:solidFill>
          <a:latin typeface="+mn-lt"/>
        </a:defRPr>
      </a:lvl2pPr>
      <a:lvl3pPr marL="1238943" indent="-247788" algn="l" rtl="0" eaLnBrk="0" fontAlgn="base" hangingPunct="0">
        <a:spcBef>
          <a:spcPct val="20000"/>
        </a:spcBef>
        <a:spcAft>
          <a:spcPct val="0"/>
        </a:spcAft>
        <a:buFont typeface="Arial" panose="020B0604020202020204" pitchFamily="34" charset="0"/>
        <a:buChar char="•"/>
        <a:defRPr sz="2167">
          <a:solidFill>
            <a:schemeClr val="tx1"/>
          </a:solidFill>
          <a:latin typeface="+mn-lt"/>
        </a:defRPr>
      </a:lvl3pPr>
      <a:lvl4pPr marL="1734520" indent="-247788" algn="l" rtl="0" eaLnBrk="0" fontAlgn="base" hangingPunct="0">
        <a:spcBef>
          <a:spcPct val="20000"/>
        </a:spcBef>
        <a:spcAft>
          <a:spcPct val="0"/>
        </a:spcAft>
        <a:buFont typeface="Arial" panose="020B0604020202020204" pitchFamily="34" charset="0"/>
        <a:buChar char="–"/>
        <a:defRPr sz="2167">
          <a:solidFill>
            <a:schemeClr val="tx1"/>
          </a:solidFill>
          <a:latin typeface="+mn-lt"/>
        </a:defRPr>
      </a:lvl4pPr>
      <a:lvl5pPr marL="2230097" indent="-247788" algn="l" rtl="0" eaLnBrk="0" fontAlgn="base" hangingPunct="0">
        <a:spcBef>
          <a:spcPct val="20000"/>
        </a:spcBef>
        <a:spcAft>
          <a:spcPct val="0"/>
        </a:spcAft>
        <a:buFont typeface="Arial" panose="020B0604020202020204" pitchFamily="34" charset="0"/>
        <a:buChar char="»"/>
        <a:defRPr sz="1733">
          <a:solidFill>
            <a:schemeClr val="tx1"/>
          </a:solidFill>
          <a:latin typeface="+mn-lt"/>
        </a:defRPr>
      </a:lvl5pPr>
      <a:lvl6pPr marL="2725674" indent="-247788" algn="l" rtl="0" eaLnBrk="0" fontAlgn="base" hangingPunct="0">
        <a:spcBef>
          <a:spcPct val="20000"/>
        </a:spcBef>
        <a:spcAft>
          <a:spcPct val="0"/>
        </a:spcAft>
        <a:buFont typeface="Arial" charset="0"/>
        <a:buChar char="»"/>
        <a:defRPr sz="1733">
          <a:solidFill>
            <a:schemeClr val="tx1"/>
          </a:solidFill>
          <a:latin typeface="+mn-lt"/>
        </a:defRPr>
      </a:lvl6pPr>
      <a:lvl7pPr marL="3221252" indent="-247788" algn="l" rtl="0" eaLnBrk="0" fontAlgn="base" hangingPunct="0">
        <a:spcBef>
          <a:spcPct val="20000"/>
        </a:spcBef>
        <a:spcAft>
          <a:spcPct val="0"/>
        </a:spcAft>
        <a:buFont typeface="Arial" charset="0"/>
        <a:buChar char="»"/>
        <a:defRPr sz="1733">
          <a:solidFill>
            <a:schemeClr val="tx1"/>
          </a:solidFill>
          <a:latin typeface="+mn-lt"/>
        </a:defRPr>
      </a:lvl7pPr>
      <a:lvl8pPr marL="3716829" indent="-247788" algn="l" rtl="0" eaLnBrk="0" fontAlgn="base" hangingPunct="0">
        <a:spcBef>
          <a:spcPct val="20000"/>
        </a:spcBef>
        <a:spcAft>
          <a:spcPct val="0"/>
        </a:spcAft>
        <a:buFont typeface="Arial" charset="0"/>
        <a:buChar char="»"/>
        <a:defRPr sz="1733">
          <a:solidFill>
            <a:schemeClr val="tx1"/>
          </a:solidFill>
          <a:latin typeface="+mn-lt"/>
        </a:defRPr>
      </a:lvl8pPr>
      <a:lvl9pPr marL="4212406" indent="-247788" algn="l" rtl="0" eaLnBrk="0" fontAlgn="base" hangingPunct="0">
        <a:spcBef>
          <a:spcPct val="20000"/>
        </a:spcBef>
        <a:spcAft>
          <a:spcPct val="0"/>
        </a:spcAft>
        <a:buFont typeface="Arial" charset="0"/>
        <a:buChar char="»"/>
        <a:defRPr sz="1733">
          <a:solidFill>
            <a:schemeClr val="tx1"/>
          </a:solidFill>
          <a:latin typeface="+mn-lt"/>
        </a:defRPr>
      </a:lvl9pPr>
    </p:bodyStyle>
    <p:otherStyle>
      <a:defPPr>
        <a:defRPr lang="en-US"/>
      </a:defPPr>
      <a:lvl1pPr marL="0" algn="l" defTabSz="991155" rtl="0" eaLnBrk="1" latinLnBrk="0" hangingPunct="1">
        <a:defRPr sz="1951" kern="1200">
          <a:solidFill>
            <a:schemeClr val="tx1"/>
          </a:solidFill>
          <a:latin typeface="+mn-lt"/>
          <a:ea typeface="+mn-ea"/>
          <a:cs typeface="+mn-cs"/>
        </a:defRPr>
      </a:lvl1pPr>
      <a:lvl2pPr marL="495577" algn="l" defTabSz="991155" rtl="0" eaLnBrk="1" latinLnBrk="0" hangingPunct="1">
        <a:defRPr sz="1951" kern="1200">
          <a:solidFill>
            <a:schemeClr val="tx1"/>
          </a:solidFill>
          <a:latin typeface="+mn-lt"/>
          <a:ea typeface="+mn-ea"/>
          <a:cs typeface="+mn-cs"/>
        </a:defRPr>
      </a:lvl2pPr>
      <a:lvl3pPr marL="991155" algn="l" defTabSz="991155" rtl="0" eaLnBrk="1" latinLnBrk="0" hangingPunct="1">
        <a:defRPr sz="1951" kern="1200">
          <a:solidFill>
            <a:schemeClr val="tx1"/>
          </a:solidFill>
          <a:latin typeface="+mn-lt"/>
          <a:ea typeface="+mn-ea"/>
          <a:cs typeface="+mn-cs"/>
        </a:defRPr>
      </a:lvl3pPr>
      <a:lvl4pPr marL="1486731" algn="l" defTabSz="991155" rtl="0" eaLnBrk="1" latinLnBrk="0" hangingPunct="1">
        <a:defRPr sz="1951" kern="1200">
          <a:solidFill>
            <a:schemeClr val="tx1"/>
          </a:solidFill>
          <a:latin typeface="+mn-lt"/>
          <a:ea typeface="+mn-ea"/>
          <a:cs typeface="+mn-cs"/>
        </a:defRPr>
      </a:lvl4pPr>
      <a:lvl5pPr marL="1982308" algn="l" defTabSz="991155" rtl="0" eaLnBrk="1" latinLnBrk="0" hangingPunct="1">
        <a:defRPr sz="1951" kern="1200">
          <a:solidFill>
            <a:schemeClr val="tx1"/>
          </a:solidFill>
          <a:latin typeface="+mn-lt"/>
          <a:ea typeface="+mn-ea"/>
          <a:cs typeface="+mn-cs"/>
        </a:defRPr>
      </a:lvl5pPr>
      <a:lvl6pPr marL="2477886" algn="l" defTabSz="991155" rtl="0" eaLnBrk="1" latinLnBrk="0" hangingPunct="1">
        <a:defRPr sz="1951" kern="1200">
          <a:solidFill>
            <a:schemeClr val="tx1"/>
          </a:solidFill>
          <a:latin typeface="+mn-lt"/>
          <a:ea typeface="+mn-ea"/>
          <a:cs typeface="+mn-cs"/>
        </a:defRPr>
      </a:lvl6pPr>
      <a:lvl7pPr marL="2973463" algn="l" defTabSz="991155" rtl="0" eaLnBrk="1" latinLnBrk="0" hangingPunct="1">
        <a:defRPr sz="1951" kern="1200">
          <a:solidFill>
            <a:schemeClr val="tx1"/>
          </a:solidFill>
          <a:latin typeface="+mn-lt"/>
          <a:ea typeface="+mn-ea"/>
          <a:cs typeface="+mn-cs"/>
        </a:defRPr>
      </a:lvl7pPr>
      <a:lvl8pPr marL="3469041" algn="l" defTabSz="991155" rtl="0" eaLnBrk="1" latinLnBrk="0" hangingPunct="1">
        <a:defRPr sz="1951" kern="1200">
          <a:solidFill>
            <a:schemeClr val="tx1"/>
          </a:solidFill>
          <a:latin typeface="+mn-lt"/>
          <a:ea typeface="+mn-ea"/>
          <a:cs typeface="+mn-cs"/>
        </a:defRPr>
      </a:lvl8pPr>
      <a:lvl9pPr marL="3964618" algn="l" defTabSz="991155" rtl="0" eaLnBrk="1" latinLnBrk="0" hangingPunct="1">
        <a:defRPr sz="195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a:xfrm>
            <a:off x="1719755" y="3136288"/>
            <a:ext cx="10363201" cy="1470025"/>
          </a:xfrm>
        </p:spPr>
        <p:txBody>
          <a:bodyPr/>
          <a:lstStyle/>
          <a:p>
            <a:r>
              <a:rPr lang="en-US" sz="3600" dirty="0">
                <a:solidFill>
                  <a:schemeClr val="tx1"/>
                </a:solidFill>
              </a:rPr>
              <a:t>SA Questions to RAN for the joint session</a:t>
            </a:r>
          </a:p>
        </p:txBody>
      </p:sp>
      <p:sp>
        <p:nvSpPr>
          <p:cNvPr id="7" name="TextBox 6">
            <a:extLst>
              <a:ext uri="{FF2B5EF4-FFF2-40B4-BE49-F238E27FC236}">
                <a16:creationId xmlns:a16="http://schemas.microsoft.com/office/drawing/2014/main" id="{BD4C07CE-5B29-4702-9D1C-D0C398AA13C3}"/>
              </a:ext>
            </a:extLst>
          </p:cNvPr>
          <p:cNvSpPr txBox="1"/>
          <p:nvPr/>
        </p:nvSpPr>
        <p:spPr>
          <a:xfrm>
            <a:off x="5622284" y="822255"/>
            <a:ext cx="6460672" cy="776559"/>
          </a:xfrm>
          <a:prstGeom prst="rect">
            <a:avLst/>
          </a:prstGeom>
          <a:noFill/>
        </p:spPr>
        <p:txBody>
          <a:bodyPr wrap="square">
            <a:spAutoFit/>
          </a:bodyPr>
          <a:lstStyle/>
          <a:p>
            <a:pPr hangingPunct="0">
              <a:spcAft>
                <a:spcPts val="732"/>
              </a:spcAft>
              <a:tabLst>
                <a:tab pos="4975666" algn="r"/>
              </a:tabLst>
            </a:pPr>
            <a:r>
              <a:rPr lang="en-GB" sz="1463" b="1" dirty="0">
                <a:solidFill>
                  <a:srgbClr val="000000"/>
                </a:solidFill>
                <a:latin typeface="Arial" panose="020B0604020202020204" pitchFamily="34" charset="0"/>
                <a:ea typeface="SimSun" panose="02010600030101010101" pitchFamily="2" charset="-122"/>
              </a:rPr>
              <a:t>TSG SA Meeting #102	</a:t>
            </a:r>
            <a:r>
              <a:rPr lang="en-US" sz="2400" b="1" dirty="0"/>
              <a:t>SP-231686</a:t>
            </a:r>
            <a:endParaRPr lang="en-US" sz="1100" dirty="0">
              <a:solidFill>
                <a:srgbClr val="000000"/>
              </a:solidFill>
              <a:latin typeface="Times New Roman" panose="02020603050405020304" pitchFamily="18" charset="0"/>
              <a:ea typeface="SimSun" panose="02010600030101010101" pitchFamily="2" charset="-122"/>
            </a:endParaRPr>
          </a:p>
          <a:p>
            <a:r>
              <a:rPr lang="en-GB" sz="1463" b="1" dirty="0">
                <a:solidFill>
                  <a:srgbClr val="000000"/>
                </a:solidFill>
                <a:latin typeface="Arial" panose="020B0604020202020204" pitchFamily="34" charset="0"/>
                <a:ea typeface="SimSun" panose="02010600030101010101" pitchFamily="2" charset="-122"/>
              </a:rPr>
              <a:t>December 11 – 15, 2023</a:t>
            </a:r>
            <a:endParaRPr lang="en-US" sz="1463" dirty="0"/>
          </a:p>
        </p:txBody>
      </p:sp>
    </p:spTree>
    <p:extLst>
      <p:ext uri="{BB962C8B-B14F-4D97-AF65-F5344CB8AC3E}">
        <p14:creationId xmlns:p14="http://schemas.microsoft.com/office/powerpoint/2010/main" val="399343419"/>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BBD9587-4CE1-4E26-97DF-12424B01B26F}"/>
              </a:ext>
            </a:extLst>
          </p:cNvPr>
          <p:cNvSpPr>
            <a:spLocks noGrp="1"/>
          </p:cNvSpPr>
          <p:nvPr>
            <p:ph type="title"/>
          </p:nvPr>
        </p:nvSpPr>
        <p:spPr>
          <a:xfrm>
            <a:off x="1788460" y="435844"/>
            <a:ext cx="8243046" cy="929308"/>
          </a:xfrm>
        </p:spPr>
        <p:txBody>
          <a:bodyPr wrap="square" anchor="ctr">
            <a:normAutofit fontScale="90000"/>
          </a:bodyPr>
          <a:lstStyle/>
          <a:p>
            <a:r>
              <a:rPr lang="en-US" dirty="0" err="1">
                <a:solidFill>
                  <a:schemeClr val="tx1"/>
                </a:solidFill>
              </a:rPr>
              <a:t>FS_AmbientIoT</a:t>
            </a:r>
            <a:br>
              <a:rPr lang="en-US" dirty="0">
                <a:solidFill>
                  <a:schemeClr val="tx1"/>
                </a:solidFill>
              </a:rPr>
            </a:br>
            <a:r>
              <a:rPr lang="en-US" sz="2200" dirty="0">
                <a:solidFill>
                  <a:schemeClr val="tx1"/>
                </a:solidFill>
              </a:rPr>
              <a:t>Study on Architecture support of Ambient power-enabled Internet of Things</a:t>
            </a:r>
            <a:endParaRPr lang="en-US" dirty="0">
              <a:solidFill>
                <a:schemeClr val="tx1"/>
              </a:solidFill>
            </a:endParaRPr>
          </a:p>
        </p:txBody>
      </p:sp>
      <p:sp>
        <p:nvSpPr>
          <p:cNvPr id="5" name="Content Placeholder 2">
            <a:extLst>
              <a:ext uri="{FF2B5EF4-FFF2-40B4-BE49-F238E27FC236}">
                <a16:creationId xmlns:a16="http://schemas.microsoft.com/office/drawing/2014/main" id="{B1B7A073-5C24-464D-A363-9847CF618387}"/>
              </a:ext>
            </a:extLst>
          </p:cNvPr>
          <p:cNvSpPr>
            <a:spLocks noGrp="1"/>
          </p:cNvSpPr>
          <p:nvPr>
            <p:ph idx="1"/>
          </p:nvPr>
        </p:nvSpPr>
        <p:spPr>
          <a:xfrm>
            <a:off x="409648" y="1869141"/>
            <a:ext cx="11289846" cy="4491318"/>
          </a:xfrm>
        </p:spPr>
        <p:txBody>
          <a:bodyPr/>
          <a:lstStyle/>
          <a:p>
            <a:pPr>
              <a:lnSpc>
                <a:spcPct val="110000"/>
              </a:lnSpc>
              <a:defRPr/>
            </a:pPr>
            <a:r>
              <a:rPr lang="en-US" sz="2000" dirty="0">
                <a:solidFill>
                  <a:srgbClr val="FF0000"/>
                </a:solidFill>
              </a:rPr>
              <a:t>SA Assumption</a:t>
            </a:r>
            <a:r>
              <a:rPr lang="en-US" sz="2000" dirty="0"/>
              <a:t>: Ambient IoT has been included in the RAN R19 package as study with checkpoint in Dec 2024 on whether to proceed with normative work. </a:t>
            </a:r>
          </a:p>
          <a:p>
            <a:pPr>
              <a:lnSpc>
                <a:spcPct val="110000"/>
              </a:lnSpc>
              <a:defRPr/>
            </a:pPr>
            <a:endParaRPr lang="en-US" sz="2000" dirty="0"/>
          </a:p>
          <a:p>
            <a:pPr>
              <a:lnSpc>
                <a:spcPct val="110000"/>
              </a:lnSpc>
              <a:defRPr/>
            </a:pPr>
            <a:r>
              <a:rPr lang="en-US" sz="2000" dirty="0">
                <a:solidFill>
                  <a:srgbClr val="FF0000"/>
                </a:solidFill>
              </a:rPr>
              <a:t>SA Question</a:t>
            </a:r>
            <a:r>
              <a:rPr lang="en-US" sz="2000" dirty="0"/>
              <a:t>: RAN to provide input on different Ambient IoT device type(s) and </a:t>
            </a:r>
            <a:r>
              <a:rPr lang="en-US" sz="2000" dirty="0" err="1"/>
              <a:t>topolog</a:t>
            </a:r>
            <a:r>
              <a:rPr lang="en-US" sz="2000" dirty="0"/>
              <a:t>(</a:t>
            </a:r>
            <a:r>
              <a:rPr lang="en-US" sz="2000" dirty="0" err="1"/>
              <a:t>ies</a:t>
            </a:r>
            <a:r>
              <a:rPr lang="en-US" sz="2000" dirty="0"/>
              <a:t>) to be supported by RAN in R19?</a:t>
            </a:r>
          </a:p>
          <a:p>
            <a:pPr>
              <a:lnSpc>
                <a:spcPct val="110000"/>
              </a:lnSpc>
              <a:defRPr/>
            </a:pPr>
            <a:endParaRPr lang="en-US" sz="2000" dirty="0"/>
          </a:p>
          <a:p>
            <a:pPr>
              <a:lnSpc>
                <a:spcPct val="110000"/>
              </a:lnSpc>
              <a:defRPr/>
            </a:pPr>
            <a:endParaRPr lang="en-US" sz="2000" dirty="0"/>
          </a:p>
        </p:txBody>
      </p:sp>
    </p:spTree>
    <p:extLst>
      <p:ext uri="{BB962C8B-B14F-4D97-AF65-F5344CB8AC3E}">
        <p14:creationId xmlns:p14="http://schemas.microsoft.com/office/powerpoint/2010/main" val="1718333597"/>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BBD9587-4CE1-4E26-97DF-12424B01B26F}"/>
              </a:ext>
            </a:extLst>
          </p:cNvPr>
          <p:cNvSpPr>
            <a:spLocks noGrp="1"/>
          </p:cNvSpPr>
          <p:nvPr>
            <p:ph type="title"/>
          </p:nvPr>
        </p:nvSpPr>
        <p:spPr>
          <a:xfrm>
            <a:off x="2566982" y="435844"/>
            <a:ext cx="6975177" cy="929308"/>
          </a:xfrm>
        </p:spPr>
        <p:txBody>
          <a:bodyPr wrap="square" anchor="ctr">
            <a:normAutofit fontScale="90000"/>
          </a:bodyPr>
          <a:lstStyle/>
          <a:p>
            <a:r>
              <a:rPr lang="en-US" dirty="0">
                <a:solidFill>
                  <a:schemeClr val="tx1"/>
                </a:solidFill>
              </a:rPr>
              <a:t>FS_ISAC_ARC</a:t>
            </a:r>
            <a:br>
              <a:rPr lang="en-US" dirty="0">
                <a:solidFill>
                  <a:schemeClr val="tx1"/>
                </a:solidFill>
              </a:rPr>
            </a:br>
            <a:r>
              <a:rPr lang="en-US" sz="2200" dirty="0">
                <a:solidFill>
                  <a:schemeClr val="tx1"/>
                </a:solidFill>
              </a:rPr>
              <a:t>Study on Architecture Enhancement to support Integrated Sensing and Communication</a:t>
            </a:r>
          </a:p>
        </p:txBody>
      </p:sp>
      <p:sp>
        <p:nvSpPr>
          <p:cNvPr id="5" name="Content Placeholder 2">
            <a:extLst>
              <a:ext uri="{FF2B5EF4-FFF2-40B4-BE49-F238E27FC236}">
                <a16:creationId xmlns:a16="http://schemas.microsoft.com/office/drawing/2014/main" id="{B1B7A073-5C24-464D-A363-9847CF618387}"/>
              </a:ext>
            </a:extLst>
          </p:cNvPr>
          <p:cNvSpPr>
            <a:spLocks noGrp="1"/>
          </p:cNvSpPr>
          <p:nvPr>
            <p:ph idx="1"/>
          </p:nvPr>
        </p:nvSpPr>
        <p:spPr>
          <a:xfrm>
            <a:off x="409648" y="1949824"/>
            <a:ext cx="11289846" cy="4410635"/>
          </a:xfrm>
        </p:spPr>
        <p:txBody>
          <a:bodyPr/>
          <a:lstStyle/>
          <a:p>
            <a:r>
              <a:rPr lang="en-US" sz="2000" dirty="0">
                <a:solidFill>
                  <a:srgbClr val="FF0000"/>
                </a:solidFill>
              </a:rPr>
              <a:t>SA Assumption</a:t>
            </a:r>
            <a:r>
              <a:rPr lang="en-US" sz="2000" dirty="0"/>
              <a:t>: Sensing has been included in the RAN R19 package as RAN study on channel modelling study with checkpoint in Sep 2024 on whether study beyond channel modelling will be started in Rel-19. </a:t>
            </a:r>
          </a:p>
          <a:p>
            <a:endParaRPr lang="en-GB" sz="2000" dirty="0"/>
          </a:p>
          <a:p>
            <a:r>
              <a:rPr lang="en-GB" sz="2000" dirty="0">
                <a:solidFill>
                  <a:srgbClr val="FF0000"/>
                </a:solidFill>
              </a:rPr>
              <a:t>Question</a:t>
            </a:r>
            <a:r>
              <a:rPr lang="en-GB" sz="2000" dirty="0"/>
              <a:t> : SA would like to ask RAN’s view whether the monostatic base station based sensing is feasible without any additional (dedicated) RAN WG(s) study/work.</a:t>
            </a:r>
            <a:endParaRPr lang="en-US" sz="2000" dirty="0"/>
          </a:p>
        </p:txBody>
      </p:sp>
    </p:spTree>
    <p:extLst>
      <p:ext uri="{BB962C8B-B14F-4D97-AF65-F5344CB8AC3E}">
        <p14:creationId xmlns:p14="http://schemas.microsoft.com/office/powerpoint/2010/main" val="3502734125"/>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BBD9587-4CE1-4E26-97DF-12424B01B26F}"/>
              </a:ext>
            </a:extLst>
          </p:cNvPr>
          <p:cNvSpPr>
            <a:spLocks noGrp="1"/>
          </p:cNvSpPr>
          <p:nvPr>
            <p:ph type="title"/>
          </p:nvPr>
        </p:nvSpPr>
        <p:spPr>
          <a:xfrm>
            <a:off x="2566982" y="435844"/>
            <a:ext cx="6975177" cy="929308"/>
          </a:xfrm>
        </p:spPr>
        <p:txBody>
          <a:bodyPr wrap="square" anchor="ctr">
            <a:normAutofit fontScale="90000"/>
          </a:bodyPr>
          <a:lstStyle/>
          <a:p>
            <a:r>
              <a:rPr lang="en-US" dirty="0">
                <a:solidFill>
                  <a:schemeClr val="tx1"/>
                </a:solidFill>
              </a:rPr>
              <a:t>FS_AIML_CN</a:t>
            </a:r>
            <a:br>
              <a:rPr lang="en-US" dirty="0">
                <a:solidFill>
                  <a:schemeClr val="tx1"/>
                </a:solidFill>
              </a:rPr>
            </a:br>
            <a:r>
              <a:rPr lang="en-US" sz="2200" dirty="0">
                <a:solidFill>
                  <a:schemeClr val="tx1"/>
                </a:solidFill>
              </a:rPr>
              <a:t>Core Network Enhanced Support for Artificial Intelligence (AI)/Machine Learning (ML)</a:t>
            </a:r>
          </a:p>
        </p:txBody>
      </p:sp>
      <p:sp>
        <p:nvSpPr>
          <p:cNvPr id="5" name="Content Placeholder 2">
            <a:extLst>
              <a:ext uri="{FF2B5EF4-FFF2-40B4-BE49-F238E27FC236}">
                <a16:creationId xmlns:a16="http://schemas.microsoft.com/office/drawing/2014/main" id="{B1B7A073-5C24-464D-A363-9847CF618387}"/>
              </a:ext>
            </a:extLst>
          </p:cNvPr>
          <p:cNvSpPr>
            <a:spLocks noGrp="1"/>
          </p:cNvSpPr>
          <p:nvPr>
            <p:ph idx="1"/>
          </p:nvPr>
        </p:nvSpPr>
        <p:spPr>
          <a:xfrm>
            <a:off x="409648" y="2084294"/>
            <a:ext cx="11289846" cy="4531659"/>
          </a:xfrm>
        </p:spPr>
        <p:txBody>
          <a:bodyPr/>
          <a:lstStyle/>
          <a:p>
            <a:pPr lvl="0"/>
            <a:r>
              <a:rPr lang="en-GB" sz="1800" dirty="0">
                <a:solidFill>
                  <a:srgbClr val="FF0000"/>
                </a:solidFill>
                <a:effectLst/>
                <a:latin typeface="Arial" panose="020B0604020202020204" pitchFamily="34" charset="0"/>
                <a:ea typeface="SimSun" panose="02010600030101010101" pitchFamily="2" charset="-122"/>
              </a:rPr>
              <a:t>Background</a:t>
            </a:r>
            <a:r>
              <a:rPr lang="en-GB" sz="1800" dirty="0">
                <a:effectLst/>
                <a:latin typeface="Arial" panose="020B0604020202020204" pitchFamily="34" charset="0"/>
                <a:ea typeface="SimSun" panose="02010600030101010101" pitchFamily="2" charset="-122"/>
              </a:rPr>
              <a:t>: LS SP-23xxxx</a:t>
            </a:r>
          </a:p>
          <a:p>
            <a:pPr lvl="0"/>
            <a:r>
              <a:rPr lang="en-GB" sz="1800" dirty="0">
                <a:effectLst/>
                <a:latin typeface="Arial" panose="020B0604020202020204" pitchFamily="34" charset="0"/>
                <a:ea typeface="SimSun" panose="02010600030101010101" pitchFamily="2" charset="-122"/>
              </a:rPr>
              <a:t>Is there any requirement(s) in Rel-19 for SA to support AI/ML for air interface and NG-RAN in RAN?</a:t>
            </a:r>
          </a:p>
          <a:p>
            <a:pPr lvl="0"/>
            <a:endParaRPr lang="en-GB" sz="1800" dirty="0">
              <a:latin typeface="Arial" panose="020B0604020202020204" pitchFamily="34" charset="0"/>
              <a:ea typeface="SimSun" panose="02010600030101010101" pitchFamily="2" charset="-122"/>
            </a:endParaRPr>
          </a:p>
        </p:txBody>
      </p:sp>
    </p:spTree>
    <p:extLst>
      <p:ext uri="{BB962C8B-B14F-4D97-AF65-F5344CB8AC3E}">
        <p14:creationId xmlns:p14="http://schemas.microsoft.com/office/powerpoint/2010/main" val="1172809609"/>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BBD9587-4CE1-4E26-97DF-12424B01B26F}"/>
              </a:ext>
            </a:extLst>
          </p:cNvPr>
          <p:cNvSpPr>
            <a:spLocks noGrp="1"/>
          </p:cNvSpPr>
          <p:nvPr>
            <p:ph type="title"/>
          </p:nvPr>
        </p:nvSpPr>
        <p:spPr>
          <a:xfrm>
            <a:off x="2566982" y="435844"/>
            <a:ext cx="6975177" cy="929308"/>
          </a:xfrm>
        </p:spPr>
        <p:txBody>
          <a:bodyPr wrap="square" anchor="ctr">
            <a:normAutofit fontScale="90000"/>
          </a:bodyPr>
          <a:lstStyle/>
          <a:p>
            <a:r>
              <a:rPr lang="en-US" dirty="0">
                <a:solidFill>
                  <a:schemeClr val="tx1"/>
                </a:solidFill>
              </a:rPr>
              <a:t>FS_SLTS</a:t>
            </a:r>
            <a:br>
              <a:rPr lang="en-US" dirty="0">
                <a:solidFill>
                  <a:schemeClr val="tx1"/>
                </a:solidFill>
              </a:rPr>
            </a:br>
            <a:r>
              <a:rPr lang="en-US" sz="2200" dirty="0">
                <a:solidFill>
                  <a:schemeClr val="tx1"/>
                </a:solidFill>
              </a:rPr>
              <a:t>Study on Side link time synchronization</a:t>
            </a:r>
          </a:p>
        </p:txBody>
      </p:sp>
      <p:sp>
        <p:nvSpPr>
          <p:cNvPr id="5" name="Content Placeholder 2">
            <a:extLst>
              <a:ext uri="{FF2B5EF4-FFF2-40B4-BE49-F238E27FC236}">
                <a16:creationId xmlns:a16="http://schemas.microsoft.com/office/drawing/2014/main" id="{B1B7A073-5C24-464D-A363-9847CF618387}"/>
              </a:ext>
            </a:extLst>
          </p:cNvPr>
          <p:cNvSpPr>
            <a:spLocks noGrp="1"/>
          </p:cNvSpPr>
          <p:nvPr>
            <p:ph idx="1"/>
          </p:nvPr>
        </p:nvSpPr>
        <p:spPr>
          <a:xfrm>
            <a:off x="409648" y="2070847"/>
            <a:ext cx="11289846" cy="4289612"/>
          </a:xfrm>
        </p:spPr>
        <p:txBody>
          <a:bodyPr/>
          <a:lstStyle/>
          <a:p>
            <a:pPr>
              <a:lnSpc>
                <a:spcPct val="110000"/>
              </a:lnSpc>
              <a:defRPr/>
            </a:pPr>
            <a:r>
              <a:rPr lang="en-US" sz="2000" dirty="0"/>
              <a:t>Question 1: Will RAN work on AS-based time synchronization via PC5 in Rel-19?</a:t>
            </a:r>
            <a:endParaRPr lang="en-US" sz="2000" b="1" dirty="0"/>
          </a:p>
        </p:txBody>
      </p:sp>
    </p:spTree>
    <p:extLst>
      <p:ext uri="{BB962C8B-B14F-4D97-AF65-F5344CB8AC3E}">
        <p14:creationId xmlns:p14="http://schemas.microsoft.com/office/powerpoint/2010/main" val="1268717066"/>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BBD9587-4CE1-4E26-97DF-12424B01B26F}"/>
              </a:ext>
            </a:extLst>
          </p:cNvPr>
          <p:cNvSpPr>
            <a:spLocks noGrp="1"/>
          </p:cNvSpPr>
          <p:nvPr>
            <p:ph type="title"/>
          </p:nvPr>
        </p:nvSpPr>
        <p:spPr>
          <a:xfrm>
            <a:off x="2566982" y="435844"/>
            <a:ext cx="6975177" cy="929308"/>
          </a:xfrm>
        </p:spPr>
        <p:txBody>
          <a:bodyPr wrap="square" anchor="ctr">
            <a:normAutofit fontScale="90000"/>
          </a:bodyPr>
          <a:lstStyle/>
          <a:p>
            <a:r>
              <a:rPr lang="en-US" dirty="0">
                <a:solidFill>
                  <a:schemeClr val="tx1"/>
                </a:solidFill>
              </a:rPr>
              <a:t>FS_5G_ProSe_Ph3</a:t>
            </a:r>
            <a:br>
              <a:rPr lang="en-US" dirty="0">
                <a:solidFill>
                  <a:schemeClr val="tx1"/>
                </a:solidFill>
              </a:rPr>
            </a:br>
            <a:r>
              <a:rPr lang="en-US" sz="2200" dirty="0">
                <a:solidFill>
                  <a:schemeClr val="tx1"/>
                </a:solidFill>
              </a:rPr>
              <a:t>Study on System Enhancement for Proximity-based Services in 5GS - Phase 3</a:t>
            </a:r>
            <a:endParaRPr lang="en-US" dirty="0">
              <a:solidFill>
                <a:schemeClr val="tx1"/>
              </a:solidFill>
            </a:endParaRPr>
          </a:p>
        </p:txBody>
      </p:sp>
      <p:sp>
        <p:nvSpPr>
          <p:cNvPr id="5" name="Content Placeholder 2">
            <a:extLst>
              <a:ext uri="{FF2B5EF4-FFF2-40B4-BE49-F238E27FC236}">
                <a16:creationId xmlns:a16="http://schemas.microsoft.com/office/drawing/2014/main" id="{B1B7A073-5C24-464D-A363-9847CF618387}"/>
              </a:ext>
            </a:extLst>
          </p:cNvPr>
          <p:cNvSpPr>
            <a:spLocks noGrp="1"/>
          </p:cNvSpPr>
          <p:nvPr>
            <p:ph idx="1"/>
          </p:nvPr>
        </p:nvSpPr>
        <p:spPr>
          <a:xfrm>
            <a:off x="409648" y="1976718"/>
            <a:ext cx="11289846" cy="4383741"/>
          </a:xfrm>
        </p:spPr>
        <p:txBody>
          <a:bodyPr/>
          <a:lstStyle/>
          <a:p>
            <a:pPr>
              <a:lnSpc>
                <a:spcPct val="110000"/>
              </a:lnSpc>
              <a:defRPr/>
            </a:pPr>
            <a:r>
              <a:rPr lang="en-GB" sz="2800" b="1" dirty="0"/>
              <a:t>SA has decided to focus on multi-hop and not do multi-path in Rel-19. </a:t>
            </a:r>
          </a:p>
          <a:p>
            <a:pPr>
              <a:lnSpc>
                <a:spcPct val="110000"/>
              </a:lnSpc>
              <a:defRPr/>
            </a:pPr>
            <a:r>
              <a:rPr lang="en-GB" sz="2800" dirty="0">
                <a:solidFill>
                  <a:srgbClr val="FF0000"/>
                </a:solidFill>
              </a:rPr>
              <a:t>Question</a:t>
            </a:r>
            <a:r>
              <a:rPr lang="en-GB" sz="2800" dirty="0"/>
              <a:t>: Does RAN has L2 UE-to-Network Relay or L2 UE-to-UE Relay to support multi-hop as part of their R-19 package?</a:t>
            </a:r>
            <a:endParaRPr lang="en-US" sz="2800" dirty="0"/>
          </a:p>
          <a:p>
            <a:pPr>
              <a:lnSpc>
                <a:spcPct val="110000"/>
              </a:lnSpc>
              <a:defRPr/>
            </a:pPr>
            <a:endParaRPr lang="en-US" sz="2000" b="1" dirty="0"/>
          </a:p>
        </p:txBody>
      </p:sp>
    </p:spTree>
    <p:extLst>
      <p:ext uri="{BB962C8B-B14F-4D97-AF65-F5344CB8AC3E}">
        <p14:creationId xmlns:p14="http://schemas.microsoft.com/office/powerpoint/2010/main" val="988157928"/>
      </p:ext>
    </p:extLst>
  </p:cSld>
  <p:clrMapOvr>
    <a:masterClrMapping/>
  </p:clrMapOvr>
  <p:transition spd="slow"/>
</p:sld>
</file>

<file path=ppt/theme/theme1.xml><?xml version="1.0" encoding="utf-8"?>
<a:theme xmlns:a="http://schemas.openxmlformats.org/drawingml/2006/main" name="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Arial">
      <a:majorFont>
        <a:latin typeface="Arial"/>
        <a:ea typeface=""/>
        <a:cs typeface=""/>
      </a:majorFont>
      <a:minorFont>
        <a:latin typeface="Arial"/>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err="1" smtClean="0">
            <a:solidFill>
              <a:schemeClr val="tx2"/>
            </a:solidFill>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spAutoFit/>
      </a:bodyPr>
      <a:lstStyle>
        <a:defPPr defTabSz="360000">
          <a:spcAft>
            <a:spcPts val="600"/>
          </a:spcAft>
          <a:tabLst>
            <a:tab pos="360000" algn="l"/>
          </a:tabLst>
          <a:defRPr sz="1200" dirty="0" smtClean="0">
            <a:solidFill>
              <a:schemeClr val="tx2"/>
            </a:solidFill>
            <a:latin typeface="Arial" panose="020B0604020202020204" pitchFamily="34" charset="0"/>
            <a:ea typeface="Nokia Pure Text Light" panose="020B0403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Arial PowerPoint.potx" id="{0E061A61-7E57-432B-907A-AB1A22788084}" vid="{E3207492-1C8E-486E-90C1-42382B5C6009}"/>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83659</TotalTime>
  <Words>312</Words>
  <Application>Microsoft Office PowerPoint</Application>
  <PresentationFormat>Widescreen</PresentationFormat>
  <Paragraphs>24</Paragraphs>
  <Slides>6</Slides>
  <Notes>5</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6</vt:i4>
      </vt:variant>
    </vt:vector>
  </HeadingPairs>
  <TitlesOfParts>
    <vt:vector size="15" baseType="lpstr">
      <vt:lpstr>Arial</vt:lpstr>
      <vt:lpstr>Calibri</vt:lpstr>
      <vt:lpstr>Nokia Pure Headline Ultra Light</vt:lpstr>
      <vt:lpstr>Nokia Pure Text</vt:lpstr>
      <vt:lpstr>Nokia Pure Text Light</vt:lpstr>
      <vt:lpstr>Times New Roman</vt:lpstr>
      <vt:lpstr>Wingdings</vt:lpstr>
      <vt:lpstr>Nokia White Master with headline</vt:lpstr>
      <vt:lpstr>2_Office Theme</vt:lpstr>
      <vt:lpstr>SA Questions to RAN for the joint session</vt:lpstr>
      <vt:lpstr>FS_AmbientIoT Study on Architecture support of Ambient power-enabled Internet of Things</vt:lpstr>
      <vt:lpstr>FS_ISAC_ARC Study on Architecture Enhancement to support Integrated Sensing and Communication</vt:lpstr>
      <vt:lpstr>FS_AIML_CN Core Network Enhanced Support for Artificial Intelligence (AI)/Machine Learning (ML)</vt:lpstr>
      <vt:lpstr>FS_SLTS Study on Side link time synchronization</vt:lpstr>
      <vt:lpstr>FS_5G_ProSe_Ph3 Study on System Enhancement for Proximity-based Services in 5GS - Phase 3</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balazs.bertenyi@nokia.com</dc:creator>
  <cp:keywords>CTPClassification=CTP_NT</cp:keywords>
  <cp:lastModifiedBy>Jain, Puneet</cp:lastModifiedBy>
  <cp:revision>946</cp:revision>
  <cp:lastPrinted>2023-08-02T08:25:48Z</cp:lastPrinted>
  <dcterms:created xsi:type="dcterms:W3CDTF">2018-05-24T11:49:12Z</dcterms:created>
  <dcterms:modified xsi:type="dcterms:W3CDTF">2023-12-12T12:03:44Z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a5af123f-c90f-447d-ba37-4428aae2e3d0</vt:lpwstr>
  </property>
  <property fmtid="{D5CDD505-2E9C-101B-9397-08002B2CF9AE}" pid="3" name="CTP_TimeStamp">
    <vt:lpwstr>2018-06-14 23:21:33Z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