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5" r:id="rId5"/>
    <p:sldId id="1136" r:id="rId6"/>
    <p:sldId id="1137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E272023B-510E-4825-A995-A5BCF5739D03}"/>
    <pc:docChg chg="delSld modSld">
      <pc:chgData name="Chris Pudney, Vodafone" userId="a9292186-02d3-4a1b-9f06-7a4f13759ed3" providerId="ADAL" clId="{E272023B-510E-4825-A995-A5BCF5739D03}" dt="2023-09-04T19:27:27.291" v="4" actId="20577"/>
      <pc:docMkLst>
        <pc:docMk/>
      </pc:docMkLst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3387402345" sldId="1124"/>
        </pc:sldMkLst>
      </pc:sldChg>
      <pc:sldChg chg="modSp mod">
        <pc:chgData name="Chris Pudney, Vodafone" userId="a9292186-02d3-4a1b-9f06-7a4f13759ed3" providerId="ADAL" clId="{E272023B-510E-4825-A995-A5BCF5739D03}" dt="2023-09-04T19:27:05.146" v="3" actId="20577"/>
        <pc:sldMkLst>
          <pc:docMk/>
          <pc:sldMk cId="561512381" sldId="1125"/>
        </pc:sldMkLst>
        <pc:spChg chg="mod">
          <ac:chgData name="Chris Pudney, Vodafone" userId="a9292186-02d3-4a1b-9f06-7a4f13759ed3" providerId="ADAL" clId="{E272023B-510E-4825-A995-A5BCF5739D03}" dt="2023-09-04T19:27:05.146" v="3" actId="20577"/>
          <ac:spMkLst>
            <pc:docMk/>
            <pc:sldMk cId="561512381" sldId="1125"/>
            <ac:spMk id="6" creationId="{00000000-0000-0000-0000-000000000000}"/>
          </ac:spMkLst>
        </pc:spChg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4216799079" sldId="1127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167239778" sldId="1133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237843740" sldId="1135"/>
        </pc:sldMkLst>
      </pc:sldChg>
      <pc:sldChg chg="modSp mod">
        <pc:chgData name="Chris Pudney, Vodafone" userId="a9292186-02d3-4a1b-9f06-7a4f13759ed3" providerId="ADAL" clId="{E272023B-510E-4825-A995-A5BCF5739D03}" dt="2023-09-04T19:27:27.291" v="4" actId="20577"/>
        <pc:sldMkLst>
          <pc:docMk/>
          <pc:sldMk cId="2195668604" sldId="1136"/>
        </pc:sldMkLst>
        <pc:spChg chg="mod">
          <ac:chgData name="Chris Pudney, Vodafone" userId="a9292186-02d3-4a1b-9f06-7a4f13759ed3" providerId="ADAL" clId="{E272023B-510E-4825-A995-A5BCF5739D03}" dt="2023-09-04T19:27:27.291" v="4" actId="20577"/>
          <ac:spMkLst>
            <pc:docMk/>
            <pc:sldMk cId="2195668604" sldId="1136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3515399048" sldId="1141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E272023B-510E-4825-A995-A5BCF5739D03}" dt="2023-09-04T19:25:06.455" v="0" actId="47"/>
        <pc:sldMkLst>
          <pc:docMk/>
          <pc:sldMk cId="2691956706" sldId="1143"/>
        </pc:sldMkLst>
      </pc:sldChg>
      <pc:sldChg chg="del">
        <pc:chgData name="Chris Pudney, Vodafone" userId="a9292186-02d3-4a1b-9f06-7a4f13759ed3" providerId="ADAL" clId="{E272023B-510E-4825-A995-A5BCF5739D03}" dt="2023-09-04T19:25:10.798" v="1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E272023B-510E-4825-A995-A5BCF5739D03}" dt="2023-09-04T19:25:06.455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E272023B-510E-4825-A995-A5BCF5739D03}" dt="2023-09-04T19:25:06.455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707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LP WUS/WUR 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8A.2.12.1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RP-232549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151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Improved idle mode battery life is highly desirable for wearables and IoT devices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Smartphone battery life is dominated by 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screen usage,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 data transmission and reception tasks – not by idle mode.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Wearables cannot use large batteries, but tend to be high value devices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LP WUS/WUR should be specified in </a:t>
            </a:r>
            <a:r>
              <a:rPr lang="en-GB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Rel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19.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indent="-342900">
              <a:buFont typeface="+mj-lt"/>
              <a:buAutoNum type="arabicPeriod" startAt="4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Important to avoid options and unnecessary complexity. 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try to avoid compromise(d) solutions that add complexity and/or create uncertainty in what to develop (on infra and/or UE)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66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954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132</Words>
  <Application>Microsoft Office PowerPoint</Application>
  <PresentationFormat>On-screen Show (16:9)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Wingdings</vt:lpstr>
      <vt:lpstr>Vodafone</vt:lpstr>
      <vt:lpstr>Views on LP WUS/WUR in Rel 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