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0" r:id="rId4"/>
    <p:sldMasterId id="2147483913" r:id="rId5"/>
  </p:sldMasterIdLst>
  <p:notesMasterIdLst>
    <p:notesMasterId r:id="rId14"/>
  </p:notesMasterIdLst>
  <p:sldIdLst>
    <p:sldId id="456" r:id="rId6"/>
    <p:sldId id="511" r:id="rId7"/>
    <p:sldId id="512" r:id="rId8"/>
    <p:sldId id="513" r:id="rId9"/>
    <p:sldId id="514" r:id="rId10"/>
    <p:sldId id="516" r:id="rId11"/>
    <p:sldId id="515" r:id="rId12"/>
    <p:sldId id="47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mplate Instructions" id="{F16CE481-3155-4766-A56C-85134328853F}">
          <p14:sldIdLst>
            <p14:sldId id="456"/>
            <p14:sldId id="511"/>
            <p14:sldId id="512"/>
            <p14:sldId id="513"/>
            <p14:sldId id="514"/>
            <p14:sldId id="516"/>
            <p14:sldId id="515"/>
            <p14:sldId id="478"/>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C1BE"/>
    <a:srgbClr val="008058"/>
    <a:srgbClr val="7EDDD3"/>
    <a:srgbClr val="00857E"/>
    <a:srgbClr val="E1C5DE"/>
    <a:srgbClr val="A70066"/>
    <a:srgbClr val="501A54"/>
    <a:srgbClr val="CF4520"/>
    <a:srgbClr val="0161A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5A031B-C5C9-4AFF-8155-B22217916868}" v="4" dt="2023-09-04T13:08:11.3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39" autoAdjust="0"/>
    <p:restoredTop sz="95918" autoAdjust="0"/>
  </p:normalViewPr>
  <p:slideViewPr>
    <p:cSldViewPr snapToGrid="0" showGuides="1">
      <p:cViewPr varScale="1">
        <p:scale>
          <a:sx n="105" d="100"/>
          <a:sy n="105" d="100"/>
        </p:scale>
        <p:origin x="1206" y="108"/>
      </p:cViewPr>
      <p:guideLst>
        <p:guide orient="horz" pos="2160"/>
        <p:guide pos="3840"/>
      </p:guideLst>
    </p:cSldViewPr>
  </p:slideViewPr>
  <p:notesTextViewPr>
    <p:cViewPr>
      <p:scale>
        <a:sx n="3" d="2"/>
        <a:sy n="3" d="2"/>
      </p:scale>
      <p:origin x="0" y="0"/>
    </p:cViewPr>
  </p:notesTextViewPr>
  <p:sorterViewPr>
    <p:cViewPr>
      <p:scale>
        <a:sx n="100" d="100"/>
        <a:sy n="100" d="100"/>
      </p:scale>
      <p:origin x="0" y="-84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9C5A031B-C5C9-4AFF-8155-B22217916868}"/>
    <pc:docChg chg="undo custSel mod addSld delSld modSld modMainMaster delSection modSection">
      <pc:chgData name="Luca Lodigiani" userId="dbecbdc4-19ea-4ab2-8160-ea7bc6df931a" providerId="ADAL" clId="{9C5A031B-C5C9-4AFF-8155-B22217916868}" dt="2023-09-04T20:58:11.265" v="3905" actId="27636"/>
      <pc:docMkLst>
        <pc:docMk/>
      </pc:docMkLst>
      <pc:sldChg chg="del">
        <pc:chgData name="Luca Lodigiani" userId="dbecbdc4-19ea-4ab2-8160-ea7bc6df931a" providerId="ADAL" clId="{9C5A031B-C5C9-4AFF-8155-B22217916868}" dt="2023-09-04T13:07:24.012" v="14" actId="47"/>
        <pc:sldMkLst>
          <pc:docMk/>
          <pc:sldMk cId="598206566" sldId="258"/>
        </pc:sldMkLst>
      </pc:sldChg>
      <pc:sldChg chg="del">
        <pc:chgData name="Luca Lodigiani" userId="dbecbdc4-19ea-4ab2-8160-ea7bc6df931a" providerId="ADAL" clId="{9C5A031B-C5C9-4AFF-8155-B22217916868}" dt="2023-09-04T13:07:24.012" v="14" actId="47"/>
        <pc:sldMkLst>
          <pc:docMk/>
          <pc:sldMk cId="3815594068" sldId="262"/>
        </pc:sldMkLst>
      </pc:sldChg>
      <pc:sldChg chg="del">
        <pc:chgData name="Luca Lodigiani" userId="dbecbdc4-19ea-4ab2-8160-ea7bc6df931a" providerId="ADAL" clId="{9C5A031B-C5C9-4AFF-8155-B22217916868}" dt="2023-09-04T13:07:24.012" v="14" actId="47"/>
        <pc:sldMkLst>
          <pc:docMk/>
          <pc:sldMk cId="354183886" sldId="263"/>
        </pc:sldMkLst>
      </pc:sldChg>
      <pc:sldChg chg="del">
        <pc:chgData name="Luca Lodigiani" userId="dbecbdc4-19ea-4ab2-8160-ea7bc6df931a" providerId="ADAL" clId="{9C5A031B-C5C9-4AFF-8155-B22217916868}" dt="2023-09-04T13:07:24.012" v="14" actId="47"/>
        <pc:sldMkLst>
          <pc:docMk/>
          <pc:sldMk cId="290544672" sldId="265"/>
        </pc:sldMkLst>
      </pc:sldChg>
      <pc:sldChg chg="del">
        <pc:chgData name="Luca Lodigiani" userId="dbecbdc4-19ea-4ab2-8160-ea7bc6df931a" providerId="ADAL" clId="{9C5A031B-C5C9-4AFF-8155-B22217916868}" dt="2023-09-04T13:07:24.012" v="14" actId="47"/>
        <pc:sldMkLst>
          <pc:docMk/>
          <pc:sldMk cId="3745807091" sldId="268"/>
        </pc:sldMkLst>
      </pc:sldChg>
      <pc:sldChg chg="del">
        <pc:chgData name="Luca Lodigiani" userId="dbecbdc4-19ea-4ab2-8160-ea7bc6df931a" providerId="ADAL" clId="{9C5A031B-C5C9-4AFF-8155-B22217916868}" dt="2023-09-04T13:07:24.012" v="14" actId="47"/>
        <pc:sldMkLst>
          <pc:docMk/>
          <pc:sldMk cId="316907905" sldId="269"/>
        </pc:sldMkLst>
      </pc:sldChg>
      <pc:sldChg chg="del">
        <pc:chgData name="Luca Lodigiani" userId="dbecbdc4-19ea-4ab2-8160-ea7bc6df931a" providerId="ADAL" clId="{9C5A031B-C5C9-4AFF-8155-B22217916868}" dt="2023-09-04T13:07:24.012" v="14" actId="47"/>
        <pc:sldMkLst>
          <pc:docMk/>
          <pc:sldMk cId="765525603" sldId="270"/>
        </pc:sldMkLst>
      </pc:sldChg>
      <pc:sldChg chg="del">
        <pc:chgData name="Luca Lodigiani" userId="dbecbdc4-19ea-4ab2-8160-ea7bc6df931a" providerId="ADAL" clId="{9C5A031B-C5C9-4AFF-8155-B22217916868}" dt="2023-09-04T13:07:24.012" v="14" actId="47"/>
        <pc:sldMkLst>
          <pc:docMk/>
          <pc:sldMk cId="3047181687" sldId="272"/>
        </pc:sldMkLst>
      </pc:sldChg>
      <pc:sldChg chg="del">
        <pc:chgData name="Luca Lodigiani" userId="dbecbdc4-19ea-4ab2-8160-ea7bc6df931a" providerId="ADAL" clId="{9C5A031B-C5C9-4AFF-8155-B22217916868}" dt="2023-09-04T13:07:24.012" v="14" actId="47"/>
        <pc:sldMkLst>
          <pc:docMk/>
          <pc:sldMk cId="115998442" sldId="282"/>
        </pc:sldMkLst>
      </pc:sldChg>
      <pc:sldChg chg="del">
        <pc:chgData name="Luca Lodigiani" userId="dbecbdc4-19ea-4ab2-8160-ea7bc6df931a" providerId="ADAL" clId="{9C5A031B-C5C9-4AFF-8155-B22217916868}" dt="2023-09-04T13:07:24.012" v="14" actId="47"/>
        <pc:sldMkLst>
          <pc:docMk/>
          <pc:sldMk cId="841108172" sldId="289"/>
        </pc:sldMkLst>
      </pc:sldChg>
      <pc:sldChg chg="del">
        <pc:chgData name="Luca Lodigiani" userId="dbecbdc4-19ea-4ab2-8160-ea7bc6df931a" providerId="ADAL" clId="{9C5A031B-C5C9-4AFF-8155-B22217916868}" dt="2023-09-04T13:07:24.012" v="14" actId="47"/>
        <pc:sldMkLst>
          <pc:docMk/>
          <pc:sldMk cId="2732882460" sldId="315"/>
        </pc:sldMkLst>
      </pc:sldChg>
      <pc:sldChg chg="del">
        <pc:chgData name="Luca Lodigiani" userId="dbecbdc4-19ea-4ab2-8160-ea7bc6df931a" providerId="ADAL" clId="{9C5A031B-C5C9-4AFF-8155-B22217916868}" dt="2023-09-04T13:07:24.012" v="14" actId="47"/>
        <pc:sldMkLst>
          <pc:docMk/>
          <pc:sldMk cId="728562618" sldId="319"/>
        </pc:sldMkLst>
      </pc:sldChg>
      <pc:sldChg chg="del">
        <pc:chgData name="Luca Lodigiani" userId="dbecbdc4-19ea-4ab2-8160-ea7bc6df931a" providerId="ADAL" clId="{9C5A031B-C5C9-4AFF-8155-B22217916868}" dt="2023-09-04T13:07:24.012" v="14" actId="47"/>
        <pc:sldMkLst>
          <pc:docMk/>
          <pc:sldMk cId="3483722438" sldId="320"/>
        </pc:sldMkLst>
      </pc:sldChg>
      <pc:sldChg chg="del">
        <pc:chgData name="Luca Lodigiani" userId="dbecbdc4-19ea-4ab2-8160-ea7bc6df931a" providerId="ADAL" clId="{9C5A031B-C5C9-4AFF-8155-B22217916868}" dt="2023-09-04T13:07:24.012" v="14" actId="47"/>
        <pc:sldMkLst>
          <pc:docMk/>
          <pc:sldMk cId="4266836328" sldId="324"/>
        </pc:sldMkLst>
      </pc:sldChg>
      <pc:sldChg chg="del">
        <pc:chgData name="Luca Lodigiani" userId="dbecbdc4-19ea-4ab2-8160-ea7bc6df931a" providerId="ADAL" clId="{9C5A031B-C5C9-4AFF-8155-B22217916868}" dt="2023-09-04T13:07:24.012" v="14" actId="47"/>
        <pc:sldMkLst>
          <pc:docMk/>
          <pc:sldMk cId="4101994981" sldId="325"/>
        </pc:sldMkLst>
      </pc:sldChg>
      <pc:sldChg chg="del">
        <pc:chgData name="Luca Lodigiani" userId="dbecbdc4-19ea-4ab2-8160-ea7bc6df931a" providerId="ADAL" clId="{9C5A031B-C5C9-4AFF-8155-B22217916868}" dt="2023-09-04T13:07:00.877" v="2" actId="47"/>
        <pc:sldMkLst>
          <pc:docMk/>
          <pc:sldMk cId="111072112" sldId="350"/>
        </pc:sldMkLst>
      </pc:sldChg>
      <pc:sldChg chg="del">
        <pc:chgData name="Luca Lodigiani" userId="dbecbdc4-19ea-4ab2-8160-ea7bc6df931a" providerId="ADAL" clId="{9C5A031B-C5C9-4AFF-8155-B22217916868}" dt="2023-09-04T13:07:24.012" v="14" actId="47"/>
        <pc:sldMkLst>
          <pc:docMk/>
          <pc:sldMk cId="3681476785" sldId="353"/>
        </pc:sldMkLst>
      </pc:sldChg>
      <pc:sldChg chg="del">
        <pc:chgData name="Luca Lodigiani" userId="dbecbdc4-19ea-4ab2-8160-ea7bc6df931a" providerId="ADAL" clId="{9C5A031B-C5C9-4AFF-8155-B22217916868}" dt="2023-09-04T13:07:24.012" v="14" actId="47"/>
        <pc:sldMkLst>
          <pc:docMk/>
          <pc:sldMk cId="219377639" sldId="354"/>
        </pc:sldMkLst>
      </pc:sldChg>
      <pc:sldChg chg="del">
        <pc:chgData name="Luca Lodigiani" userId="dbecbdc4-19ea-4ab2-8160-ea7bc6df931a" providerId="ADAL" clId="{9C5A031B-C5C9-4AFF-8155-B22217916868}" dt="2023-09-04T13:07:24.012" v="14" actId="47"/>
        <pc:sldMkLst>
          <pc:docMk/>
          <pc:sldMk cId="1432440847" sldId="355"/>
        </pc:sldMkLst>
      </pc:sldChg>
      <pc:sldChg chg="del">
        <pc:chgData name="Luca Lodigiani" userId="dbecbdc4-19ea-4ab2-8160-ea7bc6df931a" providerId="ADAL" clId="{9C5A031B-C5C9-4AFF-8155-B22217916868}" dt="2023-09-04T13:07:24.012" v="14" actId="47"/>
        <pc:sldMkLst>
          <pc:docMk/>
          <pc:sldMk cId="1501250194" sldId="357"/>
        </pc:sldMkLst>
      </pc:sldChg>
      <pc:sldChg chg="del">
        <pc:chgData name="Luca Lodigiani" userId="dbecbdc4-19ea-4ab2-8160-ea7bc6df931a" providerId="ADAL" clId="{9C5A031B-C5C9-4AFF-8155-B22217916868}" dt="2023-09-04T13:07:24.012" v="14" actId="47"/>
        <pc:sldMkLst>
          <pc:docMk/>
          <pc:sldMk cId="3103461113" sldId="358"/>
        </pc:sldMkLst>
      </pc:sldChg>
      <pc:sldChg chg="del">
        <pc:chgData name="Luca Lodigiani" userId="dbecbdc4-19ea-4ab2-8160-ea7bc6df931a" providerId="ADAL" clId="{9C5A031B-C5C9-4AFF-8155-B22217916868}" dt="2023-09-04T13:07:24.012" v="14" actId="47"/>
        <pc:sldMkLst>
          <pc:docMk/>
          <pc:sldMk cId="1607495323" sldId="368"/>
        </pc:sldMkLst>
      </pc:sldChg>
      <pc:sldChg chg="del">
        <pc:chgData name="Luca Lodigiani" userId="dbecbdc4-19ea-4ab2-8160-ea7bc6df931a" providerId="ADAL" clId="{9C5A031B-C5C9-4AFF-8155-B22217916868}" dt="2023-09-04T13:07:24.012" v="14" actId="47"/>
        <pc:sldMkLst>
          <pc:docMk/>
          <pc:sldMk cId="3638306880" sldId="377"/>
        </pc:sldMkLst>
      </pc:sldChg>
      <pc:sldChg chg="del">
        <pc:chgData name="Luca Lodigiani" userId="dbecbdc4-19ea-4ab2-8160-ea7bc6df931a" providerId="ADAL" clId="{9C5A031B-C5C9-4AFF-8155-B22217916868}" dt="2023-09-04T13:07:24.012" v="14" actId="47"/>
        <pc:sldMkLst>
          <pc:docMk/>
          <pc:sldMk cId="2377715375" sldId="389"/>
        </pc:sldMkLst>
      </pc:sldChg>
      <pc:sldChg chg="del">
        <pc:chgData name="Luca Lodigiani" userId="dbecbdc4-19ea-4ab2-8160-ea7bc6df931a" providerId="ADAL" clId="{9C5A031B-C5C9-4AFF-8155-B22217916868}" dt="2023-09-04T13:07:24.012" v="14" actId="47"/>
        <pc:sldMkLst>
          <pc:docMk/>
          <pc:sldMk cId="1924415556" sldId="390"/>
        </pc:sldMkLst>
      </pc:sldChg>
      <pc:sldChg chg="del">
        <pc:chgData name="Luca Lodigiani" userId="dbecbdc4-19ea-4ab2-8160-ea7bc6df931a" providerId="ADAL" clId="{9C5A031B-C5C9-4AFF-8155-B22217916868}" dt="2023-09-04T13:07:24.012" v="14" actId="47"/>
        <pc:sldMkLst>
          <pc:docMk/>
          <pc:sldMk cId="100609587" sldId="391"/>
        </pc:sldMkLst>
      </pc:sldChg>
      <pc:sldChg chg="del">
        <pc:chgData name="Luca Lodigiani" userId="dbecbdc4-19ea-4ab2-8160-ea7bc6df931a" providerId="ADAL" clId="{9C5A031B-C5C9-4AFF-8155-B22217916868}" dt="2023-09-04T13:07:24.012" v="14" actId="47"/>
        <pc:sldMkLst>
          <pc:docMk/>
          <pc:sldMk cId="4019320423" sldId="393"/>
        </pc:sldMkLst>
      </pc:sldChg>
      <pc:sldChg chg="del">
        <pc:chgData name="Luca Lodigiani" userId="dbecbdc4-19ea-4ab2-8160-ea7bc6df931a" providerId="ADAL" clId="{9C5A031B-C5C9-4AFF-8155-B22217916868}" dt="2023-09-04T13:07:24.012" v="14" actId="47"/>
        <pc:sldMkLst>
          <pc:docMk/>
          <pc:sldMk cId="3021057833" sldId="396"/>
        </pc:sldMkLst>
      </pc:sldChg>
      <pc:sldChg chg="del">
        <pc:chgData name="Luca Lodigiani" userId="dbecbdc4-19ea-4ab2-8160-ea7bc6df931a" providerId="ADAL" clId="{9C5A031B-C5C9-4AFF-8155-B22217916868}" dt="2023-09-04T13:07:24.012" v="14" actId="47"/>
        <pc:sldMkLst>
          <pc:docMk/>
          <pc:sldMk cId="2417852832" sldId="402"/>
        </pc:sldMkLst>
      </pc:sldChg>
      <pc:sldChg chg="del">
        <pc:chgData name="Luca Lodigiani" userId="dbecbdc4-19ea-4ab2-8160-ea7bc6df931a" providerId="ADAL" clId="{9C5A031B-C5C9-4AFF-8155-B22217916868}" dt="2023-09-04T13:07:24.012" v="14" actId="47"/>
        <pc:sldMkLst>
          <pc:docMk/>
          <pc:sldMk cId="3349889881" sldId="403"/>
        </pc:sldMkLst>
      </pc:sldChg>
      <pc:sldChg chg="del">
        <pc:chgData name="Luca Lodigiani" userId="dbecbdc4-19ea-4ab2-8160-ea7bc6df931a" providerId="ADAL" clId="{9C5A031B-C5C9-4AFF-8155-B22217916868}" dt="2023-09-04T13:07:24.012" v="14" actId="47"/>
        <pc:sldMkLst>
          <pc:docMk/>
          <pc:sldMk cId="2495177787" sldId="405"/>
        </pc:sldMkLst>
      </pc:sldChg>
      <pc:sldChg chg="del">
        <pc:chgData name="Luca Lodigiani" userId="dbecbdc4-19ea-4ab2-8160-ea7bc6df931a" providerId="ADAL" clId="{9C5A031B-C5C9-4AFF-8155-B22217916868}" dt="2023-09-04T13:07:24.012" v="14" actId="47"/>
        <pc:sldMkLst>
          <pc:docMk/>
          <pc:sldMk cId="3786213038" sldId="406"/>
        </pc:sldMkLst>
      </pc:sldChg>
      <pc:sldChg chg="del">
        <pc:chgData name="Luca Lodigiani" userId="dbecbdc4-19ea-4ab2-8160-ea7bc6df931a" providerId="ADAL" clId="{9C5A031B-C5C9-4AFF-8155-B22217916868}" dt="2023-09-04T13:07:24.012" v="14" actId="47"/>
        <pc:sldMkLst>
          <pc:docMk/>
          <pc:sldMk cId="181836199" sldId="408"/>
        </pc:sldMkLst>
      </pc:sldChg>
      <pc:sldChg chg="del">
        <pc:chgData name="Luca Lodigiani" userId="dbecbdc4-19ea-4ab2-8160-ea7bc6df931a" providerId="ADAL" clId="{9C5A031B-C5C9-4AFF-8155-B22217916868}" dt="2023-09-04T13:07:24.012" v="14" actId="47"/>
        <pc:sldMkLst>
          <pc:docMk/>
          <pc:sldMk cId="4151143220" sldId="411"/>
        </pc:sldMkLst>
      </pc:sldChg>
      <pc:sldChg chg="del">
        <pc:chgData name="Luca Lodigiani" userId="dbecbdc4-19ea-4ab2-8160-ea7bc6df931a" providerId="ADAL" clId="{9C5A031B-C5C9-4AFF-8155-B22217916868}" dt="2023-09-04T13:07:24.012" v="14" actId="47"/>
        <pc:sldMkLst>
          <pc:docMk/>
          <pc:sldMk cId="486270032" sldId="412"/>
        </pc:sldMkLst>
      </pc:sldChg>
      <pc:sldChg chg="del">
        <pc:chgData name="Luca Lodigiani" userId="dbecbdc4-19ea-4ab2-8160-ea7bc6df931a" providerId="ADAL" clId="{9C5A031B-C5C9-4AFF-8155-B22217916868}" dt="2023-09-04T13:07:24.012" v="14" actId="47"/>
        <pc:sldMkLst>
          <pc:docMk/>
          <pc:sldMk cId="4276207449" sldId="414"/>
        </pc:sldMkLst>
      </pc:sldChg>
      <pc:sldChg chg="del">
        <pc:chgData name="Luca Lodigiani" userId="dbecbdc4-19ea-4ab2-8160-ea7bc6df931a" providerId="ADAL" clId="{9C5A031B-C5C9-4AFF-8155-B22217916868}" dt="2023-09-04T13:07:24.012" v="14" actId="47"/>
        <pc:sldMkLst>
          <pc:docMk/>
          <pc:sldMk cId="4045791837" sldId="415"/>
        </pc:sldMkLst>
      </pc:sldChg>
      <pc:sldChg chg="del">
        <pc:chgData name="Luca Lodigiani" userId="dbecbdc4-19ea-4ab2-8160-ea7bc6df931a" providerId="ADAL" clId="{9C5A031B-C5C9-4AFF-8155-B22217916868}" dt="2023-09-04T13:07:24.012" v="14" actId="47"/>
        <pc:sldMkLst>
          <pc:docMk/>
          <pc:sldMk cId="228503017" sldId="416"/>
        </pc:sldMkLst>
      </pc:sldChg>
      <pc:sldChg chg="del">
        <pc:chgData name="Luca Lodigiani" userId="dbecbdc4-19ea-4ab2-8160-ea7bc6df931a" providerId="ADAL" clId="{9C5A031B-C5C9-4AFF-8155-B22217916868}" dt="2023-09-04T13:07:24.012" v="14" actId="47"/>
        <pc:sldMkLst>
          <pc:docMk/>
          <pc:sldMk cId="1899313343" sldId="417"/>
        </pc:sldMkLst>
      </pc:sldChg>
      <pc:sldChg chg="del">
        <pc:chgData name="Luca Lodigiani" userId="dbecbdc4-19ea-4ab2-8160-ea7bc6df931a" providerId="ADAL" clId="{9C5A031B-C5C9-4AFF-8155-B22217916868}" dt="2023-09-04T13:07:24.012" v="14" actId="47"/>
        <pc:sldMkLst>
          <pc:docMk/>
          <pc:sldMk cId="712250791" sldId="422"/>
        </pc:sldMkLst>
      </pc:sldChg>
      <pc:sldChg chg="del">
        <pc:chgData name="Luca Lodigiani" userId="dbecbdc4-19ea-4ab2-8160-ea7bc6df931a" providerId="ADAL" clId="{9C5A031B-C5C9-4AFF-8155-B22217916868}" dt="2023-09-04T13:07:24.012" v="14" actId="47"/>
        <pc:sldMkLst>
          <pc:docMk/>
          <pc:sldMk cId="784857306" sldId="423"/>
        </pc:sldMkLst>
      </pc:sldChg>
      <pc:sldChg chg="del">
        <pc:chgData name="Luca Lodigiani" userId="dbecbdc4-19ea-4ab2-8160-ea7bc6df931a" providerId="ADAL" clId="{9C5A031B-C5C9-4AFF-8155-B22217916868}" dt="2023-09-04T13:07:24.012" v="14" actId="47"/>
        <pc:sldMkLst>
          <pc:docMk/>
          <pc:sldMk cId="4250808511" sldId="424"/>
        </pc:sldMkLst>
      </pc:sldChg>
      <pc:sldChg chg="del">
        <pc:chgData name="Luca Lodigiani" userId="dbecbdc4-19ea-4ab2-8160-ea7bc6df931a" providerId="ADAL" clId="{9C5A031B-C5C9-4AFF-8155-B22217916868}" dt="2023-09-04T13:07:24.012" v="14" actId="47"/>
        <pc:sldMkLst>
          <pc:docMk/>
          <pc:sldMk cId="1492750171" sldId="425"/>
        </pc:sldMkLst>
      </pc:sldChg>
      <pc:sldChg chg="del">
        <pc:chgData name="Luca Lodigiani" userId="dbecbdc4-19ea-4ab2-8160-ea7bc6df931a" providerId="ADAL" clId="{9C5A031B-C5C9-4AFF-8155-B22217916868}" dt="2023-09-04T13:07:24.012" v="14" actId="47"/>
        <pc:sldMkLst>
          <pc:docMk/>
          <pc:sldMk cId="4292841160" sldId="427"/>
        </pc:sldMkLst>
      </pc:sldChg>
      <pc:sldChg chg="del">
        <pc:chgData name="Luca Lodigiani" userId="dbecbdc4-19ea-4ab2-8160-ea7bc6df931a" providerId="ADAL" clId="{9C5A031B-C5C9-4AFF-8155-B22217916868}" dt="2023-09-04T13:07:00.877" v="2" actId="47"/>
        <pc:sldMkLst>
          <pc:docMk/>
          <pc:sldMk cId="1573284607" sldId="430"/>
        </pc:sldMkLst>
      </pc:sldChg>
      <pc:sldChg chg="del">
        <pc:chgData name="Luca Lodigiani" userId="dbecbdc4-19ea-4ab2-8160-ea7bc6df931a" providerId="ADAL" clId="{9C5A031B-C5C9-4AFF-8155-B22217916868}" dt="2023-09-04T13:07:00.877" v="2" actId="47"/>
        <pc:sldMkLst>
          <pc:docMk/>
          <pc:sldMk cId="2128471563" sldId="431"/>
        </pc:sldMkLst>
      </pc:sldChg>
      <pc:sldChg chg="del">
        <pc:chgData name="Luca Lodigiani" userId="dbecbdc4-19ea-4ab2-8160-ea7bc6df931a" providerId="ADAL" clId="{9C5A031B-C5C9-4AFF-8155-B22217916868}" dt="2023-09-04T13:07:00.877" v="2" actId="47"/>
        <pc:sldMkLst>
          <pc:docMk/>
          <pc:sldMk cId="2771156407" sldId="432"/>
        </pc:sldMkLst>
      </pc:sldChg>
      <pc:sldChg chg="del">
        <pc:chgData name="Luca Lodigiani" userId="dbecbdc4-19ea-4ab2-8160-ea7bc6df931a" providerId="ADAL" clId="{9C5A031B-C5C9-4AFF-8155-B22217916868}" dt="2023-09-04T13:07:24.012" v="14" actId="47"/>
        <pc:sldMkLst>
          <pc:docMk/>
          <pc:sldMk cId="181205322" sldId="435"/>
        </pc:sldMkLst>
      </pc:sldChg>
      <pc:sldChg chg="del">
        <pc:chgData name="Luca Lodigiani" userId="dbecbdc4-19ea-4ab2-8160-ea7bc6df931a" providerId="ADAL" clId="{9C5A031B-C5C9-4AFF-8155-B22217916868}" dt="2023-09-04T13:07:00.877" v="2" actId="47"/>
        <pc:sldMkLst>
          <pc:docMk/>
          <pc:sldMk cId="2018958968" sldId="437"/>
        </pc:sldMkLst>
      </pc:sldChg>
      <pc:sldChg chg="del">
        <pc:chgData name="Luca Lodigiani" userId="dbecbdc4-19ea-4ab2-8160-ea7bc6df931a" providerId="ADAL" clId="{9C5A031B-C5C9-4AFF-8155-B22217916868}" dt="2023-09-04T13:07:00.877" v="2" actId="47"/>
        <pc:sldMkLst>
          <pc:docMk/>
          <pc:sldMk cId="2874747530" sldId="439"/>
        </pc:sldMkLst>
      </pc:sldChg>
      <pc:sldChg chg="del">
        <pc:chgData name="Luca Lodigiani" userId="dbecbdc4-19ea-4ab2-8160-ea7bc6df931a" providerId="ADAL" clId="{9C5A031B-C5C9-4AFF-8155-B22217916868}" dt="2023-09-04T13:06:31.399" v="1" actId="47"/>
        <pc:sldMkLst>
          <pc:docMk/>
          <pc:sldMk cId="2011055154" sldId="440"/>
        </pc:sldMkLst>
      </pc:sldChg>
      <pc:sldChg chg="del">
        <pc:chgData name="Luca Lodigiani" userId="dbecbdc4-19ea-4ab2-8160-ea7bc6df931a" providerId="ADAL" clId="{9C5A031B-C5C9-4AFF-8155-B22217916868}" dt="2023-09-04T13:07:00.877" v="2" actId="47"/>
        <pc:sldMkLst>
          <pc:docMk/>
          <pc:sldMk cId="3602998144" sldId="444"/>
        </pc:sldMkLst>
      </pc:sldChg>
      <pc:sldChg chg="del">
        <pc:chgData name="Luca Lodigiani" userId="dbecbdc4-19ea-4ab2-8160-ea7bc6df931a" providerId="ADAL" clId="{9C5A031B-C5C9-4AFF-8155-B22217916868}" dt="2023-09-04T13:07:00.877" v="2" actId="47"/>
        <pc:sldMkLst>
          <pc:docMk/>
          <pc:sldMk cId="193438269" sldId="446"/>
        </pc:sldMkLst>
      </pc:sldChg>
      <pc:sldChg chg="del">
        <pc:chgData name="Luca Lodigiani" userId="dbecbdc4-19ea-4ab2-8160-ea7bc6df931a" providerId="ADAL" clId="{9C5A031B-C5C9-4AFF-8155-B22217916868}" dt="2023-09-04T13:07:00.877" v="2" actId="47"/>
        <pc:sldMkLst>
          <pc:docMk/>
          <pc:sldMk cId="1713908451" sldId="447"/>
        </pc:sldMkLst>
      </pc:sldChg>
      <pc:sldChg chg="del">
        <pc:chgData name="Luca Lodigiani" userId="dbecbdc4-19ea-4ab2-8160-ea7bc6df931a" providerId="ADAL" clId="{9C5A031B-C5C9-4AFF-8155-B22217916868}" dt="2023-09-04T13:07:00.877" v="2" actId="47"/>
        <pc:sldMkLst>
          <pc:docMk/>
          <pc:sldMk cId="1409548619" sldId="448"/>
        </pc:sldMkLst>
      </pc:sldChg>
      <pc:sldChg chg="del">
        <pc:chgData name="Luca Lodigiani" userId="dbecbdc4-19ea-4ab2-8160-ea7bc6df931a" providerId="ADAL" clId="{9C5A031B-C5C9-4AFF-8155-B22217916868}" dt="2023-09-04T13:07:24.012" v="14" actId="47"/>
        <pc:sldMkLst>
          <pc:docMk/>
          <pc:sldMk cId="1153747269" sldId="451"/>
        </pc:sldMkLst>
      </pc:sldChg>
      <pc:sldChg chg="del">
        <pc:chgData name="Luca Lodigiani" userId="dbecbdc4-19ea-4ab2-8160-ea7bc6df931a" providerId="ADAL" clId="{9C5A031B-C5C9-4AFF-8155-B22217916868}" dt="2023-09-04T13:07:24.012" v="14" actId="47"/>
        <pc:sldMkLst>
          <pc:docMk/>
          <pc:sldMk cId="3967849076" sldId="452"/>
        </pc:sldMkLst>
      </pc:sldChg>
      <pc:sldChg chg="del">
        <pc:chgData name="Luca Lodigiani" userId="dbecbdc4-19ea-4ab2-8160-ea7bc6df931a" providerId="ADAL" clId="{9C5A031B-C5C9-4AFF-8155-B22217916868}" dt="2023-09-04T13:07:24.012" v="14" actId="47"/>
        <pc:sldMkLst>
          <pc:docMk/>
          <pc:sldMk cId="480561927" sldId="453"/>
        </pc:sldMkLst>
      </pc:sldChg>
      <pc:sldChg chg="del">
        <pc:chgData name="Luca Lodigiani" userId="dbecbdc4-19ea-4ab2-8160-ea7bc6df931a" providerId="ADAL" clId="{9C5A031B-C5C9-4AFF-8155-B22217916868}" dt="2023-09-04T13:07:24.012" v="14" actId="47"/>
        <pc:sldMkLst>
          <pc:docMk/>
          <pc:sldMk cId="2215014971" sldId="454"/>
        </pc:sldMkLst>
      </pc:sldChg>
      <pc:sldChg chg="modSp mod">
        <pc:chgData name="Luca Lodigiani" userId="dbecbdc4-19ea-4ab2-8160-ea7bc6df931a" providerId="ADAL" clId="{9C5A031B-C5C9-4AFF-8155-B22217916868}" dt="2023-09-04T20:31:11.486" v="3208" actId="20577"/>
        <pc:sldMkLst>
          <pc:docMk/>
          <pc:sldMk cId="3420027842" sldId="456"/>
        </pc:sldMkLst>
        <pc:spChg chg="mod">
          <ac:chgData name="Luca Lodigiani" userId="dbecbdc4-19ea-4ab2-8160-ea7bc6df931a" providerId="ADAL" clId="{9C5A031B-C5C9-4AFF-8155-B22217916868}" dt="2023-09-04T13:09:51.513" v="251" actId="20577"/>
          <ac:spMkLst>
            <pc:docMk/>
            <pc:sldMk cId="3420027842" sldId="456"/>
            <ac:spMk id="2" creationId="{0D40C29B-2415-47D2-B192-1DD256EBDC3E}"/>
          </ac:spMkLst>
        </pc:spChg>
        <pc:spChg chg="mod">
          <ac:chgData name="Luca Lodigiani" userId="dbecbdc4-19ea-4ab2-8160-ea7bc6df931a" providerId="ADAL" clId="{9C5A031B-C5C9-4AFF-8155-B22217916868}" dt="2023-09-04T13:10:41.873" v="264" actId="20577"/>
          <ac:spMkLst>
            <pc:docMk/>
            <pc:sldMk cId="3420027842" sldId="456"/>
            <ac:spMk id="5" creationId="{249FA560-D63F-48C6-8256-41F52F9F07DE}"/>
          </ac:spMkLst>
        </pc:spChg>
        <pc:spChg chg="mod">
          <ac:chgData name="Luca Lodigiani" userId="dbecbdc4-19ea-4ab2-8160-ea7bc6df931a" providerId="ADAL" clId="{9C5A031B-C5C9-4AFF-8155-B22217916868}" dt="2023-09-04T20:31:11.486" v="3208" actId="20577"/>
          <ac:spMkLst>
            <pc:docMk/>
            <pc:sldMk cId="3420027842" sldId="456"/>
            <ac:spMk id="6" creationId="{A3C33897-3B4D-4B1E-BB5D-AEFEE23D06F4}"/>
          </ac:spMkLst>
        </pc:spChg>
        <pc:spChg chg="mod">
          <ac:chgData name="Luca Lodigiani" userId="dbecbdc4-19ea-4ab2-8160-ea7bc6df931a" providerId="ADAL" clId="{9C5A031B-C5C9-4AFF-8155-B22217916868}" dt="2023-09-04T13:07:46.914" v="29" actId="20577"/>
          <ac:spMkLst>
            <pc:docMk/>
            <pc:sldMk cId="3420027842" sldId="456"/>
            <ac:spMk id="9" creationId="{4DF9D4D1-7F88-E247-99FC-752B6FD162E3}"/>
          </ac:spMkLst>
        </pc:spChg>
      </pc:sldChg>
      <pc:sldChg chg="del">
        <pc:chgData name="Luca Lodigiani" userId="dbecbdc4-19ea-4ab2-8160-ea7bc6df931a" providerId="ADAL" clId="{9C5A031B-C5C9-4AFF-8155-B22217916868}" dt="2023-09-04T13:06:31.399" v="1" actId="47"/>
        <pc:sldMkLst>
          <pc:docMk/>
          <pc:sldMk cId="1555435351" sldId="457"/>
        </pc:sldMkLst>
      </pc:sldChg>
      <pc:sldChg chg="del">
        <pc:chgData name="Luca Lodigiani" userId="dbecbdc4-19ea-4ab2-8160-ea7bc6df931a" providerId="ADAL" clId="{9C5A031B-C5C9-4AFF-8155-B22217916868}" dt="2023-09-04T13:07:00.877" v="2" actId="47"/>
        <pc:sldMkLst>
          <pc:docMk/>
          <pc:sldMk cId="109075377" sldId="461"/>
        </pc:sldMkLst>
      </pc:sldChg>
      <pc:sldChg chg="del">
        <pc:chgData name="Luca Lodigiani" userId="dbecbdc4-19ea-4ab2-8160-ea7bc6df931a" providerId="ADAL" clId="{9C5A031B-C5C9-4AFF-8155-B22217916868}" dt="2023-09-04T13:07:00.877" v="2" actId="47"/>
        <pc:sldMkLst>
          <pc:docMk/>
          <pc:sldMk cId="2008831949" sldId="471"/>
        </pc:sldMkLst>
      </pc:sldChg>
      <pc:sldChg chg="del">
        <pc:chgData name="Luca Lodigiani" userId="dbecbdc4-19ea-4ab2-8160-ea7bc6df931a" providerId="ADAL" clId="{9C5A031B-C5C9-4AFF-8155-B22217916868}" dt="2023-09-04T13:07:00.877" v="2" actId="47"/>
        <pc:sldMkLst>
          <pc:docMk/>
          <pc:sldMk cId="115263109" sldId="472"/>
        </pc:sldMkLst>
      </pc:sldChg>
      <pc:sldChg chg="del">
        <pc:chgData name="Luca Lodigiani" userId="dbecbdc4-19ea-4ab2-8160-ea7bc6df931a" providerId="ADAL" clId="{9C5A031B-C5C9-4AFF-8155-B22217916868}" dt="2023-09-04T13:07:24.012" v="14" actId="47"/>
        <pc:sldMkLst>
          <pc:docMk/>
          <pc:sldMk cId="3186773112" sldId="475"/>
        </pc:sldMkLst>
      </pc:sldChg>
      <pc:sldChg chg="del">
        <pc:chgData name="Luca Lodigiani" userId="dbecbdc4-19ea-4ab2-8160-ea7bc6df931a" providerId="ADAL" clId="{9C5A031B-C5C9-4AFF-8155-B22217916868}" dt="2023-09-04T13:07:24.012" v="14" actId="47"/>
        <pc:sldMkLst>
          <pc:docMk/>
          <pc:sldMk cId="1781386682" sldId="476"/>
        </pc:sldMkLst>
      </pc:sldChg>
      <pc:sldChg chg="del">
        <pc:chgData name="Luca Lodigiani" userId="dbecbdc4-19ea-4ab2-8160-ea7bc6df931a" providerId="ADAL" clId="{9C5A031B-C5C9-4AFF-8155-B22217916868}" dt="2023-09-04T13:07:24.012" v="14" actId="47"/>
        <pc:sldMkLst>
          <pc:docMk/>
          <pc:sldMk cId="1271286851" sldId="477"/>
        </pc:sldMkLst>
      </pc:sldChg>
      <pc:sldChg chg="modSp mod">
        <pc:chgData name="Luca Lodigiani" userId="dbecbdc4-19ea-4ab2-8160-ea7bc6df931a" providerId="ADAL" clId="{9C5A031B-C5C9-4AFF-8155-B22217916868}" dt="2023-09-04T13:07:40.609" v="23" actId="20577"/>
        <pc:sldMkLst>
          <pc:docMk/>
          <pc:sldMk cId="962776714" sldId="478"/>
        </pc:sldMkLst>
        <pc:spChg chg="mod">
          <ac:chgData name="Luca Lodigiani" userId="dbecbdc4-19ea-4ab2-8160-ea7bc6df931a" providerId="ADAL" clId="{9C5A031B-C5C9-4AFF-8155-B22217916868}" dt="2023-09-04T13:07:06.953" v="12" actId="20577"/>
          <ac:spMkLst>
            <pc:docMk/>
            <pc:sldMk cId="962776714" sldId="478"/>
            <ac:spMk id="2" creationId="{DB374D92-677B-DE45-9A88-FB3A4186131F}"/>
          </ac:spMkLst>
        </pc:spChg>
        <pc:spChg chg="mod">
          <ac:chgData name="Luca Lodigiani" userId="dbecbdc4-19ea-4ab2-8160-ea7bc6df931a" providerId="ADAL" clId="{9C5A031B-C5C9-4AFF-8155-B22217916868}" dt="2023-09-04T13:07:40.609" v="23" actId="20577"/>
          <ac:spMkLst>
            <pc:docMk/>
            <pc:sldMk cId="962776714" sldId="478"/>
            <ac:spMk id="5" creationId="{9F090901-FB60-7540-A90F-6B2E6DA5AFCC}"/>
          </ac:spMkLst>
        </pc:spChg>
      </pc:sldChg>
      <pc:sldChg chg="del">
        <pc:chgData name="Luca Lodigiani" userId="dbecbdc4-19ea-4ab2-8160-ea7bc6df931a" providerId="ADAL" clId="{9C5A031B-C5C9-4AFF-8155-B22217916868}" dt="2023-09-04T13:06:31.399" v="1" actId="47"/>
        <pc:sldMkLst>
          <pc:docMk/>
          <pc:sldMk cId="2022923544" sldId="479"/>
        </pc:sldMkLst>
      </pc:sldChg>
      <pc:sldChg chg="del">
        <pc:chgData name="Luca Lodigiani" userId="dbecbdc4-19ea-4ab2-8160-ea7bc6df931a" providerId="ADAL" clId="{9C5A031B-C5C9-4AFF-8155-B22217916868}" dt="2023-09-04T13:07:24.012" v="14" actId="47"/>
        <pc:sldMkLst>
          <pc:docMk/>
          <pc:sldMk cId="207108399" sldId="480"/>
        </pc:sldMkLst>
      </pc:sldChg>
      <pc:sldChg chg="del">
        <pc:chgData name="Luca Lodigiani" userId="dbecbdc4-19ea-4ab2-8160-ea7bc6df931a" providerId="ADAL" clId="{9C5A031B-C5C9-4AFF-8155-B22217916868}" dt="2023-09-04T13:07:24.012" v="14" actId="47"/>
        <pc:sldMkLst>
          <pc:docMk/>
          <pc:sldMk cId="1635368423" sldId="481"/>
        </pc:sldMkLst>
      </pc:sldChg>
      <pc:sldChg chg="del">
        <pc:chgData name="Luca Lodigiani" userId="dbecbdc4-19ea-4ab2-8160-ea7bc6df931a" providerId="ADAL" clId="{9C5A031B-C5C9-4AFF-8155-B22217916868}" dt="2023-09-04T13:07:24.012" v="14" actId="47"/>
        <pc:sldMkLst>
          <pc:docMk/>
          <pc:sldMk cId="302146248" sldId="483"/>
        </pc:sldMkLst>
      </pc:sldChg>
      <pc:sldChg chg="del">
        <pc:chgData name="Luca Lodigiani" userId="dbecbdc4-19ea-4ab2-8160-ea7bc6df931a" providerId="ADAL" clId="{9C5A031B-C5C9-4AFF-8155-B22217916868}" dt="2023-09-04T13:07:24.012" v="14" actId="47"/>
        <pc:sldMkLst>
          <pc:docMk/>
          <pc:sldMk cId="1490040917" sldId="485"/>
        </pc:sldMkLst>
      </pc:sldChg>
      <pc:sldChg chg="del">
        <pc:chgData name="Luca Lodigiani" userId="dbecbdc4-19ea-4ab2-8160-ea7bc6df931a" providerId="ADAL" clId="{9C5A031B-C5C9-4AFF-8155-B22217916868}" dt="2023-09-04T13:07:24.012" v="14" actId="47"/>
        <pc:sldMkLst>
          <pc:docMk/>
          <pc:sldMk cId="3344475124" sldId="487"/>
        </pc:sldMkLst>
      </pc:sldChg>
      <pc:sldChg chg="del">
        <pc:chgData name="Luca Lodigiani" userId="dbecbdc4-19ea-4ab2-8160-ea7bc6df931a" providerId="ADAL" clId="{9C5A031B-C5C9-4AFF-8155-B22217916868}" dt="2023-09-04T13:07:24.012" v="14" actId="47"/>
        <pc:sldMkLst>
          <pc:docMk/>
          <pc:sldMk cId="1062403638" sldId="488"/>
        </pc:sldMkLst>
      </pc:sldChg>
      <pc:sldChg chg="del">
        <pc:chgData name="Luca Lodigiani" userId="dbecbdc4-19ea-4ab2-8160-ea7bc6df931a" providerId="ADAL" clId="{9C5A031B-C5C9-4AFF-8155-B22217916868}" dt="2023-09-04T13:07:24.012" v="14" actId="47"/>
        <pc:sldMkLst>
          <pc:docMk/>
          <pc:sldMk cId="3650885215" sldId="489"/>
        </pc:sldMkLst>
      </pc:sldChg>
      <pc:sldChg chg="del">
        <pc:chgData name="Luca Lodigiani" userId="dbecbdc4-19ea-4ab2-8160-ea7bc6df931a" providerId="ADAL" clId="{9C5A031B-C5C9-4AFF-8155-B22217916868}" dt="2023-09-04T13:07:24.012" v="14" actId="47"/>
        <pc:sldMkLst>
          <pc:docMk/>
          <pc:sldMk cId="404839644" sldId="490"/>
        </pc:sldMkLst>
      </pc:sldChg>
      <pc:sldChg chg="del">
        <pc:chgData name="Luca Lodigiani" userId="dbecbdc4-19ea-4ab2-8160-ea7bc6df931a" providerId="ADAL" clId="{9C5A031B-C5C9-4AFF-8155-B22217916868}" dt="2023-09-04T13:07:24.012" v="14" actId="47"/>
        <pc:sldMkLst>
          <pc:docMk/>
          <pc:sldMk cId="2815758168" sldId="491"/>
        </pc:sldMkLst>
      </pc:sldChg>
      <pc:sldChg chg="del">
        <pc:chgData name="Luca Lodigiani" userId="dbecbdc4-19ea-4ab2-8160-ea7bc6df931a" providerId="ADAL" clId="{9C5A031B-C5C9-4AFF-8155-B22217916868}" dt="2023-09-04T13:07:24.012" v="14" actId="47"/>
        <pc:sldMkLst>
          <pc:docMk/>
          <pc:sldMk cId="3922490496" sldId="492"/>
        </pc:sldMkLst>
      </pc:sldChg>
      <pc:sldChg chg="del">
        <pc:chgData name="Luca Lodigiani" userId="dbecbdc4-19ea-4ab2-8160-ea7bc6df931a" providerId="ADAL" clId="{9C5A031B-C5C9-4AFF-8155-B22217916868}" dt="2023-09-04T13:07:10.771" v="13" actId="47"/>
        <pc:sldMkLst>
          <pc:docMk/>
          <pc:sldMk cId="3580734517" sldId="500"/>
        </pc:sldMkLst>
      </pc:sldChg>
      <pc:sldChg chg="del">
        <pc:chgData name="Luca Lodigiani" userId="dbecbdc4-19ea-4ab2-8160-ea7bc6df931a" providerId="ADAL" clId="{9C5A031B-C5C9-4AFF-8155-B22217916868}" dt="2023-09-04T13:07:10.771" v="13" actId="47"/>
        <pc:sldMkLst>
          <pc:docMk/>
          <pc:sldMk cId="3405728848" sldId="501"/>
        </pc:sldMkLst>
      </pc:sldChg>
      <pc:sldChg chg="del">
        <pc:chgData name="Luca Lodigiani" userId="dbecbdc4-19ea-4ab2-8160-ea7bc6df931a" providerId="ADAL" clId="{9C5A031B-C5C9-4AFF-8155-B22217916868}" dt="2023-09-04T13:07:24.012" v="14" actId="47"/>
        <pc:sldMkLst>
          <pc:docMk/>
          <pc:sldMk cId="2993341807" sldId="502"/>
        </pc:sldMkLst>
      </pc:sldChg>
      <pc:sldChg chg="del">
        <pc:chgData name="Luca Lodigiani" userId="dbecbdc4-19ea-4ab2-8160-ea7bc6df931a" providerId="ADAL" clId="{9C5A031B-C5C9-4AFF-8155-B22217916868}" dt="2023-09-04T13:07:24.012" v="14" actId="47"/>
        <pc:sldMkLst>
          <pc:docMk/>
          <pc:sldMk cId="1203591397" sldId="503"/>
        </pc:sldMkLst>
      </pc:sldChg>
      <pc:sldChg chg="del">
        <pc:chgData name="Luca Lodigiani" userId="dbecbdc4-19ea-4ab2-8160-ea7bc6df931a" providerId="ADAL" clId="{9C5A031B-C5C9-4AFF-8155-B22217916868}" dt="2023-09-04T13:07:24.012" v="14" actId="47"/>
        <pc:sldMkLst>
          <pc:docMk/>
          <pc:sldMk cId="4187690001" sldId="504"/>
        </pc:sldMkLst>
      </pc:sldChg>
      <pc:sldChg chg="del">
        <pc:chgData name="Luca Lodigiani" userId="dbecbdc4-19ea-4ab2-8160-ea7bc6df931a" providerId="ADAL" clId="{9C5A031B-C5C9-4AFF-8155-B22217916868}" dt="2023-09-04T13:07:24.012" v="14" actId="47"/>
        <pc:sldMkLst>
          <pc:docMk/>
          <pc:sldMk cId="1195822697" sldId="505"/>
        </pc:sldMkLst>
      </pc:sldChg>
      <pc:sldChg chg="del">
        <pc:chgData name="Luca Lodigiani" userId="dbecbdc4-19ea-4ab2-8160-ea7bc6df931a" providerId="ADAL" clId="{9C5A031B-C5C9-4AFF-8155-B22217916868}" dt="2023-09-04T13:07:24.012" v="14" actId="47"/>
        <pc:sldMkLst>
          <pc:docMk/>
          <pc:sldMk cId="1712016208" sldId="506"/>
        </pc:sldMkLst>
      </pc:sldChg>
      <pc:sldChg chg="del">
        <pc:chgData name="Luca Lodigiani" userId="dbecbdc4-19ea-4ab2-8160-ea7bc6df931a" providerId="ADAL" clId="{9C5A031B-C5C9-4AFF-8155-B22217916868}" dt="2023-09-04T13:07:24.012" v="14" actId="47"/>
        <pc:sldMkLst>
          <pc:docMk/>
          <pc:sldMk cId="2431972167" sldId="507"/>
        </pc:sldMkLst>
      </pc:sldChg>
      <pc:sldChg chg="del">
        <pc:chgData name="Luca Lodigiani" userId="dbecbdc4-19ea-4ab2-8160-ea7bc6df931a" providerId="ADAL" clId="{9C5A031B-C5C9-4AFF-8155-B22217916868}" dt="2023-09-04T13:07:24.012" v="14" actId="47"/>
        <pc:sldMkLst>
          <pc:docMk/>
          <pc:sldMk cId="829641369" sldId="508"/>
        </pc:sldMkLst>
      </pc:sldChg>
      <pc:sldChg chg="del">
        <pc:chgData name="Luca Lodigiani" userId="dbecbdc4-19ea-4ab2-8160-ea7bc6df931a" providerId="ADAL" clId="{9C5A031B-C5C9-4AFF-8155-B22217916868}" dt="2023-09-04T13:07:24.012" v="14" actId="47"/>
        <pc:sldMkLst>
          <pc:docMk/>
          <pc:sldMk cId="1213332220" sldId="509"/>
        </pc:sldMkLst>
      </pc:sldChg>
      <pc:sldChg chg="del">
        <pc:chgData name="Luca Lodigiani" userId="dbecbdc4-19ea-4ab2-8160-ea7bc6df931a" providerId="ADAL" clId="{9C5A031B-C5C9-4AFF-8155-B22217916868}" dt="2023-09-04T13:07:24.012" v="14" actId="47"/>
        <pc:sldMkLst>
          <pc:docMk/>
          <pc:sldMk cId="991097872" sldId="510"/>
        </pc:sldMkLst>
      </pc:sldChg>
      <pc:sldChg chg="modSp new mod">
        <pc:chgData name="Luca Lodigiani" userId="dbecbdc4-19ea-4ab2-8160-ea7bc6df931a" providerId="ADAL" clId="{9C5A031B-C5C9-4AFF-8155-B22217916868}" dt="2023-09-04T15:26:58.908" v="2188" actId="20577"/>
        <pc:sldMkLst>
          <pc:docMk/>
          <pc:sldMk cId="272611678" sldId="511"/>
        </pc:sldMkLst>
        <pc:spChg chg="mod">
          <ac:chgData name="Luca Lodigiani" userId="dbecbdc4-19ea-4ab2-8160-ea7bc6df931a" providerId="ADAL" clId="{9C5A031B-C5C9-4AFF-8155-B22217916868}" dt="2023-09-04T15:26:58.908" v="2188" actId="20577"/>
          <ac:spMkLst>
            <pc:docMk/>
            <pc:sldMk cId="272611678" sldId="511"/>
            <ac:spMk id="2" creationId="{06463352-F8F4-9FF3-2BCD-45CF96FB9A68}"/>
          </ac:spMkLst>
        </pc:spChg>
        <pc:spChg chg="mod">
          <ac:chgData name="Luca Lodigiani" userId="dbecbdc4-19ea-4ab2-8160-ea7bc6df931a" providerId="ADAL" clId="{9C5A031B-C5C9-4AFF-8155-B22217916868}" dt="2023-09-04T13:23:21.318" v="595" actId="20577"/>
          <ac:spMkLst>
            <pc:docMk/>
            <pc:sldMk cId="272611678" sldId="511"/>
            <ac:spMk id="5" creationId="{EFEF8AD8-A4B2-D067-6E31-8EB446836B5A}"/>
          </ac:spMkLst>
        </pc:spChg>
      </pc:sldChg>
      <pc:sldChg chg="modSp new mod">
        <pc:chgData name="Luca Lodigiani" userId="dbecbdc4-19ea-4ab2-8160-ea7bc6df931a" providerId="ADAL" clId="{9C5A031B-C5C9-4AFF-8155-B22217916868}" dt="2023-09-04T20:31:19.944" v="3223" actId="20577"/>
        <pc:sldMkLst>
          <pc:docMk/>
          <pc:sldMk cId="1844898837" sldId="512"/>
        </pc:sldMkLst>
        <pc:spChg chg="mod">
          <ac:chgData name="Luca Lodigiani" userId="dbecbdc4-19ea-4ab2-8160-ea7bc6df931a" providerId="ADAL" clId="{9C5A031B-C5C9-4AFF-8155-B22217916868}" dt="2023-09-04T20:30:38.278" v="3196" actId="14100"/>
          <ac:spMkLst>
            <pc:docMk/>
            <pc:sldMk cId="1844898837" sldId="512"/>
            <ac:spMk id="2" creationId="{2AD06F13-2BD3-59F4-5306-E09848B74B09}"/>
          </ac:spMkLst>
        </pc:spChg>
        <pc:spChg chg="mod">
          <ac:chgData name="Luca Lodigiani" userId="dbecbdc4-19ea-4ab2-8160-ea7bc6df931a" providerId="ADAL" clId="{9C5A031B-C5C9-4AFF-8155-B22217916868}" dt="2023-09-04T20:31:19.944" v="3223" actId="20577"/>
          <ac:spMkLst>
            <pc:docMk/>
            <pc:sldMk cId="1844898837" sldId="512"/>
            <ac:spMk id="5" creationId="{C3BB0329-1DF3-7807-0B24-A1731792436C}"/>
          </ac:spMkLst>
        </pc:spChg>
      </pc:sldChg>
      <pc:sldChg chg="modSp new mod">
        <pc:chgData name="Luca Lodigiani" userId="dbecbdc4-19ea-4ab2-8160-ea7bc6df931a" providerId="ADAL" clId="{9C5A031B-C5C9-4AFF-8155-B22217916868}" dt="2023-09-04T20:50:33.191" v="3391" actId="20577"/>
        <pc:sldMkLst>
          <pc:docMk/>
          <pc:sldMk cId="31892486" sldId="513"/>
        </pc:sldMkLst>
        <pc:spChg chg="mod">
          <ac:chgData name="Luca Lodigiani" userId="dbecbdc4-19ea-4ab2-8160-ea7bc6df931a" providerId="ADAL" clId="{9C5A031B-C5C9-4AFF-8155-B22217916868}" dt="2023-09-04T20:50:33.191" v="3391" actId="20577"/>
          <ac:spMkLst>
            <pc:docMk/>
            <pc:sldMk cId="31892486" sldId="513"/>
            <ac:spMk id="2" creationId="{9B74128C-8A2F-FC8D-25F9-05325576462F}"/>
          </ac:spMkLst>
        </pc:spChg>
        <pc:spChg chg="mod">
          <ac:chgData name="Luca Lodigiani" userId="dbecbdc4-19ea-4ab2-8160-ea7bc6df931a" providerId="ADAL" clId="{9C5A031B-C5C9-4AFF-8155-B22217916868}" dt="2023-09-04T20:48:33.175" v="3272" actId="20577"/>
          <ac:spMkLst>
            <pc:docMk/>
            <pc:sldMk cId="31892486" sldId="513"/>
            <ac:spMk id="5" creationId="{BE7301EA-F3B5-B38A-CC2A-CF0A0326C644}"/>
          </ac:spMkLst>
        </pc:spChg>
      </pc:sldChg>
      <pc:sldChg chg="new del">
        <pc:chgData name="Luca Lodigiani" userId="dbecbdc4-19ea-4ab2-8160-ea7bc6df931a" providerId="ADAL" clId="{9C5A031B-C5C9-4AFF-8155-B22217916868}" dt="2023-09-04T15:28:04.571" v="2190" actId="680"/>
        <pc:sldMkLst>
          <pc:docMk/>
          <pc:sldMk cId="3307860052" sldId="513"/>
        </pc:sldMkLst>
      </pc:sldChg>
      <pc:sldChg chg="modSp new mod">
        <pc:chgData name="Luca Lodigiani" userId="dbecbdc4-19ea-4ab2-8160-ea7bc6df931a" providerId="ADAL" clId="{9C5A031B-C5C9-4AFF-8155-B22217916868}" dt="2023-09-04T20:55:19.876" v="3667" actId="20577"/>
        <pc:sldMkLst>
          <pc:docMk/>
          <pc:sldMk cId="1082645961" sldId="514"/>
        </pc:sldMkLst>
        <pc:spChg chg="mod">
          <ac:chgData name="Luca Lodigiani" userId="dbecbdc4-19ea-4ab2-8160-ea7bc6df931a" providerId="ADAL" clId="{9C5A031B-C5C9-4AFF-8155-B22217916868}" dt="2023-09-04T20:55:19.876" v="3667" actId="20577"/>
          <ac:spMkLst>
            <pc:docMk/>
            <pc:sldMk cId="1082645961" sldId="514"/>
            <ac:spMk id="2" creationId="{12540906-291B-5E44-9B6B-D2CB0ECCA7C5}"/>
          </ac:spMkLst>
        </pc:spChg>
        <pc:spChg chg="mod">
          <ac:chgData name="Luca Lodigiani" userId="dbecbdc4-19ea-4ab2-8160-ea7bc6df931a" providerId="ADAL" clId="{9C5A031B-C5C9-4AFF-8155-B22217916868}" dt="2023-09-04T20:51:48.143" v="3474" actId="20577"/>
          <ac:spMkLst>
            <pc:docMk/>
            <pc:sldMk cId="1082645961" sldId="514"/>
            <ac:spMk id="5" creationId="{89582FF0-F758-7093-3CE3-5210AC9A0EFE}"/>
          </ac:spMkLst>
        </pc:spChg>
      </pc:sldChg>
      <pc:sldChg chg="modSp new mod">
        <pc:chgData name="Luca Lodigiani" userId="dbecbdc4-19ea-4ab2-8160-ea7bc6df931a" providerId="ADAL" clId="{9C5A031B-C5C9-4AFF-8155-B22217916868}" dt="2023-09-04T20:58:11.265" v="3905" actId="27636"/>
        <pc:sldMkLst>
          <pc:docMk/>
          <pc:sldMk cId="2614290803" sldId="515"/>
        </pc:sldMkLst>
        <pc:spChg chg="mod">
          <ac:chgData name="Luca Lodigiani" userId="dbecbdc4-19ea-4ab2-8160-ea7bc6df931a" providerId="ADAL" clId="{9C5A031B-C5C9-4AFF-8155-B22217916868}" dt="2023-09-04T20:58:11.265" v="3905" actId="27636"/>
          <ac:spMkLst>
            <pc:docMk/>
            <pc:sldMk cId="2614290803" sldId="515"/>
            <ac:spMk id="2" creationId="{4F8687EB-83E6-3E5F-37D0-51C4E1F7CB02}"/>
          </ac:spMkLst>
        </pc:spChg>
        <pc:spChg chg="mod">
          <ac:chgData name="Luca Lodigiani" userId="dbecbdc4-19ea-4ab2-8160-ea7bc6df931a" providerId="ADAL" clId="{9C5A031B-C5C9-4AFF-8155-B22217916868}" dt="2023-09-04T20:56:46.091" v="3849" actId="20577"/>
          <ac:spMkLst>
            <pc:docMk/>
            <pc:sldMk cId="2614290803" sldId="515"/>
            <ac:spMk id="5" creationId="{6BAF751C-4D7A-7755-7AE1-B06E5B95694F}"/>
          </ac:spMkLst>
        </pc:spChg>
      </pc:sldChg>
      <pc:sldChg chg="modSp new del mod">
        <pc:chgData name="Luca Lodigiani" userId="dbecbdc4-19ea-4ab2-8160-ea7bc6df931a" providerId="ADAL" clId="{9C5A031B-C5C9-4AFF-8155-B22217916868}" dt="2023-09-04T20:53:05.184" v="3541" actId="47"/>
        <pc:sldMkLst>
          <pc:docMk/>
          <pc:sldMk cId="1258667929" sldId="516"/>
        </pc:sldMkLst>
        <pc:spChg chg="mod">
          <ac:chgData name="Luca Lodigiani" userId="dbecbdc4-19ea-4ab2-8160-ea7bc6df931a" providerId="ADAL" clId="{9C5A031B-C5C9-4AFF-8155-B22217916868}" dt="2023-09-04T20:53:03.301" v="3540"/>
          <ac:spMkLst>
            <pc:docMk/>
            <pc:sldMk cId="1258667929" sldId="516"/>
            <ac:spMk id="2" creationId="{A7878D0E-A94F-17AE-3E6F-4A4B95859DFF}"/>
          </ac:spMkLst>
        </pc:spChg>
        <pc:spChg chg="mod">
          <ac:chgData name="Luca Lodigiani" userId="dbecbdc4-19ea-4ab2-8160-ea7bc6df931a" providerId="ADAL" clId="{9C5A031B-C5C9-4AFF-8155-B22217916868}" dt="2023-09-04T20:53:01.007" v="3538" actId="20577"/>
          <ac:spMkLst>
            <pc:docMk/>
            <pc:sldMk cId="1258667929" sldId="516"/>
            <ac:spMk id="5" creationId="{D9D11AAD-EE7C-FDAE-1900-73F820736879}"/>
          </ac:spMkLst>
        </pc:spChg>
      </pc:sldChg>
      <pc:sldChg chg="modSp new mod">
        <pc:chgData name="Luca Lodigiani" userId="dbecbdc4-19ea-4ab2-8160-ea7bc6df931a" providerId="ADAL" clId="{9C5A031B-C5C9-4AFF-8155-B22217916868}" dt="2023-09-04T20:56:35.253" v="3824" actId="20577"/>
        <pc:sldMkLst>
          <pc:docMk/>
          <pc:sldMk cId="2036121123" sldId="516"/>
        </pc:sldMkLst>
        <pc:spChg chg="mod">
          <ac:chgData name="Luca Lodigiani" userId="dbecbdc4-19ea-4ab2-8160-ea7bc6df931a" providerId="ADAL" clId="{9C5A031B-C5C9-4AFF-8155-B22217916868}" dt="2023-09-04T20:56:35.253" v="3824" actId="20577"/>
          <ac:spMkLst>
            <pc:docMk/>
            <pc:sldMk cId="2036121123" sldId="516"/>
            <ac:spMk id="2" creationId="{7F515D20-B738-EB04-6E1A-BD5126E110F8}"/>
          </ac:spMkLst>
        </pc:spChg>
        <pc:spChg chg="mod">
          <ac:chgData name="Luca Lodigiani" userId="dbecbdc4-19ea-4ab2-8160-ea7bc6df931a" providerId="ADAL" clId="{9C5A031B-C5C9-4AFF-8155-B22217916868}" dt="2023-09-04T20:54:06.216" v="3621" actId="20577"/>
          <ac:spMkLst>
            <pc:docMk/>
            <pc:sldMk cId="2036121123" sldId="516"/>
            <ac:spMk id="5" creationId="{23B20B7C-1B8E-F97E-D786-9B9981809F4D}"/>
          </ac:spMkLst>
        </pc:spChg>
      </pc:sldChg>
      <pc:sldMasterChg chg="modSp mod">
        <pc:chgData name="Luca Lodigiani" userId="dbecbdc4-19ea-4ab2-8160-ea7bc6df931a" providerId="ADAL" clId="{9C5A031B-C5C9-4AFF-8155-B22217916868}" dt="2023-09-04T13:07:53.094" v="30" actId="33475"/>
        <pc:sldMasterMkLst>
          <pc:docMk/>
          <pc:sldMasterMk cId="3372082947" sldId="2147483710"/>
        </pc:sldMasterMkLst>
        <pc:spChg chg="add mod">
          <ac:chgData name="Luca Lodigiani" userId="dbecbdc4-19ea-4ab2-8160-ea7bc6df931a" providerId="ADAL" clId="{9C5A031B-C5C9-4AFF-8155-B22217916868}" dt="2023-09-04T13:07:53.094" v="30" actId="33475"/>
          <ac:spMkLst>
            <pc:docMk/>
            <pc:sldMasterMk cId="3372082947" sldId="2147483710"/>
            <ac:spMk id="7" creationId="{90E6D750-1E0C-0379-2C69-86E900520D40}"/>
          </ac:spMkLst>
        </pc:spChg>
      </pc:sldMasterChg>
      <pc:sldMasterChg chg="modSp mod">
        <pc:chgData name="Luca Lodigiani" userId="dbecbdc4-19ea-4ab2-8160-ea7bc6df931a" providerId="ADAL" clId="{9C5A031B-C5C9-4AFF-8155-B22217916868}" dt="2023-09-04T13:07:53.094" v="30" actId="33475"/>
        <pc:sldMasterMkLst>
          <pc:docMk/>
          <pc:sldMasterMk cId="2353697029" sldId="2147483913"/>
        </pc:sldMasterMkLst>
        <pc:spChg chg="add mod">
          <ac:chgData name="Luca Lodigiani" userId="dbecbdc4-19ea-4ab2-8160-ea7bc6df931a" providerId="ADAL" clId="{9C5A031B-C5C9-4AFF-8155-B22217916868}" dt="2023-09-04T13:07:53.094" v="30" actId="33475"/>
          <ac:spMkLst>
            <pc:docMk/>
            <pc:sldMasterMk cId="2353697029" sldId="2147483913"/>
            <ac:spMk id="3" creationId="{46018D58-9AF6-2CE5-5129-DC491140DD66}"/>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F9D9C2-D75A-4D8E-A79E-4A9E96018D60}" type="datetimeFigureOut">
              <a:rPr lang="en-US" smtClean="0"/>
              <a:t>9/4/2023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70487E-C31C-472B-A8F6-5B563AF64981}" type="slidenum">
              <a:rPr lang="en-US" smtClean="0"/>
              <a:t>‹#›</a:t>
            </a:fld>
            <a:endParaRPr lang="en-US" dirty="0"/>
          </a:p>
        </p:txBody>
      </p:sp>
    </p:spTree>
    <p:extLst>
      <p:ext uri="{BB962C8B-B14F-4D97-AF65-F5344CB8AC3E}">
        <p14:creationId xmlns:p14="http://schemas.microsoft.com/office/powerpoint/2010/main" val="2073235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2"/>
                </a:solidFill>
              </a:defRPr>
            </a:lvl1pPr>
          </a:lstStyle>
          <a:p>
            <a:pPr lvl="0"/>
            <a:r>
              <a:rPr lang="en-US" dirty="0" err="1"/>
              <a:t>Subheadline</a:t>
            </a:r>
            <a:endParaRPr lang="en-US" dirty="0"/>
          </a:p>
        </p:txBody>
      </p:sp>
      <p:pic>
        <p:nvPicPr>
          <p:cNvPr id="11" name="Picture 10">
            <a:extLst>
              <a:ext uri="{FF2B5EF4-FFF2-40B4-BE49-F238E27FC236}">
                <a16:creationId xmlns:a16="http://schemas.microsoft.com/office/drawing/2014/main" id="{728A2FA7-4BAA-40D3-9223-E7FBD3F5C8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2" name="Subtitle 2">
            <a:extLst>
              <a:ext uri="{FF2B5EF4-FFF2-40B4-BE49-F238E27FC236}">
                <a16:creationId xmlns:a16="http://schemas.microsoft.com/office/drawing/2014/main" id="{FE11EC1E-64C0-42FD-914A-3852E7620EB9}"/>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ooter Placeholder 1">
            <a:extLst>
              <a:ext uri="{FF2B5EF4-FFF2-40B4-BE49-F238E27FC236}">
                <a16:creationId xmlns:a16="http://schemas.microsoft.com/office/drawing/2014/main" id="{A613D5BE-38CB-0242-BE78-13A3DE0F954E}"/>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11737465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030832C-3FFA-49BB-90A7-2FBD0B526D0A}"/>
              </a:ext>
            </a:extLst>
          </p:cNvPr>
          <p:cNvSpPr>
            <a:spLocks noGrp="1"/>
          </p:cNvSpPr>
          <p:nvPr>
            <p:ph sz="quarter" idx="11" hasCustomPrompt="1"/>
          </p:nvPr>
        </p:nvSpPr>
        <p:spPr>
          <a:xfrm>
            <a:off x="660400" y="1785495"/>
            <a:ext cx="10871200" cy="438670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13" name="Text Placeholder 2">
            <a:extLst>
              <a:ext uri="{FF2B5EF4-FFF2-40B4-BE49-F238E27FC236}">
                <a16:creationId xmlns:a16="http://schemas.microsoft.com/office/drawing/2014/main" id="{D3FD39ED-978B-4174-BA79-7A54EB1205A9}"/>
              </a:ext>
            </a:extLst>
          </p:cNvPr>
          <p:cNvSpPr>
            <a:spLocks noGrp="1"/>
          </p:cNvSpPr>
          <p:nvPr>
            <p:ph type="body" sz="quarter" idx="10" hasCustomPrompt="1"/>
          </p:nvPr>
        </p:nvSpPr>
        <p:spPr>
          <a:xfrm>
            <a:off x="660400" y="1328296"/>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dirty="0" err="1"/>
              <a:t>Subheadline</a:t>
            </a:r>
            <a:endParaRPr lang="en-US" dirty="0"/>
          </a:p>
        </p:txBody>
      </p:sp>
      <p:sp>
        <p:nvSpPr>
          <p:cNvPr id="2" name="Footer Placeholder 1">
            <a:extLst>
              <a:ext uri="{FF2B5EF4-FFF2-40B4-BE49-F238E27FC236}">
                <a16:creationId xmlns:a16="http://schemas.microsoft.com/office/drawing/2014/main" id="{123F767E-5515-6C4A-9951-79F41DA8F9DE}"/>
              </a:ext>
            </a:extLst>
          </p:cNvPr>
          <p:cNvSpPr>
            <a:spLocks noGrp="1"/>
          </p:cNvSpPr>
          <p:nvPr>
            <p:ph type="ftr" sz="quarter" idx="12"/>
          </p:nvPr>
        </p:nvSpPr>
        <p:spPr>
          <a:xfrm>
            <a:off x="6103088" y="6485397"/>
            <a:ext cx="4941767" cy="201168"/>
          </a:xfrm>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DD962033-E54F-3B4D-BD95-069E97D59773}"/>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10" name="Title 1">
            <a:extLst>
              <a:ext uri="{FF2B5EF4-FFF2-40B4-BE49-F238E27FC236}">
                <a16:creationId xmlns:a16="http://schemas.microsoft.com/office/drawing/2014/main" id="{DB83A1CB-6F19-9144-AE54-CBC45706B878}"/>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
        <p:nvSpPr>
          <p:cNvPr id="5" name="TextBox 4">
            <a:extLst>
              <a:ext uri="{FF2B5EF4-FFF2-40B4-BE49-F238E27FC236}">
                <a16:creationId xmlns:a16="http://schemas.microsoft.com/office/drawing/2014/main" id="{C62CFCC3-2B24-1C4F-B05F-4598C64283ED}"/>
              </a:ext>
            </a:extLst>
          </p:cNvPr>
          <p:cNvSpPr txBox="1"/>
          <p:nvPr userDrawn="1"/>
        </p:nvSpPr>
        <p:spPr>
          <a:xfrm>
            <a:off x="6054811" y="-560173"/>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dirty="0">
              <a:solidFill>
                <a:schemeClr val="tx2"/>
              </a:solidFill>
              <a:latin typeface="+mn-lt"/>
              <a:ea typeface="+mn-ea"/>
              <a:cs typeface="+mn-cs"/>
            </a:endParaRPr>
          </a:p>
        </p:txBody>
      </p:sp>
    </p:spTree>
    <p:extLst>
      <p:ext uri="{BB962C8B-B14F-4D97-AF65-F5344CB8AC3E}">
        <p14:creationId xmlns:p14="http://schemas.microsoft.com/office/powerpoint/2010/main" val="70396842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920C7CA4-1332-9843-9B14-942328E19F73}"/>
              </a:ext>
            </a:extLst>
          </p:cNvPr>
          <p:cNvSpPr>
            <a:spLocks noGrp="1"/>
          </p:cNvSpPr>
          <p:nvPr>
            <p:ph type="ftr" sz="quarter" idx="15"/>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74CE0E2-9655-5240-AC67-ECF11B68B024}"/>
              </a:ext>
            </a:extLst>
          </p:cNvPr>
          <p:cNvSpPr>
            <a:spLocks noGrp="1"/>
          </p:cNvSpPr>
          <p:nvPr>
            <p:ph type="sldNum" sz="quarter" idx="16"/>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290561CB-E18D-394A-9D87-2AC5DB794E1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74905238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4"/>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24601" y="0"/>
            <a:ext cx="5842000" cy="6858000"/>
          </a:xfrm>
          <a:prstGeom prst="rect">
            <a:avLst/>
          </a:prstGeom>
        </p:spPr>
        <p:txBody>
          <a:bodyPr tIns="182880" anchor="t">
            <a:normAutofit/>
          </a:bodyPr>
          <a:lstStyle>
            <a:lvl1pPr marL="0" indent="0" algn="ctr">
              <a:buNone/>
              <a:defRPr sz="1800">
                <a:solidFill>
                  <a:schemeClr val="bg2"/>
                </a:solidFill>
              </a:defRPr>
            </a:lvl1pPr>
          </a:lstStyle>
          <a:p>
            <a:pPr lvl="0"/>
            <a:r>
              <a:rPr lang="en-US" dirty="0"/>
              <a:t>Click icon to add image, chart, </a:t>
            </a:r>
            <a:br>
              <a:rPr lang="en-US" dirty="0"/>
            </a:br>
            <a:r>
              <a:rPr lang="en-US" dirty="0"/>
              <a:t>object or SmartArt</a:t>
            </a:r>
          </a:p>
        </p:txBody>
      </p:sp>
      <p:sp>
        <p:nvSpPr>
          <p:cNvPr id="9" name="Freeform 5">
            <a:extLst>
              <a:ext uri="{FF2B5EF4-FFF2-40B4-BE49-F238E27FC236}">
                <a16:creationId xmlns:a16="http://schemas.microsoft.com/office/drawing/2014/main" id="{BC16D722-0E25-4C91-9D40-1C132162DAC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Title 1">
            <a:extLst>
              <a:ext uri="{FF2B5EF4-FFF2-40B4-BE49-F238E27FC236}">
                <a16:creationId xmlns:a16="http://schemas.microsoft.com/office/drawing/2014/main" id="{C4D5F225-2746-9F45-B98D-E7202790F8EE}"/>
              </a:ext>
            </a:extLst>
          </p:cNvPr>
          <p:cNvSpPr>
            <a:spLocks noGrp="1"/>
          </p:cNvSpPr>
          <p:nvPr>
            <p:ph type="title"/>
          </p:nvPr>
        </p:nvSpPr>
        <p:spPr>
          <a:xfrm>
            <a:off x="660400" y="403225"/>
            <a:ext cx="5207001"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42361295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2" name="Text Placeholder 9">
            <a:extLst>
              <a:ext uri="{FF2B5EF4-FFF2-40B4-BE49-F238E27FC236}">
                <a16:creationId xmlns:a16="http://schemas.microsoft.com/office/drawing/2014/main" id="{56D26BC4-A1B7-47A1-8D5F-5AAF2E5DCBEF}"/>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046672CF-00C9-493D-B360-ED555A0D59B7}"/>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26" name="Text Placeholder 4">
            <a:extLst>
              <a:ext uri="{FF2B5EF4-FFF2-40B4-BE49-F238E27FC236}">
                <a16:creationId xmlns:a16="http://schemas.microsoft.com/office/drawing/2014/main" id="{CB4934BA-A7B2-418E-AAA6-A5C815AC4670}"/>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25" name="Text Placeholder 9">
            <a:extLst>
              <a:ext uri="{FF2B5EF4-FFF2-40B4-BE49-F238E27FC236}">
                <a16:creationId xmlns:a16="http://schemas.microsoft.com/office/drawing/2014/main" id="{375C4747-1FC3-468C-A346-5DE6DBA30DB7}"/>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26" name="Text Placeholder 9">
            <a:extLst>
              <a:ext uri="{FF2B5EF4-FFF2-40B4-BE49-F238E27FC236}">
                <a16:creationId xmlns:a16="http://schemas.microsoft.com/office/drawing/2014/main" id="{BC90422A-1B1D-4821-9FAC-37E7780559BD}"/>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27" name="Text Placeholder 4">
            <a:extLst>
              <a:ext uri="{FF2B5EF4-FFF2-40B4-BE49-F238E27FC236}">
                <a16:creationId xmlns:a16="http://schemas.microsoft.com/office/drawing/2014/main" id="{2611983C-1A52-436E-A627-FAD6ECD4C3C3}"/>
              </a:ext>
            </a:extLst>
          </p:cNvPr>
          <p:cNvSpPr>
            <a:spLocks noGrp="1"/>
          </p:cNvSpPr>
          <p:nvPr>
            <p:ph type="body" sz="quarter" idx="56" hasCustomPrompt="1"/>
          </p:nvPr>
        </p:nvSpPr>
        <p:spPr>
          <a:xfrm>
            <a:off x="660400" y="2673940"/>
            <a:ext cx="800100" cy="799723"/>
          </a:xfrm>
          <a:prstGeom prst="rect">
            <a:avLst/>
          </a:prstGeom>
          <a:solidFill>
            <a:schemeClr val="accent2"/>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31" name="Text Placeholder 9">
            <a:extLst>
              <a:ext uri="{FF2B5EF4-FFF2-40B4-BE49-F238E27FC236}">
                <a16:creationId xmlns:a16="http://schemas.microsoft.com/office/drawing/2014/main" id="{3E8961A7-71AC-4490-8A5E-B6209CD7B9D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32" name="Text Placeholder 9">
            <a:extLst>
              <a:ext uri="{FF2B5EF4-FFF2-40B4-BE49-F238E27FC236}">
                <a16:creationId xmlns:a16="http://schemas.microsoft.com/office/drawing/2014/main" id="{694AA472-33BD-4246-B452-BA0FBCAF6DCB}"/>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33" name="Text Placeholder 4">
            <a:extLst>
              <a:ext uri="{FF2B5EF4-FFF2-40B4-BE49-F238E27FC236}">
                <a16:creationId xmlns:a16="http://schemas.microsoft.com/office/drawing/2014/main" id="{29F84068-7B59-4D1B-B8E4-F263C0818A38}"/>
              </a:ext>
            </a:extLst>
          </p:cNvPr>
          <p:cNvSpPr>
            <a:spLocks noGrp="1"/>
          </p:cNvSpPr>
          <p:nvPr>
            <p:ph type="body" sz="quarter" idx="62" hasCustomPrompt="1"/>
          </p:nvPr>
        </p:nvSpPr>
        <p:spPr>
          <a:xfrm>
            <a:off x="660400" y="3749867"/>
            <a:ext cx="800100" cy="799723"/>
          </a:xfrm>
          <a:prstGeom prst="rect">
            <a:avLst/>
          </a:prstGeom>
          <a:solidFill>
            <a:schemeClr val="accent3"/>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37" name="Text Placeholder 9">
            <a:extLst>
              <a:ext uri="{FF2B5EF4-FFF2-40B4-BE49-F238E27FC236}">
                <a16:creationId xmlns:a16="http://schemas.microsoft.com/office/drawing/2014/main" id="{0E20DB8B-DB9F-48F9-9A33-4459FB88B40F}"/>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38" name="Text Placeholder 9">
            <a:extLst>
              <a:ext uri="{FF2B5EF4-FFF2-40B4-BE49-F238E27FC236}">
                <a16:creationId xmlns:a16="http://schemas.microsoft.com/office/drawing/2014/main" id="{E0B4EF81-AC9B-4637-8AF0-35C63C80786F}"/>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39" name="Text Placeholder 4">
            <a:extLst>
              <a:ext uri="{FF2B5EF4-FFF2-40B4-BE49-F238E27FC236}">
                <a16:creationId xmlns:a16="http://schemas.microsoft.com/office/drawing/2014/main" id="{9B37FE0D-1CEA-4AE1-BBC5-E005BE160E67}"/>
              </a:ext>
            </a:extLst>
          </p:cNvPr>
          <p:cNvSpPr>
            <a:spLocks noGrp="1"/>
          </p:cNvSpPr>
          <p:nvPr>
            <p:ph type="body" sz="quarter" idx="68" hasCustomPrompt="1"/>
          </p:nvPr>
        </p:nvSpPr>
        <p:spPr>
          <a:xfrm>
            <a:off x="660400" y="4825794"/>
            <a:ext cx="800100" cy="799723"/>
          </a:xfrm>
          <a:prstGeom prst="rect">
            <a:avLst/>
          </a:prstGeom>
          <a:solidFill>
            <a:schemeClr val="accent5"/>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49" name="Text Placeholder 9">
            <a:extLst>
              <a:ext uri="{FF2B5EF4-FFF2-40B4-BE49-F238E27FC236}">
                <a16:creationId xmlns:a16="http://schemas.microsoft.com/office/drawing/2014/main" id="{EF0267D9-B18D-44CC-8F89-3867F06B4443}"/>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0" name="Text Placeholder 9">
            <a:extLst>
              <a:ext uri="{FF2B5EF4-FFF2-40B4-BE49-F238E27FC236}">
                <a16:creationId xmlns:a16="http://schemas.microsoft.com/office/drawing/2014/main" id="{52E36255-42AA-434D-9353-6511E8E6ED31}"/>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1" name="Text Placeholder 4">
            <a:extLst>
              <a:ext uri="{FF2B5EF4-FFF2-40B4-BE49-F238E27FC236}">
                <a16:creationId xmlns:a16="http://schemas.microsoft.com/office/drawing/2014/main" id="{8DB258FD-AF8C-4906-8EB7-B90340BD7399}"/>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2" name="Text Placeholder 9">
            <a:extLst>
              <a:ext uri="{FF2B5EF4-FFF2-40B4-BE49-F238E27FC236}">
                <a16:creationId xmlns:a16="http://schemas.microsoft.com/office/drawing/2014/main" id="{54681F42-A361-47BE-BF65-E907906BF8C8}"/>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3" name="Text Placeholder 9">
            <a:extLst>
              <a:ext uri="{FF2B5EF4-FFF2-40B4-BE49-F238E27FC236}">
                <a16:creationId xmlns:a16="http://schemas.microsoft.com/office/drawing/2014/main" id="{8718FFA3-7131-4F0D-9FA0-0A5F53676EF8}"/>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4" name="Text Placeholder 4">
            <a:extLst>
              <a:ext uri="{FF2B5EF4-FFF2-40B4-BE49-F238E27FC236}">
                <a16:creationId xmlns:a16="http://schemas.microsoft.com/office/drawing/2014/main" id="{B6D08E91-901B-4663-A56E-E3D975E7FF08}"/>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5" name="Text Placeholder 9">
            <a:extLst>
              <a:ext uri="{FF2B5EF4-FFF2-40B4-BE49-F238E27FC236}">
                <a16:creationId xmlns:a16="http://schemas.microsoft.com/office/drawing/2014/main" id="{6CD5ADE4-255D-400C-8088-AF8876E80E0F}"/>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6" name="Text Placeholder 9">
            <a:extLst>
              <a:ext uri="{FF2B5EF4-FFF2-40B4-BE49-F238E27FC236}">
                <a16:creationId xmlns:a16="http://schemas.microsoft.com/office/drawing/2014/main" id="{FE967416-23E7-4440-8909-FCB48DAFAD8F}"/>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7" name="Text Placeholder 4">
            <a:extLst>
              <a:ext uri="{FF2B5EF4-FFF2-40B4-BE49-F238E27FC236}">
                <a16:creationId xmlns:a16="http://schemas.microsoft.com/office/drawing/2014/main" id="{4F936DF6-AA0D-4354-A5FD-4F06A412B86D}"/>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8" name="Text Placeholder 9">
            <a:extLst>
              <a:ext uri="{FF2B5EF4-FFF2-40B4-BE49-F238E27FC236}">
                <a16:creationId xmlns:a16="http://schemas.microsoft.com/office/drawing/2014/main" id="{9C8C6D44-CED4-4DAB-8C47-53C998C73DF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9" name="Text Placeholder 9">
            <a:extLst>
              <a:ext uri="{FF2B5EF4-FFF2-40B4-BE49-F238E27FC236}">
                <a16:creationId xmlns:a16="http://schemas.microsoft.com/office/drawing/2014/main" id="{55B846D6-2B81-4583-B724-D5306AF86CB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60" name="Text Placeholder 4">
            <a:extLst>
              <a:ext uri="{FF2B5EF4-FFF2-40B4-BE49-F238E27FC236}">
                <a16:creationId xmlns:a16="http://schemas.microsoft.com/office/drawing/2014/main" id="{04F1A9E3-EED2-4BD0-8A30-A7D27C5A3D98}"/>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 name="Footer Placeholder 2">
            <a:extLst>
              <a:ext uri="{FF2B5EF4-FFF2-40B4-BE49-F238E27FC236}">
                <a16:creationId xmlns:a16="http://schemas.microsoft.com/office/drawing/2014/main" id="{967FF09B-FAF7-E94F-8E0D-5B710D7917F0}"/>
              </a:ext>
            </a:extLst>
          </p:cNvPr>
          <p:cNvSpPr>
            <a:spLocks noGrp="1"/>
          </p:cNvSpPr>
          <p:nvPr>
            <p:ph type="ftr" sz="quarter" idx="8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9DC095C-FD02-F046-8A84-6E6CAEE83EF4}"/>
              </a:ext>
            </a:extLst>
          </p:cNvPr>
          <p:cNvSpPr>
            <a:spLocks noGrp="1"/>
          </p:cNvSpPr>
          <p:nvPr>
            <p:ph type="sldNum" sz="quarter" idx="88"/>
          </p:nvPr>
        </p:nvSpPr>
        <p:spPr/>
        <p:txBody>
          <a:bodyPr/>
          <a:lstStyle/>
          <a:p>
            <a:fld id="{9D269874-3913-3E4A-9285-BA6A0CAD74F5}" type="slidenum">
              <a:rPr lang="en-US" smtClean="0"/>
              <a:pPr/>
              <a:t>‹#›</a:t>
            </a:fld>
            <a:endParaRPr lang="en-US" dirty="0"/>
          </a:p>
        </p:txBody>
      </p:sp>
      <p:sp>
        <p:nvSpPr>
          <p:cNvPr id="29" name="Title 1">
            <a:extLst>
              <a:ext uri="{FF2B5EF4-FFF2-40B4-BE49-F238E27FC236}">
                <a16:creationId xmlns:a16="http://schemas.microsoft.com/office/drawing/2014/main" id="{0F58C9BC-90EF-7643-9256-C5FFA700C4CA}"/>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88942463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32951" y="1317625"/>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681067"/>
            <a:ext cx="2957608" cy="456873"/>
          </a:xfrm>
          <a:prstGeom prst="rect">
            <a:avLst/>
          </a:prstGeom>
          <a:solidFill>
            <a:schemeClr val="tx2"/>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681067"/>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681067"/>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dirty="0"/>
              <a:t>Edit Master text</a:t>
            </a:r>
          </a:p>
        </p:txBody>
      </p:sp>
      <p:sp>
        <p:nvSpPr>
          <p:cNvPr id="7" name="Footer Placeholder 6">
            <a:extLst>
              <a:ext uri="{FF2B5EF4-FFF2-40B4-BE49-F238E27FC236}">
                <a16:creationId xmlns:a16="http://schemas.microsoft.com/office/drawing/2014/main" id="{D03A7A63-B17F-4049-80FD-080ADB45F332}"/>
              </a:ext>
            </a:extLst>
          </p:cNvPr>
          <p:cNvSpPr>
            <a:spLocks noGrp="1"/>
          </p:cNvSpPr>
          <p:nvPr>
            <p:ph type="ftr" sz="quarter" idx="29"/>
          </p:nvPr>
        </p:nvSpPr>
        <p:spPr/>
        <p:txBody>
          <a:bodyPr/>
          <a:lstStyle/>
          <a:p>
            <a:r>
              <a:rPr lang="en-US"/>
              <a:t>Classification goes here</a:t>
            </a:r>
            <a:endParaRPr lang="en-US" dirty="0"/>
          </a:p>
        </p:txBody>
      </p:sp>
      <p:sp>
        <p:nvSpPr>
          <p:cNvPr id="8" name="Slide Number Placeholder 7">
            <a:extLst>
              <a:ext uri="{FF2B5EF4-FFF2-40B4-BE49-F238E27FC236}">
                <a16:creationId xmlns:a16="http://schemas.microsoft.com/office/drawing/2014/main" id="{EB21362D-436E-0B49-A1D5-20AC0060CBC5}"/>
              </a:ext>
            </a:extLst>
          </p:cNvPr>
          <p:cNvSpPr>
            <a:spLocks noGrp="1"/>
          </p:cNvSpPr>
          <p:nvPr>
            <p:ph type="sldNum" sz="quarter" idx="30"/>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A6107DC5-3D4F-0146-9DF2-9A7446B40D7C}"/>
              </a:ext>
            </a:extLst>
          </p:cNvPr>
          <p:cNvSpPr>
            <a:spLocks noGrp="1"/>
          </p:cNvSpPr>
          <p:nvPr>
            <p:ph sz="quarter" idx="31"/>
          </p:nvPr>
        </p:nvSpPr>
        <p:spPr>
          <a:xfrm>
            <a:off x="800100"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0">
            <a:extLst>
              <a:ext uri="{FF2B5EF4-FFF2-40B4-BE49-F238E27FC236}">
                <a16:creationId xmlns:a16="http://schemas.microsoft.com/office/drawing/2014/main" id="{9D337C68-A93E-F847-AA5F-CFC4475F6970}"/>
              </a:ext>
            </a:extLst>
          </p:cNvPr>
          <p:cNvSpPr>
            <a:spLocks noGrp="1"/>
          </p:cNvSpPr>
          <p:nvPr>
            <p:ph sz="quarter" idx="32"/>
          </p:nvPr>
        </p:nvSpPr>
        <p:spPr>
          <a:xfrm>
            <a:off x="4623538"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10">
            <a:extLst>
              <a:ext uri="{FF2B5EF4-FFF2-40B4-BE49-F238E27FC236}">
                <a16:creationId xmlns:a16="http://schemas.microsoft.com/office/drawing/2014/main" id="{3F788C19-12CA-6A49-915F-D87694B091B9}"/>
              </a:ext>
            </a:extLst>
          </p:cNvPr>
          <p:cNvSpPr>
            <a:spLocks noGrp="1"/>
          </p:cNvSpPr>
          <p:nvPr>
            <p:ph sz="quarter" idx="33"/>
          </p:nvPr>
        </p:nvSpPr>
        <p:spPr>
          <a:xfrm>
            <a:off x="8433547"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
            <a:extLst>
              <a:ext uri="{FF2B5EF4-FFF2-40B4-BE49-F238E27FC236}">
                <a16:creationId xmlns:a16="http://schemas.microsoft.com/office/drawing/2014/main" id="{225829C3-7D36-084F-93A9-36F6FA497918}"/>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095461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17624"/>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70050"/>
            <a:ext cx="2273300" cy="456873"/>
          </a:xfrm>
          <a:prstGeom prst="rect">
            <a:avLst/>
          </a:prstGeom>
          <a:solidFill>
            <a:schemeClr val="tx2"/>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70050"/>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70050"/>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dirty="0"/>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70050"/>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8" name="Footer Placeholder 7">
            <a:extLst>
              <a:ext uri="{FF2B5EF4-FFF2-40B4-BE49-F238E27FC236}">
                <a16:creationId xmlns:a16="http://schemas.microsoft.com/office/drawing/2014/main" id="{C0ABE8A1-22D9-BD41-B1DD-F125BFFA06CB}"/>
              </a:ext>
            </a:extLst>
          </p:cNvPr>
          <p:cNvSpPr>
            <a:spLocks noGrp="1"/>
          </p:cNvSpPr>
          <p:nvPr>
            <p:ph type="ftr" sz="quarter" idx="3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9E5A3866-DE05-604A-AF93-603D9907C341}"/>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21" name="Content Placeholder 10">
            <a:extLst>
              <a:ext uri="{FF2B5EF4-FFF2-40B4-BE49-F238E27FC236}">
                <a16:creationId xmlns:a16="http://schemas.microsoft.com/office/drawing/2014/main" id="{9C7ECC2A-EFD5-D64A-8A34-6C3A06A3801F}"/>
              </a:ext>
            </a:extLst>
          </p:cNvPr>
          <p:cNvSpPr>
            <a:spLocks noGrp="1"/>
          </p:cNvSpPr>
          <p:nvPr>
            <p:ph sz="quarter" idx="32"/>
          </p:nvPr>
        </p:nvSpPr>
        <p:spPr>
          <a:xfrm>
            <a:off x="800100" y="2278062"/>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10">
            <a:extLst>
              <a:ext uri="{FF2B5EF4-FFF2-40B4-BE49-F238E27FC236}">
                <a16:creationId xmlns:a16="http://schemas.microsoft.com/office/drawing/2014/main" id="{412CE816-3450-4346-AAC9-407F35FED64E}"/>
              </a:ext>
            </a:extLst>
          </p:cNvPr>
          <p:cNvSpPr>
            <a:spLocks noGrp="1"/>
          </p:cNvSpPr>
          <p:nvPr>
            <p:ph sz="quarter" idx="33"/>
          </p:nvPr>
        </p:nvSpPr>
        <p:spPr>
          <a:xfrm>
            <a:off x="3571009"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10">
            <a:extLst>
              <a:ext uri="{FF2B5EF4-FFF2-40B4-BE49-F238E27FC236}">
                <a16:creationId xmlns:a16="http://schemas.microsoft.com/office/drawing/2014/main" id="{7E44FC31-EA7F-9949-850E-3502294C59ED}"/>
              </a:ext>
            </a:extLst>
          </p:cNvPr>
          <p:cNvSpPr>
            <a:spLocks noGrp="1"/>
          </p:cNvSpPr>
          <p:nvPr>
            <p:ph sz="quarter" idx="34"/>
          </p:nvPr>
        </p:nvSpPr>
        <p:spPr>
          <a:xfrm>
            <a:off x="6372225"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10">
            <a:extLst>
              <a:ext uri="{FF2B5EF4-FFF2-40B4-BE49-F238E27FC236}">
                <a16:creationId xmlns:a16="http://schemas.microsoft.com/office/drawing/2014/main" id="{F8639015-FCB3-8042-8772-F93A8618DE16}"/>
              </a:ext>
            </a:extLst>
          </p:cNvPr>
          <p:cNvSpPr>
            <a:spLocks noGrp="1"/>
          </p:cNvSpPr>
          <p:nvPr>
            <p:ph sz="quarter" idx="35"/>
          </p:nvPr>
        </p:nvSpPr>
        <p:spPr>
          <a:xfrm>
            <a:off x="9150351"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itle 1">
            <a:extLst>
              <a:ext uri="{FF2B5EF4-FFF2-40B4-BE49-F238E27FC236}">
                <a16:creationId xmlns:a16="http://schemas.microsoft.com/office/drawing/2014/main" id="{B16C4367-0EAB-BC4A-8C95-627BE97EF61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500443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20705"/>
            <a:ext cx="5212080" cy="4835957"/>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20705"/>
            <a:ext cx="5212080" cy="2284256"/>
          </a:xfrm>
        </p:spPr>
        <p:txBody>
          <a:bodyPr/>
          <a:lstStyle>
            <a:lvl1pPr>
              <a:defRPr/>
            </a:lvl1pPr>
          </a:lstStyle>
          <a:p>
            <a:pPr lvl="0"/>
            <a:r>
              <a:rPr lang="en-US" dirty="0"/>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87944"/>
            <a:ext cx="5212080" cy="2284256"/>
          </a:xfr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0F3407E9-FB82-E144-98BC-8D717553621A}"/>
              </a:ext>
            </a:extLst>
          </p:cNvPr>
          <p:cNvSpPr>
            <a:spLocks noGrp="1"/>
          </p:cNvSpPr>
          <p:nvPr>
            <p:ph type="ftr" sz="quarter" idx="19"/>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6D7F229-20CC-4A45-BCBA-8E32959F8C4E}"/>
              </a:ext>
            </a:extLst>
          </p:cNvPr>
          <p:cNvSpPr>
            <a:spLocks noGrp="1"/>
          </p:cNvSpPr>
          <p:nvPr>
            <p:ph type="sldNum" sz="quarter" idx="20"/>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29DF51AA-2891-C04A-9384-6E3871EFFE06}"/>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48983575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762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7176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7624"/>
            <a:ext cx="5212080" cy="4854575"/>
          </a:xfrm>
        </p:spPr>
        <p:txBody>
          <a:bodyPr/>
          <a:lstStyle>
            <a:lvl1pPr>
              <a:defRPr/>
            </a:lvl1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52C927F1-53AD-224F-A412-94E4E2962ACE}"/>
              </a:ext>
            </a:extLst>
          </p:cNvPr>
          <p:cNvSpPr>
            <a:spLocks noGrp="1"/>
          </p:cNvSpPr>
          <p:nvPr>
            <p:ph type="ftr" sz="quarter" idx="1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BC63938-2011-DA4D-A1AD-47DC2C3D72C3}"/>
              </a:ext>
            </a:extLst>
          </p:cNvPr>
          <p:cNvSpPr>
            <a:spLocks noGrp="1"/>
          </p:cNvSpPr>
          <p:nvPr>
            <p:ph type="sldNum" sz="quarter" idx="19"/>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85D8163C-AB15-E144-AA83-4D1847F68F4E}"/>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56326455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17625"/>
            <a:ext cx="5212080" cy="2299864"/>
          </a:xfrm>
        </p:spPr>
        <p:txBody>
          <a:bodyPr/>
          <a:lstStyle>
            <a:lvl1pPr>
              <a:defRPr/>
            </a:lvl1pPr>
          </a:lstStyle>
          <a:p>
            <a:pPr lvl="0"/>
            <a:r>
              <a:rPr lang="en-US" dirty="0"/>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72336"/>
            <a:ext cx="5212080" cy="2299864"/>
          </a:xfrm>
        </p:spPr>
        <p:txBody>
          <a:bodyPr/>
          <a:lstStyle>
            <a:lvl1pPr>
              <a:defRPr/>
            </a:lvl1pPr>
          </a:lstStyle>
          <a:p>
            <a:pPr lvl="0"/>
            <a:r>
              <a:rPr lang="en-US" dirty="0"/>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17625"/>
            <a:ext cx="5212080" cy="2299864"/>
          </a:xfrm>
        </p:spPr>
        <p:txBody>
          <a:bodyPr/>
          <a:lstStyle>
            <a:lvl1pPr>
              <a:defRPr/>
            </a:lvl1pPr>
          </a:lstStyle>
          <a:p>
            <a:pPr lvl="0"/>
            <a:r>
              <a:rPr lang="en-US" dirty="0"/>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72336"/>
            <a:ext cx="5212080" cy="2299864"/>
          </a:xfr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53B2DEAD-CF3F-0B4B-B352-00A90E71CC66}"/>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0B51CCC4-59AC-2746-B7F5-4AE13DE5346D}"/>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32AF8268-45D1-814B-9522-CEB388933EF9}"/>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73356049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50274061-A536-7E40-A844-7147CEA1D79A}"/>
              </a:ext>
            </a:extLst>
          </p:cNvPr>
          <p:cNvSpPr>
            <a:spLocks noGrp="1"/>
          </p:cNvSpPr>
          <p:nvPr>
            <p:ph type="ftr" sz="quarter" idx="23"/>
          </p:nvPr>
        </p:nvSpPr>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851322BD-B799-9E43-BACD-3E36CC3F90FA}"/>
              </a:ext>
            </a:extLst>
          </p:cNvPr>
          <p:cNvSpPr>
            <a:spLocks noGrp="1"/>
          </p:cNvSpPr>
          <p:nvPr>
            <p:ph type="sldNum" sz="quarter" idx="24"/>
          </p:nvPr>
        </p:nvSpPr>
        <p:spPr/>
        <p:txBody>
          <a:bodyPr/>
          <a:lstStyle/>
          <a:p>
            <a:fld id="{9D269874-3913-3E4A-9285-BA6A0CAD74F5}" type="slidenum">
              <a:rPr lang="en-US" smtClean="0"/>
              <a:pPr/>
              <a:t>‹#›</a:t>
            </a:fld>
            <a:endParaRPr lang="en-US" dirty="0"/>
          </a:p>
        </p:txBody>
      </p:sp>
      <p:sp>
        <p:nvSpPr>
          <p:cNvPr id="13" name="Title 1">
            <a:extLst>
              <a:ext uri="{FF2B5EF4-FFF2-40B4-BE49-F238E27FC236}">
                <a16:creationId xmlns:a16="http://schemas.microsoft.com/office/drawing/2014/main" id="{FCE8DA54-F537-1644-844B-FFE0E3348743}"/>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1807237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 w/ light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415055776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50317907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926010137"/>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dirty="0"/>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dirty="0"/>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6"/>
                </a:solidFill>
                <a:latin typeface="+mj-lt"/>
              </a:defRPr>
            </a:lvl1pPr>
          </a:lstStyle>
          <a:p>
            <a:pPr lvl="0"/>
            <a:r>
              <a:rPr lang="en-US" dirty="0"/>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tx2"/>
                </a:solidFill>
                <a:latin typeface="+mj-lt"/>
              </a:defRPr>
            </a:lvl1pPr>
          </a:lstStyle>
          <a:p>
            <a:pPr lvl="0"/>
            <a:r>
              <a:rPr lang="en-US" dirty="0"/>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dirty="0"/>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dirty="0"/>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1"/>
                </a:solidFill>
                <a:latin typeface="+mj-lt"/>
              </a:defRPr>
            </a:lvl1pPr>
          </a:lstStyle>
          <a:p>
            <a:pPr lvl="0"/>
            <a:r>
              <a:rPr lang="en-US" dirty="0"/>
              <a:t>Date</a:t>
            </a:r>
          </a:p>
        </p:txBody>
      </p:sp>
      <p:sp>
        <p:nvSpPr>
          <p:cNvPr id="3" name="Footer Placeholder 2">
            <a:extLst>
              <a:ext uri="{FF2B5EF4-FFF2-40B4-BE49-F238E27FC236}">
                <a16:creationId xmlns:a16="http://schemas.microsoft.com/office/drawing/2014/main" id="{89CAF4FB-F738-2A4C-87E6-55E40193FEAF}"/>
              </a:ext>
            </a:extLst>
          </p:cNvPr>
          <p:cNvSpPr>
            <a:spLocks noGrp="1"/>
          </p:cNvSpPr>
          <p:nvPr>
            <p:ph type="ftr" sz="quarter" idx="4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69D04F89-62FD-2A4F-A275-99443D71B268}"/>
              </a:ext>
            </a:extLst>
          </p:cNvPr>
          <p:cNvSpPr>
            <a:spLocks noGrp="1"/>
          </p:cNvSpPr>
          <p:nvPr>
            <p:ph type="sldNum" sz="quarter" idx="43"/>
          </p:nvPr>
        </p:nvSpPr>
        <p:spPr/>
        <p:txBody>
          <a:bodyPr/>
          <a:lstStyle/>
          <a:p>
            <a:fld id="{9D269874-3913-3E4A-9285-BA6A0CAD74F5}" type="slidenum">
              <a:rPr lang="en-US" smtClean="0"/>
              <a:pPr/>
              <a:t>‹#›</a:t>
            </a:fld>
            <a:endParaRPr lang="en-US" dirty="0"/>
          </a:p>
        </p:txBody>
      </p:sp>
      <p:sp>
        <p:nvSpPr>
          <p:cNvPr id="20" name="Title 1">
            <a:extLst>
              <a:ext uri="{FF2B5EF4-FFF2-40B4-BE49-F238E27FC236}">
                <a16:creationId xmlns:a16="http://schemas.microsoft.com/office/drawing/2014/main" id="{7A050525-E7AF-6F43-8E7C-0E11DB19284D}"/>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134231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2" y="3224530"/>
            <a:ext cx="5922675"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5" y="3224530"/>
            <a:ext cx="6269324"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5922808"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6724"/>
            <a:ext cx="3133344"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hasCustomPrompt="1"/>
          </p:nvPr>
        </p:nvSpPr>
        <p:spPr>
          <a:xfrm>
            <a:off x="9056019" y="5676724"/>
            <a:ext cx="3133344"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D1312D48-144D-B545-B4AC-5677FB1D1FA6}"/>
              </a:ext>
            </a:extLst>
          </p:cNvPr>
          <p:cNvSpPr>
            <a:spLocks noGrp="1"/>
          </p:cNvSpPr>
          <p:nvPr>
            <p:ph type="ftr" sz="quarter" idx="2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B37A81BD-1C66-5346-96B1-9C79D0AECDCB}"/>
              </a:ext>
            </a:extLst>
          </p:cNvPr>
          <p:cNvSpPr>
            <a:spLocks noGrp="1"/>
          </p:cNvSpPr>
          <p:nvPr>
            <p:ph type="sldNum" sz="quarter" idx="29"/>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700CDDDD-CAC9-CA46-ADE9-0D7EDFC5C5D2}"/>
              </a:ext>
            </a:extLst>
          </p:cNvPr>
          <p:cNvSpPr>
            <a:spLocks noGrp="1"/>
          </p:cNvSpPr>
          <p:nvPr>
            <p:ph sz="quarter" idx="30"/>
          </p:nvPr>
        </p:nvSpPr>
        <p:spPr>
          <a:xfrm>
            <a:off x="0" y="1317625"/>
            <a:ext cx="5922963" cy="190650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7" name="Content Placeholder 10">
            <a:extLst>
              <a:ext uri="{FF2B5EF4-FFF2-40B4-BE49-F238E27FC236}">
                <a16:creationId xmlns:a16="http://schemas.microsoft.com/office/drawing/2014/main" id="{338C228E-0916-E544-A9C6-FE3ECA8150C3}"/>
              </a:ext>
            </a:extLst>
          </p:cNvPr>
          <p:cNvSpPr>
            <a:spLocks noGrp="1"/>
          </p:cNvSpPr>
          <p:nvPr>
            <p:ph sz="quarter" idx="31"/>
          </p:nvPr>
        </p:nvSpPr>
        <p:spPr>
          <a:xfrm>
            <a:off x="5922673" y="1317625"/>
            <a:ext cx="6269327" cy="190650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8" name="Content Placeholder 10">
            <a:extLst>
              <a:ext uri="{FF2B5EF4-FFF2-40B4-BE49-F238E27FC236}">
                <a16:creationId xmlns:a16="http://schemas.microsoft.com/office/drawing/2014/main" id="{AB14A915-EE85-504E-A156-CAFE29038D0C}"/>
              </a:ext>
            </a:extLst>
          </p:cNvPr>
          <p:cNvSpPr>
            <a:spLocks noGrp="1"/>
          </p:cNvSpPr>
          <p:nvPr>
            <p:ph sz="quarter" idx="32"/>
          </p:nvPr>
        </p:nvSpPr>
        <p:spPr>
          <a:xfrm>
            <a:off x="0" y="3718859"/>
            <a:ext cx="5922963"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9" name="Content Placeholder 10">
            <a:extLst>
              <a:ext uri="{FF2B5EF4-FFF2-40B4-BE49-F238E27FC236}">
                <a16:creationId xmlns:a16="http://schemas.microsoft.com/office/drawing/2014/main" id="{024580E4-58D2-9240-B3C4-0997CB7F6CC0}"/>
              </a:ext>
            </a:extLst>
          </p:cNvPr>
          <p:cNvSpPr>
            <a:spLocks noGrp="1"/>
          </p:cNvSpPr>
          <p:nvPr>
            <p:ph sz="quarter" idx="33"/>
          </p:nvPr>
        </p:nvSpPr>
        <p:spPr>
          <a:xfrm>
            <a:off x="5922673"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1A2400B1-09EC-A342-BDEA-0FAF37AA9872}"/>
              </a:ext>
            </a:extLst>
          </p:cNvPr>
          <p:cNvSpPr>
            <a:spLocks noGrp="1"/>
          </p:cNvSpPr>
          <p:nvPr>
            <p:ph sz="quarter" idx="34"/>
          </p:nvPr>
        </p:nvSpPr>
        <p:spPr>
          <a:xfrm>
            <a:off x="9055729"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5" name="Title 1">
            <a:extLst>
              <a:ext uri="{FF2B5EF4-FFF2-40B4-BE49-F238E27FC236}">
                <a16:creationId xmlns:a16="http://schemas.microsoft.com/office/drawing/2014/main" id="{6C05449D-8190-844D-A7DF-375E9665BDC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9527180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72BE4A-E9A9-C448-8CA1-411B020F366C}"/>
              </a:ext>
            </a:extLst>
          </p:cNvPr>
          <p:cNvSpPr txBox="1"/>
          <p:nvPr userDrawn="1"/>
        </p:nvSpPr>
        <p:spPr>
          <a:xfrm>
            <a:off x="2613025" y="6273800"/>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dirty="0">
              <a:solidFill>
                <a:schemeClr val="tx2"/>
              </a:solidFill>
              <a:latin typeface="+mn-lt"/>
              <a:ea typeface="+mn-ea"/>
              <a:cs typeface="+mn-cs"/>
            </a:endParaRPr>
          </a:p>
        </p:txBody>
      </p:sp>
      <p:sp>
        <p:nvSpPr>
          <p:cNvPr id="11" name="Footer Placeholder 10">
            <a:extLst>
              <a:ext uri="{FF2B5EF4-FFF2-40B4-BE49-F238E27FC236}">
                <a16:creationId xmlns:a16="http://schemas.microsoft.com/office/drawing/2014/main" id="{A0826AA8-AE13-8A4D-8B51-93FA243EDC2E}"/>
              </a:ext>
            </a:extLst>
          </p:cNvPr>
          <p:cNvSpPr>
            <a:spLocks noGrp="1"/>
          </p:cNvSpPr>
          <p:nvPr>
            <p:ph type="ftr" sz="quarter" idx="30"/>
          </p:nvPr>
        </p:nvSpPr>
        <p:spPr/>
        <p:txBody>
          <a:bodyPr/>
          <a:lstStyle/>
          <a:p>
            <a:r>
              <a:rPr lang="en-US"/>
              <a:t>Classification goes here</a:t>
            </a:r>
            <a:endParaRPr lang="en-US" dirty="0"/>
          </a:p>
        </p:txBody>
      </p:sp>
      <p:sp>
        <p:nvSpPr>
          <p:cNvPr id="12" name="Slide Number Placeholder 11">
            <a:extLst>
              <a:ext uri="{FF2B5EF4-FFF2-40B4-BE49-F238E27FC236}">
                <a16:creationId xmlns:a16="http://schemas.microsoft.com/office/drawing/2014/main" id="{E1C1EE0B-1E0F-3740-B8D1-72971A8EF5BF}"/>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6" name="Content Placeholder 5">
            <a:extLst>
              <a:ext uri="{FF2B5EF4-FFF2-40B4-BE49-F238E27FC236}">
                <a16:creationId xmlns:a16="http://schemas.microsoft.com/office/drawing/2014/main" id="{455E94F2-E125-7340-A3FF-5B43E1046510}"/>
              </a:ext>
            </a:extLst>
          </p:cNvPr>
          <p:cNvSpPr>
            <a:spLocks noGrp="1"/>
          </p:cNvSpPr>
          <p:nvPr>
            <p:ph sz="quarter" idx="32"/>
          </p:nvPr>
        </p:nvSpPr>
        <p:spPr>
          <a:xfrm>
            <a:off x="1" y="1524000"/>
            <a:ext cx="4062412" cy="184504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5">
            <a:extLst>
              <a:ext uri="{FF2B5EF4-FFF2-40B4-BE49-F238E27FC236}">
                <a16:creationId xmlns:a16="http://schemas.microsoft.com/office/drawing/2014/main" id="{E7D06A56-FF4F-AA4C-A9B1-243879DDFBC1}"/>
              </a:ext>
            </a:extLst>
          </p:cNvPr>
          <p:cNvSpPr>
            <a:spLocks noGrp="1"/>
          </p:cNvSpPr>
          <p:nvPr>
            <p:ph sz="quarter" idx="33"/>
          </p:nvPr>
        </p:nvSpPr>
        <p:spPr>
          <a:xfrm>
            <a:off x="4062413" y="1520028"/>
            <a:ext cx="4062412" cy="1849828"/>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4" name="Content Placeholder 5">
            <a:extLst>
              <a:ext uri="{FF2B5EF4-FFF2-40B4-BE49-F238E27FC236}">
                <a16:creationId xmlns:a16="http://schemas.microsoft.com/office/drawing/2014/main" id="{DA421E65-2064-F242-9401-608B7F7924DF}"/>
              </a:ext>
            </a:extLst>
          </p:cNvPr>
          <p:cNvSpPr>
            <a:spLocks noGrp="1"/>
          </p:cNvSpPr>
          <p:nvPr>
            <p:ph sz="quarter" idx="34"/>
          </p:nvPr>
        </p:nvSpPr>
        <p:spPr>
          <a:xfrm>
            <a:off x="8125532" y="1520027"/>
            <a:ext cx="4066467" cy="1849828"/>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5" name="Content Placeholder 5">
            <a:extLst>
              <a:ext uri="{FF2B5EF4-FFF2-40B4-BE49-F238E27FC236}">
                <a16:creationId xmlns:a16="http://schemas.microsoft.com/office/drawing/2014/main" id="{A1EEFF23-CAF0-A942-9EB4-E268DF443E0D}"/>
              </a:ext>
            </a:extLst>
          </p:cNvPr>
          <p:cNvSpPr>
            <a:spLocks noGrp="1"/>
          </p:cNvSpPr>
          <p:nvPr>
            <p:ph sz="quarter" idx="35"/>
          </p:nvPr>
        </p:nvSpPr>
        <p:spPr>
          <a:xfrm>
            <a:off x="0" y="3864590"/>
            <a:ext cx="4061001"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6" name="Content Placeholder 5">
            <a:extLst>
              <a:ext uri="{FF2B5EF4-FFF2-40B4-BE49-F238E27FC236}">
                <a16:creationId xmlns:a16="http://schemas.microsoft.com/office/drawing/2014/main" id="{783CD63E-C262-AD49-BEE7-E3FEBA499D00}"/>
              </a:ext>
            </a:extLst>
          </p:cNvPr>
          <p:cNvSpPr>
            <a:spLocks noGrp="1"/>
          </p:cNvSpPr>
          <p:nvPr>
            <p:ph sz="quarter" idx="36"/>
          </p:nvPr>
        </p:nvSpPr>
        <p:spPr>
          <a:xfrm>
            <a:off x="4063825" y="3864590"/>
            <a:ext cx="4059588"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7" name="Content Placeholder 5">
            <a:extLst>
              <a:ext uri="{FF2B5EF4-FFF2-40B4-BE49-F238E27FC236}">
                <a16:creationId xmlns:a16="http://schemas.microsoft.com/office/drawing/2014/main" id="{F7D477B9-2A6D-0E45-8274-9A2DFCD3B730}"/>
              </a:ext>
            </a:extLst>
          </p:cNvPr>
          <p:cNvSpPr>
            <a:spLocks noGrp="1"/>
          </p:cNvSpPr>
          <p:nvPr>
            <p:ph sz="quarter" idx="37"/>
          </p:nvPr>
        </p:nvSpPr>
        <p:spPr>
          <a:xfrm>
            <a:off x="8131000" y="3864590"/>
            <a:ext cx="4056681"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8" name="Title 1">
            <a:extLst>
              <a:ext uri="{FF2B5EF4-FFF2-40B4-BE49-F238E27FC236}">
                <a16:creationId xmlns:a16="http://schemas.microsoft.com/office/drawing/2014/main" id="{32D019C6-F395-844A-9A13-8E9BF73BCF7D}"/>
              </a:ext>
            </a:extLst>
          </p:cNvPr>
          <p:cNvSpPr>
            <a:spLocks noGrp="1"/>
          </p:cNvSpPr>
          <p:nvPr>
            <p:ph type="title"/>
          </p:nvPr>
        </p:nvSpPr>
        <p:spPr>
          <a:xfrm>
            <a:off x="660400" y="609600"/>
            <a:ext cx="10871200" cy="838200"/>
          </a:xfrm>
          <a:prstGeom prst="rect">
            <a:avLst/>
          </a:prstGeom>
        </p:spPr>
        <p:txBody>
          <a:bodyPr/>
          <a:lstStyle/>
          <a:p>
            <a:r>
              <a:rPr lang="en-US" dirty="0"/>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0" y="3370262"/>
            <a:ext cx="4062413"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62413" y="3370261"/>
            <a:ext cx="4063122"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15" name="Text Placeholder 9">
            <a:extLst>
              <a:ext uri="{FF2B5EF4-FFF2-40B4-BE49-F238E27FC236}">
                <a16:creationId xmlns:a16="http://schemas.microsoft.com/office/drawing/2014/main" id="{D8A99836-0CD1-634C-ACBC-EEB502997185}"/>
              </a:ext>
            </a:extLst>
          </p:cNvPr>
          <p:cNvSpPr>
            <a:spLocks noGrp="1"/>
          </p:cNvSpPr>
          <p:nvPr>
            <p:ph type="body" sz="quarter" idx="29"/>
          </p:nvPr>
        </p:nvSpPr>
        <p:spPr>
          <a:xfrm>
            <a:off x="8124826" y="3370261"/>
            <a:ext cx="4065761"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4063120"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63119" y="5676724"/>
            <a:ext cx="4062856"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5975" y="5676724"/>
            <a:ext cx="4062856" cy="494329"/>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Tree>
    <p:extLst>
      <p:ext uri="{BB962C8B-B14F-4D97-AF65-F5344CB8AC3E}">
        <p14:creationId xmlns:p14="http://schemas.microsoft.com/office/powerpoint/2010/main" val="3970434212"/>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631092"/>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631092"/>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1892563"/>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1892563"/>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154034"/>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154034"/>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744616"/>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744616"/>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006087"/>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006087"/>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267558"/>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267558"/>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BA257C03-D94B-3B41-A03A-3ADB8D19146B}"/>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D9D29F1-A694-D24A-A914-AE26BFCEAA42}"/>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24" name="Title 1">
            <a:extLst>
              <a:ext uri="{FF2B5EF4-FFF2-40B4-BE49-F238E27FC236}">
                <a16:creationId xmlns:a16="http://schemas.microsoft.com/office/drawing/2014/main" id="{226A5E96-3C04-BE47-AE48-DD8AB892C65D}"/>
              </a:ext>
            </a:extLst>
          </p:cNvPr>
          <p:cNvSpPr>
            <a:spLocks noGrp="1"/>
          </p:cNvSpPr>
          <p:nvPr>
            <p:ph type="title"/>
          </p:nvPr>
        </p:nvSpPr>
        <p:spPr>
          <a:xfrm>
            <a:off x="660400" y="392071"/>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985158283"/>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3435BA-25CB-4FA9-B4A1-D4CBE5965C2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6" name="Picture Placeholder 6">
            <a:extLst>
              <a:ext uri="{FF2B5EF4-FFF2-40B4-BE49-F238E27FC236}">
                <a16:creationId xmlns:a16="http://schemas.microsoft.com/office/drawing/2014/main" id="{09568601-B688-4DD9-AE70-8E72956E34DE}"/>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C4E31FDE-6A5C-C74F-B317-0E6234F05020}"/>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136DB53-5BA3-894B-BDBA-7518A2328373}"/>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6E32F0C0-E05E-544E-A3B9-6B361A570E40}"/>
              </a:ext>
            </a:extLst>
          </p:cNvPr>
          <p:cNvSpPr>
            <a:spLocks noGrp="1"/>
          </p:cNvSpPr>
          <p:nvPr>
            <p:ph type="title"/>
          </p:nvPr>
        </p:nvSpPr>
        <p:spPr>
          <a:xfrm>
            <a:off x="660400" y="403526"/>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3797637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B69522C-95BA-4643-BD48-5870C242ADD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91815877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pic>
        <p:nvPicPr>
          <p:cNvPr id="5" name="Picture 4" descr="An iPhone">
            <a:extLst>
              <a:ext uri="{FF2B5EF4-FFF2-40B4-BE49-F238E27FC236}">
                <a16:creationId xmlns:a16="http://schemas.microsoft.com/office/drawing/2014/main" id="{C31BBAEC-5A74-E74E-B4BE-A4349B68061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9876590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pic>
        <p:nvPicPr>
          <p:cNvPr id="6" name="Picture 5" descr="An Android phone">
            <a:extLst>
              <a:ext uri="{FF2B5EF4-FFF2-40B4-BE49-F238E27FC236}">
                <a16:creationId xmlns:a16="http://schemas.microsoft.com/office/drawing/2014/main" id="{951E1178-6D73-6644-AB79-C3687A4038E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6443085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 w/ dark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297492302"/>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4A73D7C7-B10D-A24D-BBAE-901E217D99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035762634"/>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p:spPr>
        <p:txBody>
          <a:bodyPr tIns="182880" anchor="t"/>
          <a:lstStyle>
            <a:lvl1pPr marL="0" marR="0" indent="0" algn="ctr" defTabSz="685800" rtl="0" eaLnBrk="1" fontAlgn="auto" latinLnBrk="0" hangingPunct="1">
              <a:lnSpc>
                <a:spcPct val="100000"/>
              </a:lnSpc>
              <a:spcBef>
                <a:spcPts val="600"/>
              </a:spcBef>
              <a:spcAft>
                <a:spcPts val="600"/>
              </a:spcAft>
              <a:buClr>
                <a:schemeClr val="accent2"/>
              </a:buClr>
              <a:buSzPct val="120000"/>
              <a:buFont typeface="Verdana" panose="020B0604030504040204" pitchFamily="34" charset="0"/>
              <a:buNone/>
              <a:tabLst/>
              <a:defRPr>
                <a:solidFill>
                  <a:schemeClr val="bg2"/>
                </a:solidFill>
              </a:defRPr>
            </a:lvl1pPr>
          </a:lstStyle>
          <a:p>
            <a:pPr lvl="0"/>
            <a:r>
              <a:rPr lang="en-US" dirty="0"/>
              <a:t>Click icon to add image, chart, object or SmartArt</a:t>
            </a:r>
          </a:p>
        </p:txBody>
      </p:sp>
    </p:spTree>
    <p:extLst>
      <p:ext uri="{BB962C8B-B14F-4D97-AF65-F5344CB8AC3E}">
        <p14:creationId xmlns:p14="http://schemas.microsoft.com/office/powerpoint/2010/main" val="2785234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0D56D858-133B-6545-ACE1-FC300F981BE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098205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50CA9C-24D4-CA45-8498-DD68F1BB573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2" name="Subtitle 2">
            <a:extLst>
              <a:ext uri="{FF2B5EF4-FFF2-40B4-BE49-F238E27FC236}">
                <a16:creationId xmlns:a16="http://schemas.microsoft.com/office/drawing/2014/main" id="{4E59FF91-2E82-4DD2-8957-91E17807F291}"/>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26CE08B7-D71A-D149-B8FD-127797423E71}"/>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ooter Placeholder 1">
            <a:extLst>
              <a:ext uri="{FF2B5EF4-FFF2-40B4-BE49-F238E27FC236}">
                <a16:creationId xmlns:a16="http://schemas.microsoft.com/office/drawing/2014/main" id="{B82024E8-7087-2F4F-ADAA-94EE4C029F9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48772202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132788741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1805606688"/>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dirty="0"/>
              <a:t>Click to edit Master title style</a:t>
            </a:r>
          </a:p>
        </p:txBody>
      </p:sp>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
        <p:nvSpPr>
          <p:cNvPr id="9" name="Freeform 5">
            <a:extLst>
              <a:ext uri="{FF2B5EF4-FFF2-40B4-BE49-F238E27FC236}">
                <a16:creationId xmlns:a16="http://schemas.microsoft.com/office/drawing/2014/main" id="{2347241C-D0FA-B84D-B5A4-8740490AB232}"/>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656500009"/>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2"/>
            <a:ext cx="12192000" cy="6004845"/>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6004845">
                <a:moveTo>
                  <a:pt x="0" y="0"/>
                </a:moveTo>
                <a:lnTo>
                  <a:pt x="9144000" y="0"/>
                </a:lnTo>
                <a:lnTo>
                  <a:pt x="9144000" y="4992913"/>
                </a:lnTo>
                <a:lnTo>
                  <a:pt x="9142362" y="4992913"/>
                </a:lnTo>
                <a:lnTo>
                  <a:pt x="9142362" y="6004845"/>
                </a:lnTo>
                <a:lnTo>
                  <a:pt x="3652444" y="5580620"/>
                </a:lnTo>
                <a:lnTo>
                  <a:pt x="0" y="5297800"/>
                </a:ln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dirty="0"/>
              <a:t>DIVIDER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dirty="0"/>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dirty="0"/>
              <a:t>Click to edit Master title style</a:t>
            </a:r>
          </a:p>
        </p:txBody>
      </p:sp>
      <p:sp>
        <p:nvSpPr>
          <p:cNvPr id="9"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ooter Placeholder 1">
            <a:extLst>
              <a:ext uri="{FF2B5EF4-FFF2-40B4-BE49-F238E27FC236}">
                <a16:creationId xmlns:a16="http://schemas.microsoft.com/office/drawing/2014/main" id="{2BDCABF1-8CD4-1349-842E-3455134921BB}"/>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71637909"/>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arge text, gray 1">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4" name="Footer Placeholder 3">
            <a:extLst>
              <a:ext uri="{FF2B5EF4-FFF2-40B4-BE49-F238E27FC236}">
                <a16:creationId xmlns:a16="http://schemas.microsoft.com/office/drawing/2014/main" id="{51909D1F-9C70-524A-91DF-E291164A933D}"/>
              </a:ext>
            </a:extLst>
          </p:cNvPr>
          <p:cNvSpPr>
            <a:spLocks noGrp="1"/>
          </p:cNvSpPr>
          <p:nvPr>
            <p:ph type="ftr" sz="quarter" idx="1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E1E2D395-43C5-AF4D-9E0B-696B54712925}"/>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290525078"/>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2745AD-4FB2-B944-986C-F9FCB0959743}"/>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A112193-3F21-C34F-B7C4-36D05118073C}"/>
              </a:ext>
            </a:extLst>
          </p:cNvPr>
          <p:cNvSpPr>
            <a:spLocks noGrp="1"/>
          </p:cNvSpPr>
          <p:nvPr>
            <p:ph type="sldNum" sz="quarter" idx="11"/>
          </p:nvPr>
        </p:nvSpPr>
        <p:spPr/>
        <p:txBody>
          <a:bodyPr/>
          <a:lstStyle/>
          <a:p>
            <a:fld id="{9D269874-3913-3E4A-9285-BA6A0CAD74F5}" type="slidenum">
              <a:rPr lang="en-US" smtClean="0"/>
              <a:pPr/>
              <a:t>‹#›</a:t>
            </a:fld>
            <a:endParaRPr lang="en-US" dirty="0"/>
          </a:p>
        </p:txBody>
      </p:sp>
      <p:sp>
        <p:nvSpPr>
          <p:cNvPr id="5" name="Title 1">
            <a:extLst>
              <a:ext uri="{FF2B5EF4-FFF2-40B4-BE49-F238E27FC236}">
                <a16:creationId xmlns:a16="http://schemas.microsoft.com/office/drawing/2014/main" id="{C2C6B485-3603-274D-AFD2-F39FB58AED92}"/>
              </a:ext>
            </a:extLst>
          </p:cNvPr>
          <p:cNvSpPr>
            <a:spLocks noGrp="1"/>
          </p:cNvSpPr>
          <p:nvPr>
            <p:ph type="title"/>
          </p:nvPr>
        </p:nvSpPr>
        <p:spPr>
          <a:xfrm>
            <a:off x="660400" y="413834"/>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64797607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19303D-8A3C-AE41-9506-600F03E59F9B}"/>
              </a:ext>
            </a:extLst>
          </p:cNvPr>
          <p:cNvSpPr/>
          <p:nvPr userDrawn="1"/>
        </p:nvSpPr>
        <p:spPr>
          <a:xfrm>
            <a:off x="0" y="0"/>
            <a:ext cx="12192000" cy="52273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dirty="0"/>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Tree>
    <p:extLst>
      <p:ext uri="{BB962C8B-B14F-4D97-AF65-F5344CB8AC3E}">
        <p14:creationId xmlns:p14="http://schemas.microsoft.com/office/powerpoint/2010/main" val="3995197407"/>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393B23-F1F0-4CF0-9C5A-7968F3BEFBA2}"/>
              </a:ext>
            </a:extLst>
          </p:cNvPr>
          <p:cNvSpPr>
            <a:spLocks noGrp="1"/>
          </p:cNvSpPr>
          <p:nvPr>
            <p:ph sz="quarter" idx="11" hasCustomPrompt="1"/>
          </p:nvPr>
        </p:nvSpPr>
        <p:spPr>
          <a:xfrm>
            <a:off x="660400" y="1331912"/>
            <a:ext cx="10871200" cy="4840288"/>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12ABB80F-FF98-F540-ABF4-2319647B2F2E}"/>
              </a:ext>
            </a:extLst>
          </p:cNvPr>
          <p:cNvSpPr>
            <a:spLocks noGrp="1"/>
          </p:cNvSpPr>
          <p:nvPr>
            <p:ph type="ftr" sz="quarter" idx="1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1558F4A-0546-1F4C-8B00-F5F345EA9887}"/>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6" name="Title 1">
            <a:extLst>
              <a:ext uri="{FF2B5EF4-FFF2-40B4-BE49-F238E27FC236}">
                <a16:creationId xmlns:a16="http://schemas.microsoft.com/office/drawing/2014/main" id="{805160FE-A132-F843-B0BF-209803987C4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6586967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686AF57-8308-49A5-ABCA-3BC86ECCDB04}"/>
              </a:ext>
            </a:extLst>
          </p:cNvPr>
          <p:cNvSpPr>
            <a:spLocks noGrp="1"/>
          </p:cNvSpPr>
          <p:nvPr>
            <p:ph sz="quarter" idx="11" hasCustomPrompt="1"/>
          </p:nvPr>
        </p:nvSpPr>
        <p:spPr>
          <a:xfrm>
            <a:off x="660400" y="1777999"/>
            <a:ext cx="10871200" cy="419100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6" name="Text Placeholder 2">
            <a:extLst>
              <a:ext uri="{FF2B5EF4-FFF2-40B4-BE49-F238E27FC236}">
                <a16:creationId xmlns:a16="http://schemas.microsoft.com/office/drawing/2014/main" id="{9297896E-74BC-4B67-BDB8-436C290E7796}"/>
              </a:ext>
            </a:extLst>
          </p:cNvPr>
          <p:cNvSpPr>
            <a:spLocks noGrp="1"/>
          </p:cNvSpPr>
          <p:nvPr>
            <p:ph type="body" sz="quarter" idx="10" hasCustomPrompt="1"/>
          </p:nvPr>
        </p:nvSpPr>
        <p:spPr>
          <a:xfrm>
            <a:off x="660400" y="1320800"/>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dirty="0" err="1"/>
              <a:t>Subheadline</a:t>
            </a:r>
            <a:endParaRPr lang="en-US" dirty="0"/>
          </a:p>
        </p:txBody>
      </p:sp>
      <p:sp>
        <p:nvSpPr>
          <p:cNvPr id="3" name="Footer Placeholder 2">
            <a:extLst>
              <a:ext uri="{FF2B5EF4-FFF2-40B4-BE49-F238E27FC236}">
                <a16:creationId xmlns:a16="http://schemas.microsoft.com/office/drawing/2014/main" id="{3E23ACA4-1DC9-D140-AE47-70A7DCAE0355}"/>
              </a:ext>
            </a:extLst>
          </p:cNvPr>
          <p:cNvSpPr>
            <a:spLocks noGrp="1"/>
          </p:cNvSpPr>
          <p:nvPr>
            <p:ph type="ftr" sz="quarter" idx="1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0A8DBA30-0C31-AB4F-A7DF-193A832F1EBA}"/>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4F5E2B15-DDBC-AD43-9075-7DE904B342BF}"/>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48742644"/>
      </p:ext>
    </p:extLst>
  </p:cSld>
  <p:clrMapOvr>
    <a:masterClrMapping/>
  </p:clrMapOvr>
  <p:extLst>
    <p:ext uri="{DCECCB84-F9BA-43D5-87BE-67443E8EF086}">
      <p15:sldGuideLst xmlns:p15="http://schemas.microsoft.com/office/powerpoint/2012/main">
        <p15:guide id="1" orient="horz" pos="960">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B13FF4BB-220F-4248-8DAC-2313D0470E1D}"/>
              </a:ext>
            </a:extLst>
          </p:cNvPr>
          <p:cNvSpPr>
            <a:spLocks noGrp="1"/>
          </p:cNvSpPr>
          <p:nvPr>
            <p:ph type="ftr" sz="quarter" idx="15"/>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560AC71-86E6-FA43-B367-96CDD1C33B9A}"/>
              </a:ext>
            </a:extLst>
          </p:cNvPr>
          <p:cNvSpPr>
            <a:spLocks noGrp="1"/>
          </p:cNvSpPr>
          <p:nvPr>
            <p:ph type="sldNum" sz="quarter" idx="16"/>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81EE5A3-A3F0-2049-A0D5-542303C936F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19307575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2 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50000" y="0"/>
            <a:ext cx="5842000" cy="6858000"/>
          </a:xfrm>
          <a:prstGeom prst="rect">
            <a:avLst/>
          </a:prstGeom>
        </p:spPr>
        <p:txBody>
          <a:bodyPr tIns="182880" anchor="t"/>
          <a:lstStyle>
            <a:lvl1pPr marL="0" indent="0" algn="ctr">
              <a:buNone/>
              <a:defRPr>
                <a:solidFill>
                  <a:schemeClr val="bg2"/>
                </a:solidFill>
              </a:defRPr>
            </a:lvl1pPr>
          </a:lstStyle>
          <a:p>
            <a:pPr lvl="0"/>
            <a:r>
              <a:rPr lang="en-US" dirty="0"/>
              <a:t>Click icon to add image, chart, </a:t>
            </a:r>
            <a:br>
              <a:rPr lang="en-US" dirty="0"/>
            </a:br>
            <a:r>
              <a:rPr lang="en-US" dirty="0"/>
              <a:t>object or SmartArt</a:t>
            </a:r>
          </a:p>
        </p:txBody>
      </p:sp>
      <p:sp>
        <p:nvSpPr>
          <p:cNvPr id="10" name="Freeform 5">
            <a:extLst>
              <a:ext uri="{FF2B5EF4-FFF2-40B4-BE49-F238E27FC236}">
                <a16:creationId xmlns:a16="http://schemas.microsoft.com/office/drawing/2014/main" id="{DFCEB486-44D2-42A4-A6F1-9BA126270D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9" name="Title 1">
            <a:extLst>
              <a:ext uri="{FF2B5EF4-FFF2-40B4-BE49-F238E27FC236}">
                <a16:creationId xmlns:a16="http://schemas.microsoft.com/office/drawing/2014/main" id="{C3429A96-7A73-7F4E-80AB-C6AD0FB3CD98}"/>
              </a:ext>
            </a:extLst>
          </p:cNvPr>
          <p:cNvSpPr>
            <a:spLocks noGrp="1"/>
          </p:cNvSpPr>
          <p:nvPr>
            <p:ph type="title"/>
          </p:nvPr>
        </p:nvSpPr>
        <p:spPr>
          <a:xfrm>
            <a:off x="660400" y="406400"/>
            <a:ext cx="5207001"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275700661"/>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6A5E77-F5E6-CA44-B1CD-475B53966C77}"/>
              </a:ext>
            </a:extLst>
          </p:cNvPr>
          <p:cNvSpPr>
            <a:spLocks noGrp="1"/>
          </p:cNvSpPr>
          <p:nvPr>
            <p:ph type="ftr" sz="quarter" idx="8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312152E-14F7-2943-A2CD-F4F82AA1AA51}"/>
              </a:ext>
            </a:extLst>
          </p:cNvPr>
          <p:cNvSpPr>
            <a:spLocks noGrp="1"/>
          </p:cNvSpPr>
          <p:nvPr>
            <p:ph type="sldNum" sz="quarter" idx="88"/>
          </p:nvPr>
        </p:nvSpPr>
        <p:spPr/>
        <p:txBody>
          <a:bodyPr/>
          <a:lstStyle/>
          <a:p>
            <a:fld id="{9D269874-3913-3E4A-9285-BA6A0CAD74F5}" type="slidenum">
              <a:rPr lang="en-US" smtClean="0"/>
              <a:pPr/>
              <a:t>‹#›</a:t>
            </a:fld>
            <a:endParaRPr lang="en-US" dirty="0"/>
          </a:p>
        </p:txBody>
      </p:sp>
      <p:sp>
        <p:nvSpPr>
          <p:cNvPr id="30" name="Text Placeholder 9">
            <a:extLst>
              <a:ext uri="{FF2B5EF4-FFF2-40B4-BE49-F238E27FC236}">
                <a16:creationId xmlns:a16="http://schemas.microsoft.com/office/drawing/2014/main" id="{9D76FEA4-E478-6140-8E99-3FC9338121EE}"/>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86F13B20-5150-8247-B7A8-74FD10023245}"/>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2" name="Text Placeholder 4">
            <a:extLst>
              <a:ext uri="{FF2B5EF4-FFF2-40B4-BE49-F238E27FC236}">
                <a16:creationId xmlns:a16="http://schemas.microsoft.com/office/drawing/2014/main" id="{6F67F0D9-A1E9-1A4C-B52E-38310F709D48}"/>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3" name="Text Placeholder 9">
            <a:extLst>
              <a:ext uri="{FF2B5EF4-FFF2-40B4-BE49-F238E27FC236}">
                <a16:creationId xmlns:a16="http://schemas.microsoft.com/office/drawing/2014/main" id="{2B9CC53A-2577-BB42-8BCD-F75F6A9FECFF}"/>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05640DA0-84F6-BF41-B1A0-D1BE8E6CA20E}"/>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5" name="Text Placeholder 4">
            <a:extLst>
              <a:ext uri="{FF2B5EF4-FFF2-40B4-BE49-F238E27FC236}">
                <a16:creationId xmlns:a16="http://schemas.microsoft.com/office/drawing/2014/main" id="{86B02D3C-A219-2747-847F-159DA12EFBEB}"/>
              </a:ext>
            </a:extLst>
          </p:cNvPr>
          <p:cNvSpPr>
            <a:spLocks noGrp="1"/>
          </p:cNvSpPr>
          <p:nvPr>
            <p:ph type="body" sz="quarter" idx="56" hasCustomPrompt="1"/>
          </p:nvPr>
        </p:nvSpPr>
        <p:spPr>
          <a:xfrm>
            <a:off x="660400"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6" name="Text Placeholder 9">
            <a:extLst>
              <a:ext uri="{FF2B5EF4-FFF2-40B4-BE49-F238E27FC236}">
                <a16:creationId xmlns:a16="http://schemas.microsoft.com/office/drawing/2014/main" id="{30689DF5-9B84-E34F-A9A9-23791FAE6BE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49554CD1-C933-8942-9EE9-B63C22E9D2A3}"/>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8" name="Text Placeholder 4">
            <a:extLst>
              <a:ext uri="{FF2B5EF4-FFF2-40B4-BE49-F238E27FC236}">
                <a16:creationId xmlns:a16="http://schemas.microsoft.com/office/drawing/2014/main" id="{EEEC8505-015C-F640-BC9A-D1B17FBB7E0A}"/>
              </a:ext>
            </a:extLst>
          </p:cNvPr>
          <p:cNvSpPr>
            <a:spLocks noGrp="1"/>
          </p:cNvSpPr>
          <p:nvPr>
            <p:ph type="body" sz="quarter" idx="62" hasCustomPrompt="1"/>
          </p:nvPr>
        </p:nvSpPr>
        <p:spPr>
          <a:xfrm>
            <a:off x="660400"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9" name="Text Placeholder 9">
            <a:extLst>
              <a:ext uri="{FF2B5EF4-FFF2-40B4-BE49-F238E27FC236}">
                <a16:creationId xmlns:a16="http://schemas.microsoft.com/office/drawing/2014/main" id="{8D0F0371-A0AC-3C47-B53A-11C6C7666C59}"/>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8CF132AF-C5D6-8D46-904D-95CF4C1CC5D2}"/>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1" name="Text Placeholder 4">
            <a:extLst>
              <a:ext uri="{FF2B5EF4-FFF2-40B4-BE49-F238E27FC236}">
                <a16:creationId xmlns:a16="http://schemas.microsoft.com/office/drawing/2014/main" id="{06B01A5F-1FE9-F342-ADB0-2984D1A12599}"/>
              </a:ext>
            </a:extLst>
          </p:cNvPr>
          <p:cNvSpPr>
            <a:spLocks noGrp="1"/>
          </p:cNvSpPr>
          <p:nvPr>
            <p:ph type="body" sz="quarter" idx="68" hasCustomPrompt="1"/>
          </p:nvPr>
        </p:nvSpPr>
        <p:spPr>
          <a:xfrm>
            <a:off x="660400"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2" name="Text Placeholder 9">
            <a:extLst>
              <a:ext uri="{FF2B5EF4-FFF2-40B4-BE49-F238E27FC236}">
                <a16:creationId xmlns:a16="http://schemas.microsoft.com/office/drawing/2014/main" id="{D1C5769E-E114-534C-B66A-4F5767A73BE9}"/>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3" name="Text Placeholder 9">
            <a:extLst>
              <a:ext uri="{FF2B5EF4-FFF2-40B4-BE49-F238E27FC236}">
                <a16:creationId xmlns:a16="http://schemas.microsoft.com/office/drawing/2014/main" id="{F50D4C72-03E2-7E4C-BBB2-35DCC5C26509}"/>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4" name="Text Placeholder 4">
            <a:extLst>
              <a:ext uri="{FF2B5EF4-FFF2-40B4-BE49-F238E27FC236}">
                <a16:creationId xmlns:a16="http://schemas.microsoft.com/office/drawing/2014/main" id="{302ECDF0-4591-2447-9751-1BE682D3F868}"/>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5" name="Text Placeholder 9">
            <a:extLst>
              <a:ext uri="{FF2B5EF4-FFF2-40B4-BE49-F238E27FC236}">
                <a16:creationId xmlns:a16="http://schemas.microsoft.com/office/drawing/2014/main" id="{C552D7CF-572F-A946-81C9-D41B6C2B662B}"/>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6" name="Text Placeholder 9">
            <a:extLst>
              <a:ext uri="{FF2B5EF4-FFF2-40B4-BE49-F238E27FC236}">
                <a16:creationId xmlns:a16="http://schemas.microsoft.com/office/drawing/2014/main" id="{92EF90DD-8741-DD40-9C38-0C1C3DC9C836}"/>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7" name="Text Placeholder 4">
            <a:extLst>
              <a:ext uri="{FF2B5EF4-FFF2-40B4-BE49-F238E27FC236}">
                <a16:creationId xmlns:a16="http://schemas.microsoft.com/office/drawing/2014/main" id="{DFDDCB7C-E3FE-9A4D-B785-B1820AA56485}"/>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8" name="Text Placeholder 9">
            <a:extLst>
              <a:ext uri="{FF2B5EF4-FFF2-40B4-BE49-F238E27FC236}">
                <a16:creationId xmlns:a16="http://schemas.microsoft.com/office/drawing/2014/main" id="{F32EBA3A-2C51-484C-9DF9-8BD141DC353A}"/>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9" name="Text Placeholder 9">
            <a:extLst>
              <a:ext uri="{FF2B5EF4-FFF2-40B4-BE49-F238E27FC236}">
                <a16:creationId xmlns:a16="http://schemas.microsoft.com/office/drawing/2014/main" id="{8AB2E07F-043D-2541-BE74-4C3AC1B8B6F0}"/>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50" name="Text Placeholder 4">
            <a:extLst>
              <a:ext uri="{FF2B5EF4-FFF2-40B4-BE49-F238E27FC236}">
                <a16:creationId xmlns:a16="http://schemas.microsoft.com/office/drawing/2014/main" id="{95B465AD-DEE4-9B4D-AA74-B48E88F3F55E}"/>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51" name="Text Placeholder 9">
            <a:extLst>
              <a:ext uri="{FF2B5EF4-FFF2-40B4-BE49-F238E27FC236}">
                <a16:creationId xmlns:a16="http://schemas.microsoft.com/office/drawing/2014/main" id="{CE27A615-B2A2-774C-A773-AE9A61B4933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52" name="Text Placeholder 9">
            <a:extLst>
              <a:ext uri="{FF2B5EF4-FFF2-40B4-BE49-F238E27FC236}">
                <a16:creationId xmlns:a16="http://schemas.microsoft.com/office/drawing/2014/main" id="{5474AD45-B073-8340-86CA-77FBCC66CD5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53" name="Text Placeholder 4">
            <a:extLst>
              <a:ext uri="{FF2B5EF4-FFF2-40B4-BE49-F238E27FC236}">
                <a16:creationId xmlns:a16="http://schemas.microsoft.com/office/drawing/2014/main" id="{B0B525CE-EAED-CD40-B7D7-E66F6A98C2F5}"/>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54" name="Title 1">
            <a:extLst>
              <a:ext uri="{FF2B5EF4-FFF2-40B4-BE49-F238E27FC236}">
                <a16:creationId xmlns:a16="http://schemas.microsoft.com/office/drawing/2014/main" id="{F2340808-1821-814D-980C-7AEAC9272A06}"/>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752836"/>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717389"/>
            <a:ext cx="2957608" cy="456873"/>
          </a:xfrm>
          <a:prstGeom prst="rect">
            <a:avLst/>
          </a:prstGeom>
          <a:solidFill>
            <a:srgbClr val="00B2AA"/>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717389"/>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717389"/>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dirty="0"/>
              <a:t>Edit Master text</a:t>
            </a:r>
          </a:p>
        </p:txBody>
      </p:sp>
      <p:sp>
        <p:nvSpPr>
          <p:cNvPr id="7" name="Footer Placeholder 6">
            <a:extLst>
              <a:ext uri="{FF2B5EF4-FFF2-40B4-BE49-F238E27FC236}">
                <a16:creationId xmlns:a16="http://schemas.microsoft.com/office/drawing/2014/main" id="{318897B6-397A-DF4E-BC82-72C36B61E893}"/>
              </a:ext>
            </a:extLst>
          </p:cNvPr>
          <p:cNvSpPr>
            <a:spLocks noGrp="1"/>
          </p:cNvSpPr>
          <p:nvPr>
            <p:ph type="ftr" sz="quarter" idx="29"/>
          </p:nvPr>
        </p:nvSpPr>
        <p:spPr/>
        <p:txBody>
          <a:bodyPr/>
          <a:lstStyle/>
          <a:p>
            <a:r>
              <a:rPr lang="en-US"/>
              <a:t>Classification goes here</a:t>
            </a:r>
            <a:endParaRPr lang="en-US" dirty="0"/>
          </a:p>
        </p:txBody>
      </p:sp>
      <p:sp>
        <p:nvSpPr>
          <p:cNvPr id="8" name="Slide Number Placeholder 7">
            <a:extLst>
              <a:ext uri="{FF2B5EF4-FFF2-40B4-BE49-F238E27FC236}">
                <a16:creationId xmlns:a16="http://schemas.microsoft.com/office/drawing/2014/main" id="{262BC914-7132-2E47-97BF-D8D4C686B925}"/>
              </a:ext>
            </a:extLst>
          </p:cNvPr>
          <p:cNvSpPr>
            <a:spLocks noGrp="1"/>
          </p:cNvSpPr>
          <p:nvPr>
            <p:ph type="sldNum" sz="quarter" idx="30"/>
          </p:nvPr>
        </p:nvSpPr>
        <p:spPr/>
        <p:txBody>
          <a:bodyPr/>
          <a:lstStyle/>
          <a:p>
            <a:fld id="{9D269874-3913-3E4A-9285-BA6A0CAD74F5}" type="slidenum">
              <a:rPr lang="en-US" smtClean="0"/>
              <a:pPr/>
              <a:t>‹#›</a:t>
            </a:fld>
            <a:endParaRPr lang="en-US" dirty="0"/>
          </a:p>
        </p:txBody>
      </p:sp>
      <p:sp>
        <p:nvSpPr>
          <p:cNvPr id="15" name="Content Placeholder 7">
            <a:extLst>
              <a:ext uri="{FF2B5EF4-FFF2-40B4-BE49-F238E27FC236}">
                <a16:creationId xmlns:a16="http://schemas.microsoft.com/office/drawing/2014/main" id="{E5F2967E-F0B1-0A40-927D-DBD1537C217D}"/>
              </a:ext>
            </a:extLst>
          </p:cNvPr>
          <p:cNvSpPr>
            <a:spLocks noGrp="1"/>
          </p:cNvSpPr>
          <p:nvPr>
            <p:ph sz="quarter" idx="31"/>
          </p:nvPr>
        </p:nvSpPr>
        <p:spPr>
          <a:xfrm>
            <a:off x="800100"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858861F1-6817-9546-9130-DEB1400CB7BF}"/>
              </a:ext>
            </a:extLst>
          </p:cNvPr>
          <p:cNvSpPr>
            <a:spLocks noGrp="1"/>
          </p:cNvSpPr>
          <p:nvPr>
            <p:ph sz="quarter" idx="32"/>
          </p:nvPr>
        </p:nvSpPr>
        <p:spPr>
          <a:xfrm>
            <a:off x="4617196"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7">
            <a:extLst>
              <a:ext uri="{FF2B5EF4-FFF2-40B4-BE49-F238E27FC236}">
                <a16:creationId xmlns:a16="http://schemas.microsoft.com/office/drawing/2014/main" id="{FB29A337-D08F-814E-B5E6-F1CEBB7357B9}"/>
              </a:ext>
            </a:extLst>
          </p:cNvPr>
          <p:cNvSpPr>
            <a:spLocks noGrp="1"/>
          </p:cNvSpPr>
          <p:nvPr>
            <p:ph sz="quarter" idx="33"/>
          </p:nvPr>
        </p:nvSpPr>
        <p:spPr>
          <a:xfrm>
            <a:off x="8433547"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1">
            <a:extLst>
              <a:ext uri="{FF2B5EF4-FFF2-40B4-BE49-F238E27FC236}">
                <a16:creationId xmlns:a16="http://schemas.microsoft.com/office/drawing/2014/main" id="{D54B2EEA-C21F-F34D-B0DA-A62C6B305678}"/>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976321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84338"/>
            <a:ext cx="2273300" cy="456873"/>
          </a:xfrm>
          <a:prstGeom prst="rect">
            <a:avLst/>
          </a:prstGeom>
          <a:solidFill>
            <a:srgbClr val="00B2AA"/>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84338"/>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84338"/>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dirty="0"/>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84338"/>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8" name="Footer Placeholder 7">
            <a:extLst>
              <a:ext uri="{FF2B5EF4-FFF2-40B4-BE49-F238E27FC236}">
                <a16:creationId xmlns:a16="http://schemas.microsoft.com/office/drawing/2014/main" id="{86F1DD54-B3A0-8142-B280-0707A5D83E3C}"/>
              </a:ext>
            </a:extLst>
          </p:cNvPr>
          <p:cNvSpPr>
            <a:spLocks noGrp="1"/>
          </p:cNvSpPr>
          <p:nvPr>
            <p:ph type="ftr" sz="quarter" idx="3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59959831-F7B6-9A40-8F66-94E5C0FE8DC0}"/>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21" name="Content Placeholder 7">
            <a:extLst>
              <a:ext uri="{FF2B5EF4-FFF2-40B4-BE49-F238E27FC236}">
                <a16:creationId xmlns:a16="http://schemas.microsoft.com/office/drawing/2014/main" id="{6CC0387C-1567-E648-B217-7EB48D67F994}"/>
              </a:ext>
            </a:extLst>
          </p:cNvPr>
          <p:cNvSpPr>
            <a:spLocks noGrp="1"/>
          </p:cNvSpPr>
          <p:nvPr>
            <p:ph sz="quarter" idx="32"/>
          </p:nvPr>
        </p:nvSpPr>
        <p:spPr>
          <a:xfrm>
            <a:off x="800100"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7">
            <a:extLst>
              <a:ext uri="{FF2B5EF4-FFF2-40B4-BE49-F238E27FC236}">
                <a16:creationId xmlns:a16="http://schemas.microsoft.com/office/drawing/2014/main" id="{253A21EA-F424-2248-B4F5-68E99BF595CA}"/>
              </a:ext>
            </a:extLst>
          </p:cNvPr>
          <p:cNvSpPr>
            <a:spLocks noGrp="1"/>
          </p:cNvSpPr>
          <p:nvPr>
            <p:ph sz="quarter" idx="33"/>
          </p:nvPr>
        </p:nvSpPr>
        <p:spPr>
          <a:xfrm>
            <a:off x="3562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7">
            <a:extLst>
              <a:ext uri="{FF2B5EF4-FFF2-40B4-BE49-F238E27FC236}">
                <a16:creationId xmlns:a16="http://schemas.microsoft.com/office/drawing/2014/main" id="{0B21A0D8-D451-504E-BA63-432AE4E6579B}"/>
              </a:ext>
            </a:extLst>
          </p:cNvPr>
          <p:cNvSpPr>
            <a:spLocks noGrp="1"/>
          </p:cNvSpPr>
          <p:nvPr>
            <p:ph sz="quarter" idx="34"/>
          </p:nvPr>
        </p:nvSpPr>
        <p:spPr>
          <a:xfrm>
            <a:off x="6356353"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7">
            <a:extLst>
              <a:ext uri="{FF2B5EF4-FFF2-40B4-BE49-F238E27FC236}">
                <a16:creationId xmlns:a16="http://schemas.microsoft.com/office/drawing/2014/main" id="{6E9C1EEE-ED38-D149-9BF0-F3D3E05B1D4E}"/>
              </a:ext>
            </a:extLst>
          </p:cNvPr>
          <p:cNvSpPr>
            <a:spLocks noGrp="1"/>
          </p:cNvSpPr>
          <p:nvPr>
            <p:ph sz="quarter" idx="35"/>
          </p:nvPr>
        </p:nvSpPr>
        <p:spPr>
          <a:xfrm>
            <a:off x="9150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itle 1">
            <a:extLst>
              <a:ext uri="{FF2B5EF4-FFF2-40B4-BE49-F238E27FC236}">
                <a16:creationId xmlns:a16="http://schemas.microsoft.com/office/drawing/2014/main" id="{7CE82EC2-C52F-454F-A23B-4F9F6EC0095D}"/>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669820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31912"/>
            <a:ext cx="521208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31913"/>
            <a:ext cx="5212080" cy="2313031"/>
          </a:xfrm>
          <a:prstGeom prst="rect">
            <a:avLst/>
          </a:prstGeom>
        </p:spPr>
        <p:txBody>
          <a:bodyPr/>
          <a:lstStyle>
            <a:lvl1pPr>
              <a:defRPr/>
            </a:lvl1pPr>
          </a:lstStyle>
          <a:p>
            <a:pPr lvl="0"/>
            <a:r>
              <a:rPr lang="en-US" dirty="0"/>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59169"/>
            <a:ext cx="5212080" cy="2313031"/>
          </a:xfrm>
          <a:prstGeom prst="rect">
            <a:avLst/>
          </a:prstGeo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705EAD06-1D9C-E640-A53E-9D64A55D0B1F}"/>
              </a:ext>
            </a:extLst>
          </p:cNvPr>
          <p:cNvSpPr>
            <a:spLocks noGrp="1"/>
          </p:cNvSpPr>
          <p:nvPr>
            <p:ph type="ftr" sz="quarter" idx="19"/>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D073A678-D27D-B547-85BC-305D30D6972C}"/>
              </a:ext>
            </a:extLst>
          </p:cNvPr>
          <p:cNvSpPr>
            <a:spLocks noGrp="1"/>
          </p:cNvSpPr>
          <p:nvPr>
            <p:ph type="sldNum" sz="quarter" idx="20"/>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D4CEDD9-0F99-4549-9175-439A9ACC2E1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079443512"/>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1276"/>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49307"/>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1275"/>
            <a:ext cx="5212080" cy="4860925"/>
          </a:xfrm>
          <a:prstGeom prst="rect">
            <a:avLst/>
          </a:prstGeom>
        </p:spPr>
        <p:txBody>
          <a:bodyPr/>
          <a:lstStyle>
            <a:lvl1pPr>
              <a:defRPr/>
            </a:lvl1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40EF97A3-AA46-3341-8715-927C2B873076}"/>
              </a:ext>
            </a:extLst>
          </p:cNvPr>
          <p:cNvSpPr>
            <a:spLocks noGrp="1"/>
          </p:cNvSpPr>
          <p:nvPr>
            <p:ph type="ftr" sz="quarter" idx="1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9701023-3B97-6945-A748-3B5B2D2E671A}"/>
              </a:ext>
            </a:extLst>
          </p:cNvPr>
          <p:cNvSpPr>
            <a:spLocks noGrp="1"/>
          </p:cNvSpPr>
          <p:nvPr>
            <p:ph type="sldNum" sz="quarter" idx="19"/>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48DBCAB-0632-4849-AF45-459085ADFA86}"/>
              </a:ext>
            </a:extLst>
          </p:cNvPr>
          <p:cNvSpPr>
            <a:spLocks noGrp="1"/>
          </p:cNvSpPr>
          <p:nvPr>
            <p:ph type="title"/>
          </p:nvPr>
        </p:nvSpPr>
        <p:spPr>
          <a:xfrm>
            <a:off x="660400" y="385763"/>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7715654"/>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31912"/>
            <a:ext cx="5212080" cy="2305757"/>
          </a:xfrm>
          <a:prstGeom prst="rect">
            <a:avLst/>
          </a:prstGeom>
        </p:spPr>
        <p:txBody>
          <a:bodyPr/>
          <a:lstStyle>
            <a:lvl1pPr>
              <a:defRPr/>
            </a:lvl1pPr>
          </a:lstStyle>
          <a:p>
            <a:pPr lvl="0"/>
            <a:r>
              <a:rPr lang="en-US" dirty="0"/>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66443"/>
            <a:ext cx="5212080" cy="2305757"/>
          </a:xfrm>
          <a:prstGeom prst="rect">
            <a:avLst/>
          </a:prstGeom>
        </p:spPr>
        <p:txBody>
          <a:bodyPr/>
          <a:lstStyle>
            <a:lvl1pPr>
              <a:defRPr/>
            </a:lvl1pPr>
          </a:lstStyle>
          <a:p>
            <a:pPr lvl="0"/>
            <a:r>
              <a:rPr lang="en-US" dirty="0"/>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31912"/>
            <a:ext cx="5212080" cy="2305757"/>
          </a:xfrm>
          <a:prstGeom prst="rect">
            <a:avLst/>
          </a:prstGeom>
        </p:spPr>
        <p:txBody>
          <a:bodyPr/>
          <a:lstStyle>
            <a:lvl1pPr>
              <a:defRPr/>
            </a:lvl1pPr>
          </a:lstStyle>
          <a:p>
            <a:pPr lvl="0"/>
            <a:r>
              <a:rPr lang="en-US" dirty="0"/>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66443"/>
            <a:ext cx="5212080" cy="2305757"/>
          </a:xfrm>
          <a:prstGeom prst="rect">
            <a:avLst/>
          </a:prstGeo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59215D87-DF5D-9747-BECF-11D65C9D15E9}"/>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C7F9E5A-F43C-534E-A9B1-58C841DACF50}"/>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ADDC4CC-99B4-2A47-96B9-5526211ED1C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47998362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3"/>
            <a:ext cx="12192000" cy="6057940"/>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0 w 9144000"/>
              <a:gd name="connsiteY6" fmla="*/ 5297800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4424 w 9144000"/>
              <a:gd name="connsiteY6" fmla="*/ 5327297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6869 w 9144000"/>
              <a:gd name="connsiteY5" fmla="*/ 5598318 h 6057940"/>
              <a:gd name="connsiteX6" fmla="*/ 4424 w 9144000"/>
              <a:gd name="connsiteY6" fmla="*/ 5327297 h 6057940"/>
              <a:gd name="connsiteX7" fmla="*/ 0 w 9144000"/>
              <a:gd name="connsiteY7" fmla="*/ 0 h 605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6057940">
                <a:moveTo>
                  <a:pt x="0" y="0"/>
                </a:moveTo>
                <a:lnTo>
                  <a:pt x="9144000" y="0"/>
                </a:lnTo>
                <a:lnTo>
                  <a:pt x="9144000" y="4992913"/>
                </a:lnTo>
                <a:lnTo>
                  <a:pt x="9142362" y="4992913"/>
                </a:lnTo>
                <a:cubicBezTo>
                  <a:pt x="9139412" y="5347922"/>
                  <a:pt x="9136463" y="5702931"/>
                  <a:pt x="9133513" y="6057940"/>
                </a:cubicBezTo>
                <a:lnTo>
                  <a:pt x="3656869" y="5598318"/>
                </a:lnTo>
                <a:lnTo>
                  <a:pt x="4424" y="5327297"/>
                </a:lnTo>
                <a:cubicBezTo>
                  <a:pt x="2949" y="3551531"/>
                  <a:pt x="1475" y="1775766"/>
                  <a:pt x="0" y="0"/>
                </a:cubicBez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dirty="0"/>
              <a:t>DIVIDER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dirty="0"/>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dirty="0"/>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9" name="Footer Placeholder 1">
            <a:extLst>
              <a:ext uri="{FF2B5EF4-FFF2-40B4-BE49-F238E27FC236}">
                <a16:creationId xmlns:a16="http://schemas.microsoft.com/office/drawing/2014/main" id="{F8578749-D008-1C41-B0AC-0FE3177B68B0}"/>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3799796551"/>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29CCE7E7-576A-0E49-A5A3-84F2741D5B2E}"/>
              </a:ext>
            </a:extLst>
          </p:cNvPr>
          <p:cNvSpPr>
            <a:spLocks noGrp="1"/>
          </p:cNvSpPr>
          <p:nvPr>
            <p:ph type="ftr" sz="quarter" idx="2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E24BDAA-13D8-294F-81D4-F21B52CAF1F8}"/>
              </a:ext>
            </a:extLst>
          </p:cNvPr>
          <p:cNvSpPr>
            <a:spLocks noGrp="1"/>
          </p:cNvSpPr>
          <p:nvPr>
            <p:ph type="sldNum" sz="quarter" idx="24"/>
          </p:nvPr>
        </p:nvSpPr>
        <p:spPr/>
        <p:txBody>
          <a:bodyPr/>
          <a:lstStyle/>
          <a:p>
            <a:fld id="{9D269874-3913-3E4A-9285-BA6A0CAD74F5}" type="slidenum">
              <a:rPr lang="en-US" smtClean="0"/>
              <a:pPr/>
              <a:t>‹#›</a:t>
            </a:fld>
            <a:endParaRPr lang="en-US" dirty="0"/>
          </a:p>
        </p:txBody>
      </p:sp>
      <p:sp>
        <p:nvSpPr>
          <p:cNvPr id="11" name="Title 1">
            <a:extLst>
              <a:ext uri="{FF2B5EF4-FFF2-40B4-BE49-F238E27FC236}">
                <a16:creationId xmlns:a16="http://schemas.microsoft.com/office/drawing/2014/main" id="{04F80426-0C2A-A942-8880-0B018E9E2D19}"/>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4225207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31912"/>
            <a:ext cx="10871200" cy="2890683"/>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3C7D1C6B-07A4-3E44-BE97-B99D342EF6A1}"/>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FF234E8-48AC-D047-9DF9-172E4B6D1F3A}"/>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2E2A338-E764-1447-A4DA-BD33B4E6BAFA}"/>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80180311"/>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09260223"/>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dirty="0"/>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dirty="0"/>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C6579B"/>
                </a:solidFill>
                <a:latin typeface="+mj-lt"/>
              </a:defRPr>
            </a:lvl1pPr>
          </a:lstStyle>
          <a:p>
            <a:pPr lvl="0"/>
            <a:r>
              <a:rPr lang="en-US" dirty="0"/>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00B2AA"/>
                </a:solidFill>
                <a:latin typeface="+mj-lt"/>
              </a:defRPr>
            </a:lvl1pPr>
          </a:lstStyle>
          <a:p>
            <a:pPr lvl="0"/>
            <a:r>
              <a:rPr lang="en-US" dirty="0"/>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dirty="0"/>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dirty="0"/>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bg2"/>
                </a:solidFill>
                <a:latin typeface="+mj-lt"/>
              </a:defRPr>
            </a:lvl1pPr>
          </a:lstStyle>
          <a:p>
            <a:pPr lvl="0"/>
            <a:r>
              <a:rPr lang="en-US" dirty="0"/>
              <a:t>Date</a:t>
            </a:r>
          </a:p>
        </p:txBody>
      </p:sp>
      <p:sp>
        <p:nvSpPr>
          <p:cNvPr id="3" name="Footer Placeholder 2">
            <a:extLst>
              <a:ext uri="{FF2B5EF4-FFF2-40B4-BE49-F238E27FC236}">
                <a16:creationId xmlns:a16="http://schemas.microsoft.com/office/drawing/2014/main" id="{40B8D258-991E-EE43-92C8-8CE8A34AC406}"/>
              </a:ext>
            </a:extLst>
          </p:cNvPr>
          <p:cNvSpPr>
            <a:spLocks noGrp="1"/>
          </p:cNvSpPr>
          <p:nvPr>
            <p:ph type="ftr" sz="quarter" idx="4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13E78059-5AB9-2A45-B063-A34B13A7067C}"/>
              </a:ext>
            </a:extLst>
          </p:cNvPr>
          <p:cNvSpPr>
            <a:spLocks noGrp="1"/>
          </p:cNvSpPr>
          <p:nvPr>
            <p:ph type="sldNum" sz="quarter" idx="43"/>
          </p:nvPr>
        </p:nvSpPr>
        <p:spPr/>
        <p:txBody>
          <a:bodyPr/>
          <a:lstStyle/>
          <a:p>
            <a:fld id="{9D269874-3913-3E4A-9285-BA6A0CAD74F5}" type="slidenum">
              <a:rPr lang="en-US" smtClean="0"/>
              <a:pPr/>
              <a:t>‹#›</a:t>
            </a:fld>
            <a:endParaRPr lang="en-US" dirty="0"/>
          </a:p>
        </p:txBody>
      </p:sp>
      <p:sp>
        <p:nvSpPr>
          <p:cNvPr id="20" name="Title 1">
            <a:extLst>
              <a:ext uri="{FF2B5EF4-FFF2-40B4-BE49-F238E27FC236}">
                <a16:creationId xmlns:a16="http://schemas.microsoft.com/office/drawing/2014/main" id="{3C60A60D-9EB0-F54D-A31F-0A809B7621CC}"/>
              </a:ext>
            </a:extLst>
          </p:cNvPr>
          <p:cNvSpPr>
            <a:spLocks noGrp="1"/>
          </p:cNvSpPr>
          <p:nvPr>
            <p:ph type="title"/>
          </p:nvPr>
        </p:nvSpPr>
        <p:spPr>
          <a:xfrm>
            <a:off x="660400" y="398966"/>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630965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48483"/>
            <a:ext cx="5922675"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6" y="3248483"/>
            <a:ext cx="6269324"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5922808" cy="489605"/>
          </a:xfrm>
          <a:prstGeom prst="rect">
            <a:avLst/>
          </a:prstGeom>
          <a:solidFill>
            <a:schemeClr val="accent4">
              <a:lumMod val="90000"/>
              <a:lumOff val="10000"/>
            </a:schemeClr>
          </a:solidFill>
          <a:ln>
            <a:noFill/>
          </a:ln>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0431"/>
            <a:ext cx="3133344"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9056019" y="5670431"/>
            <a:ext cx="3133344"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1E1A2BE1-14CD-4842-8A65-2CE1D193F3CF}"/>
              </a:ext>
            </a:extLst>
          </p:cNvPr>
          <p:cNvSpPr>
            <a:spLocks noGrp="1"/>
          </p:cNvSpPr>
          <p:nvPr>
            <p:ph type="ftr" sz="quarter" idx="2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B6323F1-A8D8-5742-B273-E7D37D3C3189}"/>
              </a:ext>
            </a:extLst>
          </p:cNvPr>
          <p:cNvSpPr>
            <a:spLocks noGrp="1"/>
          </p:cNvSpPr>
          <p:nvPr>
            <p:ph type="sldNum" sz="quarter" idx="29"/>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E16F2CB5-8664-0643-944E-7E7838BBC4F2}"/>
              </a:ext>
            </a:extLst>
          </p:cNvPr>
          <p:cNvSpPr>
            <a:spLocks noGrp="1"/>
          </p:cNvSpPr>
          <p:nvPr>
            <p:ph sz="quarter" idx="30"/>
          </p:nvPr>
        </p:nvSpPr>
        <p:spPr>
          <a:xfrm>
            <a:off x="0" y="1311275"/>
            <a:ext cx="5922674"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7" name="Content Placeholder 10">
            <a:extLst>
              <a:ext uri="{FF2B5EF4-FFF2-40B4-BE49-F238E27FC236}">
                <a16:creationId xmlns:a16="http://schemas.microsoft.com/office/drawing/2014/main" id="{4CD8FAFD-7E15-9D49-84CD-738FC9364335}"/>
              </a:ext>
            </a:extLst>
          </p:cNvPr>
          <p:cNvSpPr>
            <a:spLocks noGrp="1"/>
          </p:cNvSpPr>
          <p:nvPr>
            <p:ph sz="quarter" idx="31"/>
          </p:nvPr>
        </p:nvSpPr>
        <p:spPr>
          <a:xfrm>
            <a:off x="5922673" y="1311275"/>
            <a:ext cx="6266689"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8" name="Content Placeholder 10">
            <a:extLst>
              <a:ext uri="{FF2B5EF4-FFF2-40B4-BE49-F238E27FC236}">
                <a16:creationId xmlns:a16="http://schemas.microsoft.com/office/drawing/2014/main" id="{C66B0CA9-228A-4849-A037-6994F79CEEDE}"/>
              </a:ext>
            </a:extLst>
          </p:cNvPr>
          <p:cNvSpPr>
            <a:spLocks noGrp="1"/>
          </p:cNvSpPr>
          <p:nvPr>
            <p:ph sz="quarter" idx="32"/>
          </p:nvPr>
        </p:nvSpPr>
        <p:spPr>
          <a:xfrm>
            <a:off x="-1" y="3738087"/>
            <a:ext cx="5922674"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9" name="Content Placeholder 10">
            <a:extLst>
              <a:ext uri="{FF2B5EF4-FFF2-40B4-BE49-F238E27FC236}">
                <a16:creationId xmlns:a16="http://schemas.microsoft.com/office/drawing/2014/main" id="{671DD8D2-BBE0-0A40-BE01-999AB38D2A32}"/>
              </a:ext>
            </a:extLst>
          </p:cNvPr>
          <p:cNvSpPr>
            <a:spLocks noGrp="1"/>
          </p:cNvSpPr>
          <p:nvPr>
            <p:ph sz="quarter" idx="33"/>
          </p:nvPr>
        </p:nvSpPr>
        <p:spPr>
          <a:xfrm>
            <a:off x="5922672" y="3738087"/>
            <a:ext cx="3133213"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EA8E8AB2-6CBE-FD46-804E-1E23AE56D84A}"/>
              </a:ext>
            </a:extLst>
          </p:cNvPr>
          <p:cNvSpPr>
            <a:spLocks noGrp="1"/>
          </p:cNvSpPr>
          <p:nvPr>
            <p:ph sz="quarter" idx="34"/>
          </p:nvPr>
        </p:nvSpPr>
        <p:spPr>
          <a:xfrm>
            <a:off x="9055885" y="3738087"/>
            <a:ext cx="3133212"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5" name="Title 1">
            <a:extLst>
              <a:ext uri="{FF2B5EF4-FFF2-40B4-BE49-F238E27FC236}">
                <a16:creationId xmlns:a16="http://schemas.microsoft.com/office/drawing/2014/main" id="{90EB3B8A-62D2-5849-BF0E-55BA5CA2BAA6}"/>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34605817"/>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676CC-D955-B342-9DD2-E4768E287EF4}"/>
              </a:ext>
            </a:extLst>
          </p:cNvPr>
          <p:cNvSpPr>
            <a:spLocks noGrp="1"/>
          </p:cNvSpPr>
          <p:nvPr>
            <p:ph type="ftr" sz="quarter" idx="3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8477719F-71B5-6E4C-A777-AC3DF4396CA0}"/>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19" name="Content Placeholder 10">
            <a:extLst>
              <a:ext uri="{FF2B5EF4-FFF2-40B4-BE49-F238E27FC236}">
                <a16:creationId xmlns:a16="http://schemas.microsoft.com/office/drawing/2014/main" id="{F42F9E20-2986-DE43-B4F0-91C719FBFDB5}"/>
              </a:ext>
            </a:extLst>
          </p:cNvPr>
          <p:cNvSpPr>
            <a:spLocks noGrp="1"/>
          </p:cNvSpPr>
          <p:nvPr>
            <p:ph sz="quarter" idx="32"/>
          </p:nvPr>
        </p:nvSpPr>
        <p:spPr>
          <a:xfrm>
            <a:off x="0" y="1311275"/>
            <a:ext cx="4040388"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D139B161-FA37-9D4D-89AB-14CAD6B5C564}"/>
              </a:ext>
            </a:extLst>
          </p:cNvPr>
          <p:cNvSpPr>
            <a:spLocks noGrp="1"/>
          </p:cNvSpPr>
          <p:nvPr>
            <p:ph sz="quarter" idx="33"/>
          </p:nvPr>
        </p:nvSpPr>
        <p:spPr>
          <a:xfrm>
            <a:off x="4038412" y="1311274"/>
            <a:ext cx="4082556"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4" name="Content Placeholder 10">
            <a:extLst>
              <a:ext uri="{FF2B5EF4-FFF2-40B4-BE49-F238E27FC236}">
                <a16:creationId xmlns:a16="http://schemas.microsoft.com/office/drawing/2014/main" id="{AEFC428E-3D1E-824C-A406-7D8AE344EDFB}"/>
              </a:ext>
            </a:extLst>
          </p:cNvPr>
          <p:cNvSpPr>
            <a:spLocks noGrp="1"/>
          </p:cNvSpPr>
          <p:nvPr>
            <p:ph sz="quarter" idx="34"/>
          </p:nvPr>
        </p:nvSpPr>
        <p:spPr>
          <a:xfrm>
            <a:off x="8120965" y="1311274"/>
            <a:ext cx="4078443" cy="1952659"/>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5" name="Content Placeholder 10">
            <a:extLst>
              <a:ext uri="{FF2B5EF4-FFF2-40B4-BE49-F238E27FC236}">
                <a16:creationId xmlns:a16="http://schemas.microsoft.com/office/drawing/2014/main" id="{185EFEF5-3142-8849-8786-9D83C1EE72CF}"/>
              </a:ext>
            </a:extLst>
          </p:cNvPr>
          <p:cNvSpPr>
            <a:spLocks noGrp="1"/>
          </p:cNvSpPr>
          <p:nvPr>
            <p:ph sz="quarter" idx="35"/>
          </p:nvPr>
        </p:nvSpPr>
        <p:spPr>
          <a:xfrm>
            <a:off x="0" y="3753539"/>
            <a:ext cx="4038410"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6" name="Content Placeholder 10">
            <a:extLst>
              <a:ext uri="{FF2B5EF4-FFF2-40B4-BE49-F238E27FC236}">
                <a16:creationId xmlns:a16="http://schemas.microsoft.com/office/drawing/2014/main" id="{DD6EC7DA-D195-5244-952F-CF40F8624623}"/>
              </a:ext>
            </a:extLst>
          </p:cNvPr>
          <p:cNvSpPr>
            <a:spLocks noGrp="1"/>
          </p:cNvSpPr>
          <p:nvPr>
            <p:ph sz="quarter" idx="36"/>
          </p:nvPr>
        </p:nvSpPr>
        <p:spPr>
          <a:xfrm>
            <a:off x="4038410" y="3753539"/>
            <a:ext cx="4085194"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7" name="Content Placeholder 10">
            <a:extLst>
              <a:ext uri="{FF2B5EF4-FFF2-40B4-BE49-F238E27FC236}">
                <a16:creationId xmlns:a16="http://schemas.microsoft.com/office/drawing/2014/main" id="{F1F4EDE9-9F7E-A141-BB52-78AB8B635372}"/>
              </a:ext>
            </a:extLst>
          </p:cNvPr>
          <p:cNvSpPr>
            <a:spLocks noGrp="1"/>
          </p:cNvSpPr>
          <p:nvPr>
            <p:ph sz="quarter" idx="37"/>
          </p:nvPr>
        </p:nvSpPr>
        <p:spPr>
          <a:xfrm>
            <a:off x="8128376" y="3753539"/>
            <a:ext cx="4053576"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7" name="Title 1">
            <a:extLst>
              <a:ext uri="{FF2B5EF4-FFF2-40B4-BE49-F238E27FC236}">
                <a16:creationId xmlns:a16="http://schemas.microsoft.com/office/drawing/2014/main" id="{8D2F9F90-7E9D-E04D-A491-2336C7B595F8}"/>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63934"/>
            <a:ext cx="4033637" cy="489605"/>
          </a:xfrm>
          <a:prstGeom prst="rect">
            <a:avLst/>
          </a:prstGeom>
          <a:solidFill>
            <a:schemeClr val="accent3"/>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33636" y="3263934"/>
            <a:ext cx="4089967"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941F6A20-14B4-7540-B6F0-13517DED0773}"/>
              </a:ext>
            </a:extLst>
          </p:cNvPr>
          <p:cNvSpPr>
            <a:spLocks noGrp="1"/>
          </p:cNvSpPr>
          <p:nvPr>
            <p:ph type="body" sz="quarter" idx="29"/>
          </p:nvPr>
        </p:nvSpPr>
        <p:spPr>
          <a:xfrm>
            <a:off x="8122941" y="3263934"/>
            <a:ext cx="4076467"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4038411" cy="489605"/>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38410" y="5670431"/>
            <a:ext cx="4089966"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8376" y="5670431"/>
            <a:ext cx="4046982"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Tree>
    <p:extLst>
      <p:ext uri="{BB962C8B-B14F-4D97-AF65-F5344CB8AC3E}">
        <p14:creationId xmlns:p14="http://schemas.microsoft.com/office/powerpoint/2010/main" val="191077420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743269"/>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743269"/>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2004740"/>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2004740"/>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266211"/>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266211"/>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856793"/>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856793"/>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118264"/>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118264"/>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379735"/>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379735"/>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E6486D23-731E-0A43-A9B2-0BC5254BC3A3}"/>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E96AAE9-C13A-CE48-BFA3-E9759179FE89}"/>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24" name="Title 1">
            <a:extLst>
              <a:ext uri="{FF2B5EF4-FFF2-40B4-BE49-F238E27FC236}">
                <a16:creationId xmlns:a16="http://schemas.microsoft.com/office/drawing/2014/main" id="{A51B8F80-A548-9940-8E27-ECB85295E51B}"/>
              </a:ext>
            </a:extLst>
          </p:cNvPr>
          <p:cNvSpPr>
            <a:spLocks noGrp="1"/>
          </p:cNvSpPr>
          <p:nvPr>
            <p:ph type="title"/>
          </p:nvPr>
        </p:nvSpPr>
        <p:spPr>
          <a:xfrm>
            <a:off x="660400" y="413834"/>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86857574"/>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BA6BD23-76D2-6544-8CB0-FCFE74F88B1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8" name="Picture Placeholder 6">
            <a:extLst>
              <a:ext uri="{FF2B5EF4-FFF2-40B4-BE49-F238E27FC236}">
                <a16:creationId xmlns:a16="http://schemas.microsoft.com/office/drawing/2014/main" id="{5A70F76F-65C4-1642-A806-A2ABA6BBE9F6}"/>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EEF25913-E32F-9E40-81FB-F85CD081A6A2}"/>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6F7926DB-EEC0-DE42-ABC6-056B9DA64F7B}"/>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7B06DDBD-F573-704B-8675-5C22F72AD29A}"/>
              </a:ext>
            </a:extLst>
          </p:cNvPr>
          <p:cNvSpPr>
            <a:spLocks noGrp="1"/>
          </p:cNvSpPr>
          <p:nvPr>
            <p:ph type="title"/>
          </p:nvPr>
        </p:nvSpPr>
        <p:spPr>
          <a:xfrm>
            <a:off x="660400" y="423861"/>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902457398"/>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D118EE6-7BA2-E243-AAC5-AD889F8785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12" name="Picture Placeholder 6">
            <a:extLst>
              <a:ext uri="{FF2B5EF4-FFF2-40B4-BE49-F238E27FC236}">
                <a16:creationId xmlns:a16="http://schemas.microsoft.com/office/drawing/2014/main" id="{CF75B251-E7EE-9E4D-90E8-55E4B8AA6ACA}"/>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88935577"/>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8" name="Picture 7" descr="An iPhone">
            <a:extLst>
              <a:ext uri="{FF2B5EF4-FFF2-40B4-BE49-F238E27FC236}">
                <a16:creationId xmlns:a16="http://schemas.microsoft.com/office/drawing/2014/main" id="{3E58663F-9405-5942-9831-5618AD25C8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9" name="Picture Placeholder 6">
            <a:extLst>
              <a:ext uri="{FF2B5EF4-FFF2-40B4-BE49-F238E27FC236}">
                <a16:creationId xmlns:a16="http://schemas.microsoft.com/office/drawing/2014/main" id="{F51F1D58-8259-1C4E-9008-FD80543CFC35}"/>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32306708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Large text, blue 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5" name="Freeform 5">
            <a:extLst>
              <a:ext uri="{FF2B5EF4-FFF2-40B4-BE49-F238E27FC236}">
                <a16:creationId xmlns:a16="http://schemas.microsoft.com/office/drawing/2014/main" id="{77C1858A-A22D-4FF6-B76F-A457D6C7AE9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3" name="Footer Placeholder 2">
            <a:extLst>
              <a:ext uri="{FF2B5EF4-FFF2-40B4-BE49-F238E27FC236}">
                <a16:creationId xmlns:a16="http://schemas.microsoft.com/office/drawing/2014/main" id="{93B340C3-5E15-DB47-9218-592A3576DCA4}"/>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43725C88-22FD-6C42-B5A3-100415DCFC0C}"/>
              </a:ext>
            </a:extLst>
          </p:cNvPr>
          <p:cNvSpPr>
            <a:spLocks noGrp="1"/>
          </p:cNvSpPr>
          <p:nvPr>
            <p:ph type="sldNum" sz="quarter" idx="11"/>
          </p:nvPr>
        </p:nvSpPr>
        <p:spPr/>
        <p:txBody>
          <a:bodyPr/>
          <a:lstStyle/>
          <a:p>
            <a:fld id="{9D269874-3913-3E4A-9285-BA6A0CAD74F5}" type="slidenum">
              <a:rPr lang="en-US" smtClean="0"/>
              <a:pPr/>
              <a:t>‹#›</a:t>
            </a:fld>
            <a:endParaRPr lang="en-US"/>
          </a:p>
        </p:txBody>
      </p:sp>
    </p:spTree>
    <p:extLst>
      <p:ext uri="{BB962C8B-B14F-4D97-AF65-F5344CB8AC3E}">
        <p14:creationId xmlns:p14="http://schemas.microsoft.com/office/powerpoint/2010/main" val="3087851680"/>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5" name="Picture 4" descr="An Android phone">
            <a:extLst>
              <a:ext uri="{FF2B5EF4-FFF2-40B4-BE49-F238E27FC236}">
                <a16:creationId xmlns:a16="http://schemas.microsoft.com/office/drawing/2014/main" id="{290B9A4B-7B91-9843-B31E-1BB87137E4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6" name="Picture Placeholder 6">
            <a:extLst>
              <a:ext uri="{FF2B5EF4-FFF2-40B4-BE49-F238E27FC236}">
                <a16:creationId xmlns:a16="http://schemas.microsoft.com/office/drawing/2014/main" id="{B1C02F69-60B8-1842-9960-13424CC1B65D}"/>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921181163"/>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5" name="Picture 4" descr="A screenshot of a computer&#10;&#10;Description automatically generated">
            <a:extLst>
              <a:ext uri="{FF2B5EF4-FFF2-40B4-BE49-F238E27FC236}">
                <a16:creationId xmlns:a16="http://schemas.microsoft.com/office/drawing/2014/main" id="{4269C933-3888-3440-A0DE-86F9A5E3D0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6" name="Picture Placeholder 6">
            <a:extLst>
              <a:ext uri="{FF2B5EF4-FFF2-40B4-BE49-F238E27FC236}">
                <a16:creationId xmlns:a16="http://schemas.microsoft.com/office/drawing/2014/main" id="{73D34AD2-AD7D-BC40-947A-611983B0CB14}"/>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2262523900"/>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Tree>
    <p:extLst>
      <p:ext uri="{BB962C8B-B14F-4D97-AF65-F5344CB8AC3E}">
        <p14:creationId xmlns:p14="http://schemas.microsoft.com/office/powerpoint/2010/main" val="8726828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66E7B3A7-DF82-1646-AA45-FAAD4C15C10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2204864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arge text, teal 1">
    <p:bg>
      <p:bgPr>
        <a:solidFill>
          <a:schemeClr val="accent4"/>
        </a:solidFill>
        <a:effectLst/>
      </p:bgPr>
    </p:bg>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2" name="Footer Placeholder 1">
            <a:extLst>
              <a:ext uri="{FF2B5EF4-FFF2-40B4-BE49-F238E27FC236}">
                <a16:creationId xmlns:a16="http://schemas.microsoft.com/office/drawing/2014/main" id="{A64DF27C-574C-A74A-8A6B-8D341965BCF0}"/>
              </a:ext>
            </a:extLst>
          </p:cNvPr>
          <p:cNvSpPr>
            <a:spLocks noGrp="1"/>
          </p:cNvSpPr>
          <p:nvPr>
            <p:ph type="ftr" sz="quarter" idx="10"/>
          </p:nvPr>
        </p:nvSpPr>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DE9D702B-2E44-6949-B9BF-8B9250FCFCF3}"/>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54578113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79294FB4-A0A2-9347-9F06-91F90C169C48}"/>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F5DD46-2E09-564B-9774-054855B3AD2C}"/>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143534568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4926755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theme" Target="../theme/theme2.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7C52E2-1E49-45DA-8C28-09D413E61B05}"/>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dirty="0"/>
              <a:t>Headline goes here</a:t>
            </a:r>
          </a:p>
        </p:txBody>
      </p:sp>
      <p:sp>
        <p:nvSpPr>
          <p:cNvPr id="3" name="Text Placeholder 2">
            <a:extLst>
              <a:ext uri="{FF2B5EF4-FFF2-40B4-BE49-F238E27FC236}">
                <a16:creationId xmlns:a16="http://schemas.microsoft.com/office/drawing/2014/main" id="{061F9DDA-55D0-4DDA-BB85-08B991C5D3B8}"/>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Freeform 5">
            <a:extLst>
              <a:ext uri="{FF2B5EF4-FFF2-40B4-BE49-F238E27FC236}">
                <a16:creationId xmlns:a16="http://schemas.microsoft.com/office/drawing/2014/main" id="{B4045941-D110-4E42-B03E-967ECE24D59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Footer Placeholder 3">
            <a:extLst>
              <a:ext uri="{FF2B5EF4-FFF2-40B4-BE49-F238E27FC236}">
                <a16:creationId xmlns:a16="http://schemas.microsoft.com/office/drawing/2014/main" id="{04CE44DE-FDA6-5642-9A16-A7F433045AA7}"/>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41ADAB15-2ACC-224B-AB7E-E50C7D6D5269}"/>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dirty="0"/>
          </a:p>
        </p:txBody>
      </p:sp>
      <p:sp>
        <p:nvSpPr>
          <p:cNvPr id="8" name="Rectangle 7">
            <a:extLst>
              <a:ext uri="{FF2B5EF4-FFF2-40B4-BE49-F238E27FC236}">
                <a16:creationId xmlns:a16="http://schemas.microsoft.com/office/drawing/2014/main" id="{947F31A2-F786-5E45-A405-7A411F0ED190}"/>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7" name="TextBox 6">
            <a:extLst>
              <a:ext uri="{FF2B5EF4-FFF2-40B4-BE49-F238E27FC236}">
                <a16:creationId xmlns:a16="http://schemas.microsoft.com/office/drawing/2014/main" id="{90E6D750-1E0C-0379-2C69-86E900520D40}"/>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3372082947"/>
      </p:ext>
    </p:extLst>
  </p:cSld>
  <p:clrMap bg1="lt1" tx1="dk1" bg2="lt2" tx2="dk2" accent1="accent1" accent2="accent2" accent3="accent3" accent4="accent4" accent5="accent5" accent6="accent6" hlink="hlink" folHlink="folHlink"/>
  <p:sldLayoutIdLst>
    <p:sldLayoutId id="2147483998" r:id="rId1"/>
    <p:sldLayoutId id="2147483999" r:id="rId2"/>
    <p:sldLayoutId id="2147484010" r:id="rId3"/>
    <p:sldLayoutId id="2147484000" r:id="rId4"/>
    <p:sldLayoutId id="2147483992" r:id="rId5"/>
    <p:sldLayoutId id="2147483837" r:id="rId6"/>
    <p:sldLayoutId id="2147483836" r:id="rId7"/>
    <p:sldLayoutId id="2147483829" r:id="rId8"/>
    <p:sldLayoutId id="2147483966" r:id="rId9"/>
    <p:sldLayoutId id="2147483832" r:id="rId10"/>
    <p:sldLayoutId id="2147484001" r:id="rId11"/>
    <p:sldLayoutId id="2147483794" r:id="rId12"/>
    <p:sldLayoutId id="2147483796" r:id="rId13"/>
    <p:sldLayoutId id="2147483830" r:id="rId14"/>
    <p:sldLayoutId id="2147483825" r:id="rId15"/>
    <p:sldLayoutId id="2147483799" r:id="rId16"/>
    <p:sldLayoutId id="2147483800" r:id="rId17"/>
    <p:sldLayoutId id="2147483801" r:id="rId18"/>
    <p:sldLayoutId id="2147483803" r:id="rId19"/>
    <p:sldLayoutId id="2147483804" r:id="rId20"/>
    <p:sldLayoutId id="2147484008" r:id="rId21"/>
    <p:sldLayoutId id="2147483827" r:id="rId22"/>
    <p:sldLayoutId id="2147483824" r:id="rId23"/>
    <p:sldLayoutId id="2147483994" r:id="rId24"/>
    <p:sldLayoutId id="2147483820" r:id="rId25"/>
    <p:sldLayoutId id="2147483813" r:id="rId26"/>
    <p:sldLayoutId id="2147483834" r:id="rId27"/>
    <p:sldLayoutId id="2147484002" r:id="rId28"/>
    <p:sldLayoutId id="2147484003" r:id="rId29"/>
    <p:sldLayoutId id="2147484004" r:id="rId30"/>
    <p:sldLayoutId id="2147483912" r:id="rId31"/>
    <p:sldLayoutId id="2147483767" r:id="rId32"/>
  </p:sldLayoutIdLst>
  <p:hf hdr="0" dt="0"/>
  <p:txStyles>
    <p:titleStyle>
      <a:lvl1pPr algn="l" defTabSz="685800" rtl="0" eaLnBrk="1" latinLnBrk="0" hangingPunct="1">
        <a:lnSpc>
          <a:spcPct val="90000"/>
        </a:lnSpc>
        <a:spcBef>
          <a:spcPct val="0"/>
        </a:spcBef>
        <a:buNone/>
        <a:defRPr sz="3200" b="0" kern="1200" cap="none" baseline="0">
          <a:solidFill>
            <a:schemeClr val="tx2"/>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tx2"/>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rgbClr val="666666"/>
        </a:buClr>
        <a:buSzPct val="100000"/>
        <a:buFont typeface="Wingdings" pitchFamily="2" charset="2"/>
        <a:buChar char="§"/>
        <a:defRPr lang="en-US" sz="1600" kern="1200" dirty="0" smtClean="0">
          <a:solidFill>
            <a:schemeClr val="tx2"/>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rgbClr val="666666"/>
        </a:buClr>
        <a:buFont typeface="System Font Regular"/>
        <a:buChar char="›"/>
        <a:defRPr lang="en-US" sz="1400" kern="1200" dirty="0" smtClean="0">
          <a:solidFill>
            <a:schemeClr val="tx2"/>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tx2"/>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64" userDrawn="1">
          <p15:clr>
            <a:srgbClr val="F26B43"/>
          </p15:clr>
        </p15:guide>
        <p15:guide id="6" orient="horz" pos="3888" userDrawn="1">
          <p15:clr>
            <a:srgbClr val="F26B43"/>
          </p15:clr>
        </p15:guide>
        <p15:guide id="8" orient="horz" pos="830" userDrawn="1">
          <p15:clr>
            <a:srgbClr val="F26B43"/>
          </p15:clr>
        </p15:guide>
        <p15:guide id="10" orient="horz" pos="782" userDrawn="1">
          <p15:clr>
            <a:srgbClr val="F26B43"/>
          </p15:clr>
        </p15:guide>
        <p15:guide id="11" orient="horz" pos="2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7A6A514-9200-4820-8CB1-56A0488960F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1" name="Slide Number Placeholder 4">
            <a:extLst>
              <a:ext uri="{FF2B5EF4-FFF2-40B4-BE49-F238E27FC236}">
                <a16:creationId xmlns:a16="http://schemas.microsoft.com/office/drawing/2014/main" id="{5A1F398B-343F-C440-941B-CB9F4D3F37E3}"/>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dirty="0"/>
          </a:p>
        </p:txBody>
      </p:sp>
      <p:sp>
        <p:nvSpPr>
          <p:cNvPr id="12" name="Footer Placeholder 11">
            <a:extLst>
              <a:ext uri="{FF2B5EF4-FFF2-40B4-BE49-F238E27FC236}">
                <a16:creationId xmlns:a16="http://schemas.microsoft.com/office/drawing/2014/main" id="{97827200-92D3-9146-BB60-524CEB58F72B}"/>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endParaRPr lang="en-US" dirty="0"/>
          </a:p>
        </p:txBody>
      </p:sp>
      <p:sp>
        <p:nvSpPr>
          <p:cNvPr id="10" name="Rectangle 9">
            <a:extLst>
              <a:ext uri="{FF2B5EF4-FFF2-40B4-BE49-F238E27FC236}">
                <a16:creationId xmlns:a16="http://schemas.microsoft.com/office/drawing/2014/main" id="{11350093-D01D-D449-B079-47FF76F58926}"/>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3" name="Title Placeholder 1">
            <a:extLst>
              <a:ext uri="{FF2B5EF4-FFF2-40B4-BE49-F238E27FC236}">
                <a16:creationId xmlns:a16="http://schemas.microsoft.com/office/drawing/2014/main" id="{C2D7B2A4-6A4F-B340-8A29-9065D4D9A82A}"/>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dirty="0"/>
              <a:t>Headline goes here</a:t>
            </a:r>
          </a:p>
        </p:txBody>
      </p:sp>
      <p:sp>
        <p:nvSpPr>
          <p:cNvPr id="14" name="Text Placeholder 2">
            <a:extLst>
              <a:ext uri="{FF2B5EF4-FFF2-40B4-BE49-F238E27FC236}">
                <a16:creationId xmlns:a16="http://schemas.microsoft.com/office/drawing/2014/main" id="{CA05C2DC-CA44-EC41-AFEA-FFD3319AD6F1}"/>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Box 2">
            <a:extLst>
              <a:ext uri="{FF2B5EF4-FFF2-40B4-BE49-F238E27FC236}">
                <a16:creationId xmlns:a16="http://schemas.microsoft.com/office/drawing/2014/main" id="{46018D58-9AF6-2CE5-5129-DC491140DD66}"/>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2353697029"/>
      </p:ext>
    </p:extLst>
  </p:cSld>
  <p:clrMap bg1="lt1" tx1="dk1" bg2="lt2" tx2="dk2" accent1="accent1" accent2="accent2" accent3="accent3" accent4="accent4" accent5="accent5" accent6="accent6" hlink="hlink" folHlink="folHlink"/>
  <p:sldLayoutIdLst>
    <p:sldLayoutId id="2147483914" r:id="rId1"/>
    <p:sldLayoutId id="2147483984" r:id="rId2"/>
    <p:sldLayoutId id="2147484011" r:id="rId3"/>
    <p:sldLayoutId id="2147483997" r:id="rId4"/>
    <p:sldLayoutId id="2147483986" r:id="rId5"/>
    <p:sldLayoutId id="2147483993" r:id="rId6"/>
    <p:sldLayoutId id="2147483918" r:id="rId7"/>
    <p:sldLayoutId id="2147483927" r:id="rId8"/>
    <p:sldLayoutId id="2147483928" r:id="rId9"/>
    <p:sldLayoutId id="2147483936" r:id="rId10"/>
    <p:sldLayoutId id="2147483937" r:id="rId11"/>
    <p:sldLayoutId id="2147483946" r:id="rId12"/>
    <p:sldLayoutId id="2147483947" r:id="rId13"/>
    <p:sldLayoutId id="2147483948" r:id="rId14"/>
    <p:sldLayoutId id="2147483949" r:id="rId15"/>
    <p:sldLayoutId id="2147483950" r:id="rId16"/>
    <p:sldLayoutId id="2147483951" r:id="rId17"/>
    <p:sldLayoutId id="2147483953" r:id="rId18"/>
    <p:sldLayoutId id="2147483954" r:id="rId19"/>
    <p:sldLayoutId id="2147484009" r:id="rId20"/>
    <p:sldLayoutId id="2147483955" r:id="rId21"/>
    <p:sldLayoutId id="2147483956" r:id="rId22"/>
    <p:sldLayoutId id="2147483996" r:id="rId23"/>
    <p:sldLayoutId id="2147483959" r:id="rId24"/>
    <p:sldLayoutId id="2147483960" r:id="rId25"/>
    <p:sldLayoutId id="2147483961" r:id="rId26"/>
    <p:sldLayoutId id="2147484005" r:id="rId27"/>
    <p:sldLayoutId id="2147484006" r:id="rId28"/>
    <p:sldLayoutId id="2147484007" r:id="rId29"/>
    <p:sldLayoutId id="2147483962" r:id="rId30"/>
    <p:sldLayoutId id="2147483963" r:id="rId31"/>
  </p:sldLayoutIdLst>
  <p:hf hdr="0" dt="0"/>
  <p:txStyles>
    <p:titleStyle>
      <a:lvl1pPr algn="l" defTabSz="685800" rtl="0" eaLnBrk="1" latinLnBrk="0" hangingPunct="1">
        <a:lnSpc>
          <a:spcPct val="90000"/>
        </a:lnSpc>
        <a:spcBef>
          <a:spcPct val="0"/>
        </a:spcBef>
        <a:buNone/>
        <a:defRPr sz="3200" b="0" kern="1200" cap="none" baseline="0">
          <a:solidFill>
            <a:schemeClr val="bg1"/>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bg1"/>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chemeClr val="bg2"/>
        </a:buClr>
        <a:buSzPct val="100000"/>
        <a:buFont typeface="Wingdings" pitchFamily="2" charset="2"/>
        <a:buChar char="§"/>
        <a:defRPr lang="en-US" sz="1600" kern="1200" dirty="0" smtClean="0">
          <a:solidFill>
            <a:schemeClr val="bg1"/>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chemeClr val="bg2"/>
        </a:buClr>
        <a:buFont typeface="System Font Regular"/>
        <a:buChar char="›"/>
        <a:defRPr lang="en-US" sz="1400" kern="1200" dirty="0" smtClean="0">
          <a:solidFill>
            <a:schemeClr val="bg1"/>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bg1"/>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64">
          <p15:clr>
            <a:srgbClr val="F26B43"/>
          </p15:clr>
        </p15:guide>
        <p15:guide id="3" orient="horz" pos="256" userDrawn="1">
          <p15:clr>
            <a:srgbClr val="F26B43"/>
          </p15:clr>
        </p15:guide>
        <p15:guide id="6" orient="horz" pos="3888">
          <p15:clr>
            <a:srgbClr val="F26B43"/>
          </p15:clr>
        </p15:guide>
        <p15:guide id="8" orient="horz" pos="826" userDrawn="1">
          <p15:clr>
            <a:srgbClr val="F26B43"/>
          </p15:clr>
        </p15:guide>
        <p15:guide id="9" orient="horz" pos="7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FA560-D63F-48C6-8256-41F52F9F07DE}"/>
              </a:ext>
            </a:extLst>
          </p:cNvPr>
          <p:cNvSpPr>
            <a:spLocks noGrp="1"/>
          </p:cNvSpPr>
          <p:nvPr>
            <p:ph type="ctrTitle"/>
          </p:nvPr>
        </p:nvSpPr>
        <p:spPr>
          <a:xfrm>
            <a:off x="629414" y="1692598"/>
            <a:ext cx="8930332" cy="575115"/>
          </a:xfrm>
        </p:spPr>
        <p:txBody>
          <a:bodyPr/>
          <a:lstStyle/>
          <a:p>
            <a:r>
              <a:rPr lang="en-US" sz="4400" dirty="0"/>
              <a:t>Inmarsat-Viasat operator priorities for NTN Evolution in Release 19</a:t>
            </a:r>
          </a:p>
        </p:txBody>
      </p:sp>
      <p:sp>
        <p:nvSpPr>
          <p:cNvPr id="6" name="Text Placeholder 5">
            <a:extLst>
              <a:ext uri="{FF2B5EF4-FFF2-40B4-BE49-F238E27FC236}">
                <a16:creationId xmlns:a16="http://schemas.microsoft.com/office/drawing/2014/main" id="{A3C33897-3B4D-4B1E-BB5D-AEFEE23D06F4}"/>
              </a:ext>
            </a:extLst>
          </p:cNvPr>
          <p:cNvSpPr>
            <a:spLocks noGrp="1"/>
          </p:cNvSpPr>
          <p:nvPr>
            <p:ph type="body" sz="quarter" idx="10"/>
          </p:nvPr>
        </p:nvSpPr>
        <p:spPr>
          <a:xfrm>
            <a:off x="629414" y="2267713"/>
            <a:ext cx="8930332" cy="504031"/>
          </a:xfrm>
        </p:spPr>
        <p:txBody>
          <a:bodyPr>
            <a:normAutofit/>
          </a:bodyPr>
          <a:lstStyle/>
          <a:p>
            <a:r>
              <a:rPr lang="en-US" sz="2800" dirty="0">
                <a:solidFill>
                  <a:schemeClr val="accent1"/>
                </a:solidFill>
              </a:rPr>
              <a:t>RP-232467, RAN123-led items</a:t>
            </a:r>
          </a:p>
        </p:txBody>
      </p:sp>
      <p:sp>
        <p:nvSpPr>
          <p:cNvPr id="2" name="Text Placeholder 1">
            <a:extLst>
              <a:ext uri="{FF2B5EF4-FFF2-40B4-BE49-F238E27FC236}">
                <a16:creationId xmlns:a16="http://schemas.microsoft.com/office/drawing/2014/main" id="{0D40C29B-2415-47D2-B192-1DD256EBDC3E}"/>
              </a:ext>
            </a:extLst>
          </p:cNvPr>
          <p:cNvSpPr>
            <a:spLocks noGrp="1"/>
          </p:cNvSpPr>
          <p:nvPr>
            <p:ph type="subTitle" idx="1"/>
          </p:nvPr>
        </p:nvSpPr>
        <p:spPr>
          <a:xfrm>
            <a:off x="623824" y="2897869"/>
            <a:ext cx="5435600" cy="1877185"/>
          </a:xfrm>
        </p:spPr>
        <p:txBody>
          <a:bodyPr/>
          <a:lstStyle/>
          <a:p>
            <a:r>
              <a:rPr lang="en-US" dirty="0"/>
              <a:t>11-15</a:t>
            </a:r>
            <a:r>
              <a:rPr lang="en-US" baseline="30000" dirty="0"/>
              <a:t>th</a:t>
            </a:r>
            <a:r>
              <a:rPr lang="en-US" dirty="0"/>
              <a:t> Sept 2023, 3GPP TSG RAN#101, Bangalore</a:t>
            </a:r>
          </a:p>
        </p:txBody>
      </p:sp>
      <p:sp>
        <p:nvSpPr>
          <p:cNvPr id="9" name="Footer Placeholder 8">
            <a:extLst>
              <a:ext uri="{FF2B5EF4-FFF2-40B4-BE49-F238E27FC236}">
                <a16:creationId xmlns:a16="http://schemas.microsoft.com/office/drawing/2014/main" id="{4DF9D4D1-7F88-E247-99FC-752B6FD162E3}"/>
              </a:ext>
            </a:extLst>
          </p:cNvPr>
          <p:cNvSpPr>
            <a:spLocks noGrp="1"/>
          </p:cNvSpPr>
          <p:nvPr>
            <p:ph type="ftr" sz="quarter" idx="12"/>
          </p:nvPr>
        </p:nvSpPr>
        <p:spPr/>
        <p:txBody>
          <a:bodyPr/>
          <a:lstStyle/>
          <a:p>
            <a:r>
              <a:rPr lang="en-US" dirty="0"/>
              <a:t>PUBLIC</a:t>
            </a:r>
          </a:p>
        </p:txBody>
      </p:sp>
    </p:spTree>
    <p:extLst>
      <p:ext uri="{BB962C8B-B14F-4D97-AF65-F5344CB8AC3E}">
        <p14:creationId xmlns:p14="http://schemas.microsoft.com/office/powerpoint/2010/main" val="3420027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463352-F8F4-9FF3-2BCD-45CF96FB9A68}"/>
              </a:ext>
            </a:extLst>
          </p:cNvPr>
          <p:cNvSpPr>
            <a:spLocks noGrp="1"/>
          </p:cNvSpPr>
          <p:nvPr>
            <p:ph sz="quarter" idx="12"/>
          </p:nvPr>
        </p:nvSpPr>
        <p:spPr>
          <a:xfrm>
            <a:off x="660400" y="1609344"/>
            <a:ext cx="10871200" cy="4626864"/>
          </a:xfrm>
        </p:spPr>
        <p:txBody>
          <a:bodyPr>
            <a:normAutofit/>
          </a:bodyPr>
          <a:lstStyle/>
          <a:p>
            <a:r>
              <a:rPr lang="en-GB" dirty="0"/>
              <a:t>NTN is a reality </a:t>
            </a:r>
            <a:r>
              <a:rPr lang="en-GB" b="1" u="sng" dirty="0"/>
              <a:t>now, with networks being deployed as we speak.</a:t>
            </a:r>
            <a:endParaRPr lang="en-GB" dirty="0"/>
          </a:p>
          <a:p>
            <a:r>
              <a:rPr lang="en-GB" dirty="0"/>
              <a:t>Initial focus of deployments and product has been NB-IoT NTN in FR1, but system will evolve in time</a:t>
            </a:r>
          </a:p>
          <a:p>
            <a:r>
              <a:rPr lang="en-GB" dirty="0"/>
              <a:t>Devices are being released to the market, even before the Release 17 and 18 work has been fully finalized</a:t>
            </a:r>
          </a:p>
          <a:p>
            <a:pPr lvl="1"/>
            <a:r>
              <a:rPr lang="en-GB" dirty="0"/>
              <a:t>NB-IoT NTN was arguably rushed to market with a shorter Work Item phase in R17, this meant some aspects were missed.</a:t>
            </a:r>
          </a:p>
          <a:p>
            <a:endParaRPr lang="en-GB" dirty="0"/>
          </a:p>
          <a:p>
            <a:r>
              <a:rPr lang="en-GB" dirty="0"/>
              <a:t>We </a:t>
            </a:r>
            <a:r>
              <a:rPr lang="en-GB" b="1" dirty="0"/>
              <a:t>must </a:t>
            </a:r>
            <a:r>
              <a:rPr lang="en-GB" dirty="0"/>
              <a:t>focus on:</a:t>
            </a:r>
          </a:p>
          <a:p>
            <a:pPr lvl="1"/>
            <a:r>
              <a:rPr lang="en-GB" b="1" u="sng" dirty="0"/>
              <a:t>Features that ensure better system efficiency based on learnings from field</a:t>
            </a:r>
          </a:p>
          <a:p>
            <a:pPr lvl="1"/>
            <a:r>
              <a:rPr lang="en-GB" b="1" u="sng" dirty="0"/>
              <a:t>Features that facilitate deployment and ROI</a:t>
            </a:r>
          </a:p>
          <a:p>
            <a:r>
              <a:rPr lang="en-GB" dirty="0"/>
              <a:t>Release 19 is likely the last chance to improve what’s missing before too many products are already on the market.</a:t>
            </a:r>
          </a:p>
        </p:txBody>
      </p:sp>
      <p:sp>
        <p:nvSpPr>
          <p:cNvPr id="3" name="Footer Placeholder 2">
            <a:extLst>
              <a:ext uri="{FF2B5EF4-FFF2-40B4-BE49-F238E27FC236}">
                <a16:creationId xmlns:a16="http://schemas.microsoft.com/office/drawing/2014/main" id="{EC21D0EC-442F-62F3-4A8F-7BD47094DD40}"/>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BCF522D-4AC2-60CC-F5F8-1FE576AB5094}"/>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EFEF8AD8-A4B2-D067-6E31-8EB446836B5A}"/>
              </a:ext>
            </a:extLst>
          </p:cNvPr>
          <p:cNvSpPr>
            <a:spLocks noGrp="1"/>
          </p:cNvSpPr>
          <p:nvPr>
            <p:ph type="title"/>
          </p:nvPr>
        </p:nvSpPr>
        <p:spPr/>
        <p:txBody>
          <a:bodyPr/>
          <a:lstStyle/>
          <a:p>
            <a:r>
              <a:rPr lang="en-GB" dirty="0"/>
              <a:t>Introduction and General Views</a:t>
            </a:r>
          </a:p>
        </p:txBody>
      </p:sp>
    </p:spTree>
    <p:extLst>
      <p:ext uri="{BB962C8B-B14F-4D97-AF65-F5344CB8AC3E}">
        <p14:creationId xmlns:p14="http://schemas.microsoft.com/office/powerpoint/2010/main" val="272611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D06F13-2BD3-59F4-5306-E09848B74B09}"/>
              </a:ext>
            </a:extLst>
          </p:cNvPr>
          <p:cNvSpPr>
            <a:spLocks noGrp="1"/>
          </p:cNvSpPr>
          <p:nvPr>
            <p:ph sz="quarter" idx="12"/>
          </p:nvPr>
        </p:nvSpPr>
        <p:spPr>
          <a:xfrm>
            <a:off x="660400" y="1517904"/>
            <a:ext cx="10871200" cy="4654296"/>
          </a:xfrm>
        </p:spPr>
        <p:txBody>
          <a:bodyPr>
            <a:normAutofit fontScale="92500" lnSpcReduction="20000"/>
          </a:bodyPr>
          <a:lstStyle/>
          <a:p>
            <a:r>
              <a:rPr lang="en-GB" b="1" dirty="0"/>
              <a:t>IoT NTN (specifically NB-IoT NTN)</a:t>
            </a:r>
          </a:p>
          <a:p>
            <a:pPr lvl="1"/>
            <a:r>
              <a:rPr lang="en-GB" u="sng" dirty="0"/>
              <a:t>Network Capacity Enhancements</a:t>
            </a:r>
            <a:r>
              <a:rPr lang="en-GB" dirty="0"/>
              <a:t> – NB-IoT NTN Deployments are capacity limited, severely limited by the DL signalling overhead.  Improving system capacity via reduced DL signalling and techniques such as CBS PUR and OCC is critical to meet the capacity demands and ensure economic viability.</a:t>
            </a:r>
            <a:endParaRPr lang="en-GB" u="sng" dirty="0"/>
          </a:p>
          <a:p>
            <a:pPr lvl="1"/>
            <a:r>
              <a:rPr lang="en-GB" u="sng" dirty="0"/>
              <a:t>UE Location Reporting for NB-IoT</a:t>
            </a:r>
            <a:r>
              <a:rPr lang="en-GB" dirty="0"/>
              <a:t> - The lack of support of UE location reporting for NB-IoT NTN is a significant limitation of Rel-17 &amp; 18 for IoT NTN that was missed in Rel-17 due to wrong assumptions. All satellite operators deploying NB-IoT NTN would need this </a:t>
            </a:r>
            <a:r>
              <a:rPr lang="en-GB" b="1" dirty="0"/>
              <a:t>critical</a:t>
            </a:r>
            <a:r>
              <a:rPr lang="en-GB" dirty="0"/>
              <a:t> feature for mobility and resource management. </a:t>
            </a:r>
            <a:endParaRPr lang="en-GB" u="sng" dirty="0"/>
          </a:p>
          <a:p>
            <a:pPr lvl="1"/>
            <a:r>
              <a:rPr lang="en-GB" u="sng" dirty="0"/>
              <a:t>HPUE</a:t>
            </a:r>
            <a:r>
              <a:rPr lang="en-GB" dirty="0"/>
              <a:t> - For all FR1 IoT NTN bands including especially for NB-IoT NTN, with support for PC2 (+26 dBm), PC1.5 (+29 dBm) and PC1 (31 dBm).</a:t>
            </a:r>
            <a:endParaRPr lang="en-GB" u="sng" dirty="0"/>
          </a:p>
          <a:p>
            <a:r>
              <a:rPr lang="en-GB" b="1" dirty="0"/>
              <a:t>NR NTN</a:t>
            </a:r>
          </a:p>
          <a:p>
            <a:pPr lvl="1"/>
            <a:r>
              <a:rPr lang="en-GB" u="sng" dirty="0"/>
              <a:t>NR less than 5 MHz</a:t>
            </a:r>
            <a:r>
              <a:rPr lang="en-GB" dirty="0"/>
              <a:t> – At least enabling support for 3 MHz channel BW and 12 PRB transmission, as already specified by RP-232467also for NTN bands. This is critical to enable NR NTN deployments within the context of existing non-3GPP services, as well as to support EIRP limited satellites and maximize frequency reuse efficiency.</a:t>
            </a:r>
            <a:endParaRPr lang="en-GB" u="sng" dirty="0"/>
          </a:p>
          <a:p>
            <a:pPr lvl="1"/>
            <a:r>
              <a:rPr lang="en-GB" u="sng" dirty="0"/>
              <a:t>UL Capacity/Throughput enhancements </a:t>
            </a:r>
            <a:r>
              <a:rPr lang="en-GB" dirty="0"/>
              <a:t>– NR NTN deployments will be severely UL limited, Rel-18 focused on UL Coverage enhancements using repetitions.  Use of PRB sharing and OCC can lead to huge capacity increase whilst maintaining coverage gains.  This is crucial to make NR NTN economically viable.</a:t>
            </a:r>
            <a:endParaRPr lang="en-GB" u="sng" dirty="0"/>
          </a:p>
          <a:p>
            <a:pPr lvl="1"/>
            <a:r>
              <a:rPr lang="en-GB" u="sng" dirty="0"/>
              <a:t>HPUE</a:t>
            </a:r>
            <a:r>
              <a:rPr lang="en-GB" dirty="0"/>
              <a:t> – For all FR1 NTN bands, with support for PC2 (+26 dBm), PC1.5 (+29 dBm) and PC1 (31 dBm), reusing existing TN assumptions for FDD HPUE</a:t>
            </a:r>
            <a:endParaRPr lang="en-GB" u="sng" dirty="0"/>
          </a:p>
        </p:txBody>
      </p:sp>
      <p:sp>
        <p:nvSpPr>
          <p:cNvPr id="3" name="Footer Placeholder 2">
            <a:extLst>
              <a:ext uri="{FF2B5EF4-FFF2-40B4-BE49-F238E27FC236}">
                <a16:creationId xmlns:a16="http://schemas.microsoft.com/office/drawing/2014/main" id="{7AF87027-D86B-321B-F95D-659AD438C310}"/>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7FC3B62-3C98-D590-3688-5848594B3988}"/>
              </a:ext>
            </a:extLst>
          </p:cNvPr>
          <p:cNvSpPr>
            <a:spLocks noGrp="1"/>
          </p:cNvSpPr>
          <p:nvPr>
            <p:ph type="sldNum" sz="quarter" idx="14"/>
          </p:nvPr>
        </p:nvSpPr>
        <p:spPr/>
        <p:txBody>
          <a:bodyPr/>
          <a:lstStyle/>
          <a:p>
            <a:fld id="{9D269874-3913-3E4A-9285-BA6A0CAD74F5}" type="slidenum">
              <a:rPr lang="en-US" smtClean="0"/>
              <a:pPr/>
              <a:t>3</a:t>
            </a:fld>
            <a:endParaRPr lang="en-US" dirty="0"/>
          </a:p>
        </p:txBody>
      </p:sp>
      <p:sp>
        <p:nvSpPr>
          <p:cNvPr id="5" name="Title 4">
            <a:extLst>
              <a:ext uri="{FF2B5EF4-FFF2-40B4-BE49-F238E27FC236}">
                <a16:creationId xmlns:a16="http://schemas.microsoft.com/office/drawing/2014/main" id="{C3BB0329-1DF3-7807-0B24-A1731792436C}"/>
              </a:ext>
            </a:extLst>
          </p:cNvPr>
          <p:cNvSpPr>
            <a:spLocks noGrp="1"/>
          </p:cNvSpPr>
          <p:nvPr>
            <p:ph type="title"/>
          </p:nvPr>
        </p:nvSpPr>
        <p:spPr/>
        <p:txBody>
          <a:bodyPr/>
          <a:lstStyle/>
          <a:p>
            <a:r>
              <a:rPr lang="en-GB" dirty="0"/>
              <a:t>Overall Key Priorities (RAN123 and 4)</a:t>
            </a:r>
          </a:p>
        </p:txBody>
      </p:sp>
    </p:spTree>
    <p:extLst>
      <p:ext uri="{BB962C8B-B14F-4D97-AF65-F5344CB8AC3E}">
        <p14:creationId xmlns:p14="http://schemas.microsoft.com/office/powerpoint/2010/main" val="1844898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74128C-8A2F-FC8D-25F9-05325576462F}"/>
              </a:ext>
            </a:extLst>
          </p:cNvPr>
          <p:cNvSpPr>
            <a:spLocks noGrp="1"/>
          </p:cNvSpPr>
          <p:nvPr>
            <p:ph sz="quarter" idx="12"/>
          </p:nvPr>
        </p:nvSpPr>
        <p:spPr>
          <a:xfrm>
            <a:off x="660400" y="1783080"/>
            <a:ext cx="10871200" cy="4389120"/>
          </a:xfrm>
        </p:spPr>
        <p:txBody>
          <a:bodyPr>
            <a:normAutofit lnSpcReduction="10000"/>
          </a:bodyPr>
          <a:lstStyle/>
          <a:p>
            <a:r>
              <a:rPr lang="en-GB" b="1" dirty="0"/>
              <a:t>IoT NTN (specifically NB-IoT NTN)</a:t>
            </a:r>
          </a:p>
          <a:p>
            <a:pPr lvl="1"/>
            <a:r>
              <a:rPr lang="en-GB" u="sng" dirty="0"/>
              <a:t>Network Capacity Enhancements</a:t>
            </a:r>
            <a:r>
              <a:rPr lang="en-GB" dirty="0"/>
              <a:t> – NB-IoT NTN Deployments are capacity limited, severely limited by the DL signalling overhead.  Improving system capacity via reduced DL signalling and techniques such as CBS PUR and OCC is critical to meet the capacity demands and ensure economic viability.</a:t>
            </a:r>
          </a:p>
          <a:p>
            <a:pPr lvl="1"/>
            <a:r>
              <a:rPr lang="en-GB" u="sng" dirty="0"/>
              <a:t>UE Location Reporting for NB-IoT</a:t>
            </a:r>
            <a:r>
              <a:rPr lang="en-GB" dirty="0"/>
              <a:t> - The lack of support of UE location reporting for NB-IT NTN is a significant limitation of Rel-17 &amp; 18 for IoT NTN that was missed in Rel-17 due to wrong assumptions. All satellite operators deploying NB-IoT NTN would need this </a:t>
            </a:r>
            <a:r>
              <a:rPr lang="en-GB" b="1" dirty="0"/>
              <a:t>critical</a:t>
            </a:r>
            <a:r>
              <a:rPr lang="en-GB" dirty="0"/>
              <a:t> feature for mobility and resource management. </a:t>
            </a:r>
          </a:p>
          <a:p>
            <a:pPr lvl="1"/>
            <a:r>
              <a:rPr lang="en-GB" u="sng" dirty="0"/>
              <a:t>MBS</a:t>
            </a:r>
            <a:r>
              <a:rPr lang="en-GB" dirty="0"/>
              <a:t> - This is specifically the ability to support group messages and calls, emergency warning/messages or delivery of data and software to a large number of UE population in a radio resource efficient way (multicast-over-unicast is too inefficient over satellite). For NB-IoT, the current SC-PTM implementation requires a dedicated carrier, not usable for Unicast.  </a:t>
            </a:r>
            <a:endParaRPr lang="en-GB" u="sng" dirty="0"/>
          </a:p>
          <a:p>
            <a:r>
              <a:rPr lang="en-GB" b="1" dirty="0"/>
              <a:t>NR NTN</a:t>
            </a:r>
          </a:p>
          <a:p>
            <a:pPr lvl="1"/>
            <a:r>
              <a:rPr lang="en-GB" u="sng" dirty="0"/>
              <a:t>UL Capacity/Throughput enhancements </a:t>
            </a:r>
            <a:r>
              <a:rPr lang="en-GB" dirty="0"/>
              <a:t>– NR NTN deployments will be severely UL limited, Rel-18 focused on UL Coverage enhancements using repetitions.  Use of PRB sharing and OCC can lead to huge capacity increase whilst maintaining coverage gains.  This is crucial to make NR NTN economically viable.</a:t>
            </a:r>
            <a:endParaRPr lang="en-GB" u="sng" dirty="0"/>
          </a:p>
          <a:p>
            <a:endParaRPr lang="en-GB" dirty="0"/>
          </a:p>
        </p:txBody>
      </p:sp>
      <p:sp>
        <p:nvSpPr>
          <p:cNvPr id="3" name="Footer Placeholder 2">
            <a:extLst>
              <a:ext uri="{FF2B5EF4-FFF2-40B4-BE49-F238E27FC236}">
                <a16:creationId xmlns:a16="http://schemas.microsoft.com/office/drawing/2014/main" id="{F6B34DE9-B3CF-4FE4-B24D-521E402EB8DA}"/>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365B0DE1-E0E0-54F3-19AC-5C27FD7520E7}"/>
              </a:ext>
            </a:extLst>
          </p:cNvPr>
          <p:cNvSpPr>
            <a:spLocks noGrp="1"/>
          </p:cNvSpPr>
          <p:nvPr>
            <p:ph type="sldNum" sz="quarter" idx="14"/>
          </p:nvPr>
        </p:nvSpPr>
        <p:spPr/>
        <p:txBody>
          <a:bodyPr/>
          <a:lstStyle/>
          <a:p>
            <a:fld id="{9D269874-3913-3E4A-9285-BA6A0CAD74F5}" type="slidenum">
              <a:rPr lang="en-US" smtClean="0"/>
              <a:pPr/>
              <a:t>4</a:t>
            </a:fld>
            <a:endParaRPr lang="en-US" dirty="0"/>
          </a:p>
        </p:txBody>
      </p:sp>
      <p:sp>
        <p:nvSpPr>
          <p:cNvPr id="5" name="Title 4">
            <a:extLst>
              <a:ext uri="{FF2B5EF4-FFF2-40B4-BE49-F238E27FC236}">
                <a16:creationId xmlns:a16="http://schemas.microsoft.com/office/drawing/2014/main" id="{BE7301EA-F3B5-B38A-CC2A-CF0A0326C644}"/>
              </a:ext>
            </a:extLst>
          </p:cNvPr>
          <p:cNvSpPr>
            <a:spLocks noGrp="1"/>
          </p:cNvSpPr>
          <p:nvPr>
            <p:ph type="title"/>
          </p:nvPr>
        </p:nvSpPr>
        <p:spPr/>
        <p:txBody>
          <a:bodyPr/>
          <a:lstStyle/>
          <a:p>
            <a:r>
              <a:rPr lang="en-GB" dirty="0"/>
              <a:t>RAN123 Priorities</a:t>
            </a:r>
          </a:p>
        </p:txBody>
      </p:sp>
    </p:spTree>
    <p:extLst>
      <p:ext uri="{BB962C8B-B14F-4D97-AF65-F5344CB8AC3E}">
        <p14:creationId xmlns:p14="http://schemas.microsoft.com/office/powerpoint/2010/main" val="31892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540906-291B-5E44-9B6B-D2CB0ECCA7C5}"/>
              </a:ext>
            </a:extLst>
          </p:cNvPr>
          <p:cNvSpPr>
            <a:spLocks noGrp="1"/>
          </p:cNvSpPr>
          <p:nvPr>
            <p:ph sz="quarter" idx="12"/>
          </p:nvPr>
        </p:nvSpPr>
        <p:spPr>
          <a:xfrm>
            <a:off x="256032" y="1317625"/>
            <a:ext cx="11275568" cy="4982591"/>
          </a:xfrm>
        </p:spPr>
        <p:txBody>
          <a:bodyPr>
            <a:normAutofit fontScale="77500" lnSpcReduction="20000"/>
          </a:bodyPr>
          <a:lstStyle/>
          <a:p>
            <a:r>
              <a:rPr lang="en-GB" sz="1800" kern="100" dirty="0">
                <a:effectLst/>
                <a:latin typeface="Calibri" panose="020F0502020204030204" pitchFamily="34" charset="0"/>
                <a:ea typeface="Calibri" panose="020F0502020204030204" pitchFamily="34" charset="0"/>
                <a:cs typeface="Times New Roman" panose="02020603050405020304" pitchFamily="18" charset="0"/>
              </a:rPr>
              <a:t>NB-IoT NTN is already being deployed live at this very moment. </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kern="100" dirty="0">
                <a:latin typeface="Calibri" panose="020F0502020204030204" pitchFamily="34" charset="0"/>
                <a:ea typeface="Calibri" panose="020F0502020204030204" pitchFamily="34" charset="0"/>
                <a:cs typeface="Times New Roman" panose="02020603050405020304" pitchFamily="18" charset="0"/>
              </a:rPr>
              <a:t>C</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urrent NB-IoT NTN UL system capacity is actually limited by the corresponding system DL capacity, due to the larger signalling overhead in the downlink (up to ~53%), and the tight coupling between UL and DL signalling. This impacts also predominantly UL-driven traffic, such as Mobile Originated (MO) transmissions, which are the primary target of massive IoT and initial emergency messaging use cases supported by IoT NTN. Therefore, in order to unlock the additional UL capacity potential, there is a need to identify methods to de-couple the UL from the DL as much as possible.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In the past 3GPP had considered the specification of Contention-Based schemes for PUR with Shared resources (CBS PUR), with the specification of additional signatures, based on CDM orthogonal cover codes, additional DMRS configurations, etc, which had shown the potential for massive gains in UL capacity.</a:t>
            </a:r>
          </a:p>
          <a:p>
            <a:pPr marL="0" indent="0">
              <a:lnSpc>
                <a:spcPct val="107000"/>
              </a:lnSpc>
              <a:spcAft>
                <a:spcPts val="800"/>
              </a:spcAft>
              <a:buNone/>
            </a:pP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Proposed Objectives: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kern="100" dirty="0">
                <a:effectLst/>
                <a:latin typeface="Calibri" panose="020F0502020204030204" pitchFamily="34" charset="0"/>
                <a:ea typeface="Calibri" panose="020F0502020204030204" pitchFamily="34" charset="0"/>
                <a:cs typeface="Times New Roman" panose="02020603050405020304" pitchFamily="18" charset="0"/>
              </a:rPr>
              <a:t>Specify enhancements to increase the UL system capacity, primarily for Mobile Originated (MO) data transmissions and remove dependency on DL signalling, such as:</a:t>
            </a:r>
          </a:p>
          <a:p>
            <a:pPr marL="571500" lvl="1" indent="-342900">
              <a:lnSpc>
                <a:spcPct val="107000"/>
              </a:lnSpc>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Times New Roman" panose="02020603050405020304" pitchFamily="18" charset="0"/>
              </a:rPr>
              <a:t>Optimization of DL signalling and reduction of the dependency between DL signalling and UL data transmission, in order to reduce the impact of DL </a:t>
            </a:r>
            <a:r>
              <a:rPr lang="en-GB" kern="100" dirty="0" err="1">
                <a:effectLst/>
                <a:latin typeface="Calibri" panose="020F0502020204030204" pitchFamily="34" charset="0"/>
                <a:ea typeface="Calibri" panose="020F0502020204030204" pitchFamily="34" charset="0"/>
                <a:cs typeface="Times New Roman" panose="02020603050405020304" pitchFamily="18" charset="0"/>
              </a:rPr>
              <a:t>signaling</a:t>
            </a:r>
            <a:r>
              <a:rPr lang="en-GB" kern="100" dirty="0">
                <a:effectLst/>
                <a:latin typeface="Calibri" panose="020F0502020204030204" pitchFamily="34" charset="0"/>
                <a:ea typeface="Calibri" panose="020F0502020204030204" pitchFamily="34" charset="0"/>
                <a:cs typeface="Times New Roman" panose="02020603050405020304" pitchFamily="18" charset="0"/>
              </a:rPr>
              <a:t> overhead on UL uplink capacity. [RAN2-led]</a:t>
            </a:r>
          </a:p>
          <a:p>
            <a:pPr marL="571500" lvl="1" indent="-342900">
              <a:lnSpc>
                <a:spcPct val="107000"/>
              </a:lnSpc>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Times New Roman" panose="02020603050405020304" pitchFamily="18" charset="0"/>
              </a:rPr>
              <a:t>Additional UL capacity enhancements techniques that would reduce the dependency on DL signalling, such as PUR with contention-based and contention-free shared resource (CBS PUR, CFS PUR), including with the introduction of a unique signature acting as Orthogonal Cover Codes (OCC). FFS whether CDM based, DMRS based, etc. [RAN1-led]</a:t>
            </a:r>
          </a:p>
          <a:p>
            <a:pPr marL="971550" lvl="2" indent="-285750">
              <a:lnSpc>
                <a:spcPct val="107000"/>
              </a:lnSpc>
              <a:buFont typeface="Courier New" panose="02070309020205020404" pitchFamily="49" charset="0"/>
              <a:buChar char="o"/>
            </a:pPr>
            <a:r>
              <a:rPr lang="en-GB" sz="1600" kern="100" dirty="0">
                <a:effectLst/>
                <a:latin typeface="Calibri" panose="020F0502020204030204" pitchFamily="34" charset="0"/>
                <a:ea typeface="Calibri" panose="020F0502020204030204" pitchFamily="34" charset="0"/>
                <a:cs typeface="Times New Roman" panose="02020603050405020304" pitchFamily="18" charset="0"/>
              </a:rPr>
              <a:t>UL transmission time/frequency resource pool to be configurable across one or more anchor/non-anchor </a:t>
            </a:r>
            <a:r>
              <a:rPr lang="en-GB" sz="1600" kern="100" dirty="0" err="1">
                <a:effectLst/>
                <a:latin typeface="Calibri" panose="020F0502020204030204" pitchFamily="34" charset="0"/>
                <a:ea typeface="Calibri" panose="020F0502020204030204" pitchFamily="34" charset="0"/>
                <a:cs typeface="Times New Roman" panose="02020603050405020304" pitchFamily="18" charset="0"/>
              </a:rPr>
              <a:t>carreirs</a:t>
            </a:r>
            <a:r>
              <a:rPr lang="en-GB" sz="1600" kern="100" dirty="0">
                <a:effectLst/>
                <a:latin typeface="Calibri" panose="020F0502020204030204" pitchFamily="34" charset="0"/>
                <a:ea typeface="Calibri" panose="020F0502020204030204" pitchFamily="34" charset="0"/>
                <a:cs typeface="Times New Roman" panose="02020603050405020304" pitchFamily="18" charset="0"/>
              </a:rPr>
              <a:t>. [RAN2-led]</a:t>
            </a:r>
          </a:p>
          <a:p>
            <a:pPr marL="571500" lvl="1" indent="-342900">
              <a:lnSpc>
                <a:spcPct val="107000"/>
              </a:lnSpc>
              <a:spcAft>
                <a:spcPts val="800"/>
              </a:spcAft>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Times New Roman" panose="02020603050405020304" pitchFamily="18" charset="0"/>
              </a:rPr>
              <a:t>Combination of NPRACH and CBS PUR based NPUSCH to achieve similar functionality as 2-Step RACH or equivalent procedure for NB-IoT NTN.  This could allow to avoid the assumption that the UE must have a valid TA. [RAN2-led]</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Footer Placeholder 2">
            <a:extLst>
              <a:ext uri="{FF2B5EF4-FFF2-40B4-BE49-F238E27FC236}">
                <a16:creationId xmlns:a16="http://schemas.microsoft.com/office/drawing/2014/main" id="{0B62BBEA-CB7D-1F99-E10B-7C8C0DE7609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8008B445-DE9B-0D73-9E19-9F234302FA5F}"/>
              </a:ext>
            </a:extLst>
          </p:cNvPr>
          <p:cNvSpPr>
            <a:spLocks noGrp="1"/>
          </p:cNvSpPr>
          <p:nvPr>
            <p:ph type="sldNum" sz="quarter" idx="14"/>
          </p:nvPr>
        </p:nvSpPr>
        <p:spPr/>
        <p:txBody>
          <a:bodyPr/>
          <a:lstStyle/>
          <a:p>
            <a:fld id="{9D269874-3913-3E4A-9285-BA6A0CAD74F5}" type="slidenum">
              <a:rPr lang="en-US" smtClean="0"/>
              <a:pPr/>
              <a:t>5</a:t>
            </a:fld>
            <a:endParaRPr lang="en-US" dirty="0"/>
          </a:p>
        </p:txBody>
      </p:sp>
      <p:sp>
        <p:nvSpPr>
          <p:cNvPr id="5" name="Title 4">
            <a:extLst>
              <a:ext uri="{FF2B5EF4-FFF2-40B4-BE49-F238E27FC236}">
                <a16:creationId xmlns:a16="http://schemas.microsoft.com/office/drawing/2014/main" id="{89582FF0-F758-7093-3CE3-5210AC9A0EFE}"/>
              </a:ext>
            </a:extLst>
          </p:cNvPr>
          <p:cNvSpPr>
            <a:spLocks noGrp="1"/>
          </p:cNvSpPr>
          <p:nvPr>
            <p:ph type="title"/>
          </p:nvPr>
        </p:nvSpPr>
        <p:spPr/>
        <p:txBody>
          <a:bodyPr/>
          <a:lstStyle/>
          <a:p>
            <a:r>
              <a:rPr lang="en-GB" dirty="0"/>
              <a:t>IoT NTN Network Capacity Enhancements</a:t>
            </a:r>
          </a:p>
        </p:txBody>
      </p:sp>
    </p:spTree>
    <p:extLst>
      <p:ext uri="{BB962C8B-B14F-4D97-AF65-F5344CB8AC3E}">
        <p14:creationId xmlns:p14="http://schemas.microsoft.com/office/powerpoint/2010/main" val="1082645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515D20-B738-EB04-6E1A-BD5126E110F8}"/>
              </a:ext>
            </a:extLst>
          </p:cNvPr>
          <p:cNvSpPr>
            <a:spLocks noGrp="1"/>
          </p:cNvSpPr>
          <p:nvPr>
            <p:ph sz="quarter" idx="12"/>
          </p:nvPr>
        </p:nvSpPr>
        <p:spPr>
          <a:xfrm>
            <a:off x="274320" y="1317625"/>
            <a:ext cx="11567160" cy="4854575"/>
          </a:xfrm>
        </p:spPr>
        <p:txBody>
          <a:bodyPr>
            <a:normAutofit fontScale="85000" lnSpcReduction="10000"/>
          </a:bodyPr>
          <a:lstStyle/>
          <a:p>
            <a:pPr marL="0" indent="0">
              <a:lnSpc>
                <a:spcPct val="107000"/>
              </a:lnSpc>
              <a:spcAft>
                <a:spcPts val="800"/>
              </a:spcAft>
              <a:buNone/>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Current NB-IoT NTN specification does NOT support efficient ways for the UE to report its location to the network efficiently.</a:t>
            </a:r>
          </a:p>
          <a:p>
            <a:pPr marL="0" indent="0">
              <a:lnSpc>
                <a:spcPct val="107000"/>
              </a:lnSpc>
              <a:spcAft>
                <a:spcPts val="800"/>
              </a:spcAft>
              <a:buNone/>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During the Release-17 analysis, concerns were raised to implications related to user privacy when reporting coarse UE location to the network. However, the existence of concrete user privacy concerns when reporting of coarse UE location at a level of granularity equivalent to a terrestrial cell (5 km or larger) is highly questionable, given that such concerns do not exist in terrestrial networks (the network knows the UE is at least within the area of the serving cell or within an area in which it’s capable of measuring and possibly attaching to a number of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neighbor</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cells, which can be even smaller than 5 km).</a:t>
            </a:r>
          </a:p>
          <a:p>
            <a:pPr marL="0" indent="0">
              <a:lnSpc>
                <a:spcPct val="107000"/>
              </a:lnSpc>
              <a:spcAft>
                <a:spcPts val="800"/>
              </a:spcAft>
              <a:buNone/>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The lack of support of UE location reporting for NB-IoT NTN is a significant limitation of Rel-17 &amp; 18 for IoT NTN that was missed in Rel-17 due to wrong assumptions. </a:t>
            </a:r>
            <a:r>
              <a:rPr lang="en-GB" sz="1800" u="sng" kern="100" dirty="0">
                <a:effectLst/>
                <a:latin typeface="Calibri" panose="020F0502020204030204" pitchFamily="34" charset="0"/>
                <a:ea typeface="Calibri" panose="020F0502020204030204" pitchFamily="34" charset="0"/>
                <a:cs typeface="Times New Roman" panose="02020603050405020304" pitchFamily="18" charset="0"/>
              </a:rPr>
              <a:t>All satellite operators deploying NB-IoT NTN would need this feature for mobility and resource management. </a:t>
            </a:r>
            <a:endParaRPr lang="en-GB" b="1" kern="1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Proposed Objectives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Specify a mechanism for UE location reporting as early as possible during the initial access procedure for NB-IoT NTN devices, including those devices with support for CP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CIoT</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EPS Optimization only. [RAN2-led]</a:t>
            </a:r>
          </a:p>
          <a:p>
            <a:pPr marL="571500" lvl="1" indent="-342900">
              <a:lnSpc>
                <a:spcPct val="107000"/>
              </a:lnSpc>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Times New Roman" panose="02020603050405020304" pitchFamily="18" charset="0"/>
              </a:rPr>
              <a:t>At least coarse UE location on the order of 50-100 km shall be supported;</a:t>
            </a:r>
          </a:p>
          <a:p>
            <a:pPr marL="571500" lvl="1" indent="-342900">
              <a:lnSpc>
                <a:spcPct val="107000"/>
              </a:lnSpc>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Times New Roman" panose="02020603050405020304" pitchFamily="18" charset="0"/>
              </a:rPr>
              <a:t>Coarse UE location on the order of 5-10 km is desirable.</a:t>
            </a:r>
          </a:p>
          <a:p>
            <a:pPr marL="571500" lvl="1" indent="-342900">
              <a:lnSpc>
                <a:spcPct val="107000"/>
              </a:lnSpc>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Times New Roman" panose="02020603050405020304" pitchFamily="18" charset="0"/>
              </a:rPr>
              <a:t>Specify a method to broadcast the request for Coarse UE Location to a group of UE or to all UE within a cell. [RAN2-led]</a:t>
            </a:r>
          </a:p>
          <a:p>
            <a:pPr marL="571500" lvl="1" indent="-342900">
              <a:lnSpc>
                <a:spcPct val="107000"/>
              </a:lnSpc>
              <a:spcAft>
                <a:spcPts val="800"/>
              </a:spcAft>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Times New Roman" panose="02020603050405020304" pitchFamily="18" charset="0"/>
              </a:rPr>
              <a:t>AS security should not be assumed.</a:t>
            </a:r>
          </a:p>
          <a:p>
            <a:endParaRPr lang="en-GB" dirty="0"/>
          </a:p>
        </p:txBody>
      </p:sp>
      <p:sp>
        <p:nvSpPr>
          <p:cNvPr id="3" name="Footer Placeholder 2">
            <a:extLst>
              <a:ext uri="{FF2B5EF4-FFF2-40B4-BE49-F238E27FC236}">
                <a16:creationId xmlns:a16="http://schemas.microsoft.com/office/drawing/2014/main" id="{63DD0E0E-1D2E-4406-4E0F-D7D2ED197E8D}"/>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306CEF5-9F5A-8C74-413D-4ED85C4E3267}"/>
              </a:ext>
            </a:extLst>
          </p:cNvPr>
          <p:cNvSpPr>
            <a:spLocks noGrp="1"/>
          </p:cNvSpPr>
          <p:nvPr>
            <p:ph type="sldNum" sz="quarter" idx="14"/>
          </p:nvPr>
        </p:nvSpPr>
        <p:spPr/>
        <p:txBody>
          <a:bodyPr/>
          <a:lstStyle/>
          <a:p>
            <a:fld id="{9D269874-3913-3E4A-9285-BA6A0CAD74F5}" type="slidenum">
              <a:rPr lang="en-US" smtClean="0"/>
              <a:pPr/>
              <a:t>6</a:t>
            </a:fld>
            <a:endParaRPr lang="en-US" dirty="0"/>
          </a:p>
        </p:txBody>
      </p:sp>
      <p:sp>
        <p:nvSpPr>
          <p:cNvPr id="5" name="Title 4">
            <a:extLst>
              <a:ext uri="{FF2B5EF4-FFF2-40B4-BE49-F238E27FC236}">
                <a16:creationId xmlns:a16="http://schemas.microsoft.com/office/drawing/2014/main" id="{23B20B7C-1B8E-F97E-D786-9B9981809F4D}"/>
              </a:ext>
            </a:extLst>
          </p:cNvPr>
          <p:cNvSpPr>
            <a:spLocks noGrp="1"/>
          </p:cNvSpPr>
          <p:nvPr>
            <p:ph type="title"/>
          </p:nvPr>
        </p:nvSpPr>
        <p:spPr/>
        <p:txBody>
          <a:bodyPr/>
          <a:lstStyle/>
          <a:p>
            <a:r>
              <a:rPr lang="en-GB" dirty="0"/>
              <a:t>IoT NTN UE Location Reporting</a:t>
            </a:r>
          </a:p>
        </p:txBody>
      </p:sp>
    </p:spTree>
    <p:extLst>
      <p:ext uri="{BB962C8B-B14F-4D97-AF65-F5344CB8AC3E}">
        <p14:creationId xmlns:p14="http://schemas.microsoft.com/office/powerpoint/2010/main" val="2036121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8687EB-83E6-3E5F-37D0-51C4E1F7CB02}"/>
              </a:ext>
            </a:extLst>
          </p:cNvPr>
          <p:cNvSpPr>
            <a:spLocks noGrp="1"/>
          </p:cNvSpPr>
          <p:nvPr>
            <p:ph sz="quarter" idx="12"/>
          </p:nvPr>
        </p:nvSpPr>
        <p:spPr/>
        <p:txBody>
          <a:bodyPr>
            <a:normAutofit lnSpcReduction="10000"/>
          </a:bodyPr>
          <a:lstStyle/>
          <a:p>
            <a:r>
              <a:rPr lang="en-GB" sz="1800" kern="100" dirty="0">
                <a:effectLst/>
                <a:latin typeface="Calibri" panose="020F0502020204030204" pitchFamily="34" charset="0"/>
                <a:ea typeface="Calibri" panose="020F0502020204030204" pitchFamily="34" charset="0"/>
                <a:cs typeface="Times New Roman" panose="02020603050405020304" pitchFamily="18" charset="0"/>
              </a:rPr>
              <a:t>In Rel-18, UL coverage enhancements have been specified as part of NR NTN Enhancements, such as repetitions and DMRS bundling. However, the use of repetitions by itself has the effect of significantly reducing the system capacity and the individual user throughput, by reducing the resources available for data both for individual users, as well as for the whole system. The use of repetitions will also increase UE transmission time, therefore driving higher utilization of UL resources in the time domain, before they can be released to other users.</a:t>
            </a:r>
          </a:p>
          <a:p>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Some companies have suggested that, when operating at low coding rate, the use orthogonal cover codes (OCC) to multiplex multiple UEs in the same PRB and the use of sub-PRB allocations per-UE could yield uplink capacity gains of up to 10x, whilst maintaining enhanced UL coverage.</a:t>
            </a:r>
            <a:endParaRPr lang="en-GB" dirty="0"/>
          </a:p>
          <a:p>
            <a:pPr marL="0" indent="0">
              <a:buNone/>
            </a:pPr>
            <a:r>
              <a:rPr lang="en-GB" b="1" dirty="0"/>
              <a:t>Proposed Objectives</a:t>
            </a:r>
            <a:endParaRPr lang="en-GB" dirty="0"/>
          </a:p>
          <a:p>
            <a:pPr marL="342900" lvl="0" indent="-342900" algn="just">
              <a:lnSpc>
                <a:spcPct val="106000"/>
              </a:lnSpc>
              <a:buFont typeface="Symbol" panose="05050102010706020507" pitchFamily="18" charset="2"/>
              <a:buChar char=""/>
            </a:pPr>
            <a:r>
              <a:rPr lang="en-GB" sz="1400" kern="100" dirty="0">
                <a:effectLst/>
                <a:latin typeface="Calibri" panose="020F0502020204030204" pitchFamily="34" charset="0"/>
                <a:ea typeface="Calibri" panose="020F0502020204030204" pitchFamily="34" charset="0"/>
                <a:cs typeface="Times New Roman" panose="02020603050405020304" pitchFamily="18" charset="0"/>
              </a:rPr>
              <a:t>Specify link-level enhancements </a:t>
            </a:r>
            <a:r>
              <a:rPr lang="en-GB" sz="1400" kern="100" dirty="0" err="1">
                <a:effectLst/>
                <a:latin typeface="Calibri" panose="020F0502020204030204" pitchFamily="34" charset="0"/>
                <a:ea typeface="Calibri" panose="020F0502020204030204" pitchFamily="34" charset="0"/>
                <a:cs typeface="Times New Roman" panose="02020603050405020304" pitchFamily="18" charset="0"/>
              </a:rPr>
              <a:t>w.r.t.</a:t>
            </a:r>
            <a:r>
              <a:rPr lang="en-GB" sz="1400" kern="100" dirty="0">
                <a:effectLst/>
                <a:latin typeface="Calibri" panose="020F0502020204030204" pitchFamily="34" charset="0"/>
                <a:ea typeface="Calibri" panose="020F0502020204030204" pitchFamily="34" charset="0"/>
                <a:cs typeface="Times New Roman" panose="02020603050405020304" pitchFamily="18" charset="0"/>
              </a:rPr>
              <a:t> uplink physical channels [RAN1-led]</a:t>
            </a:r>
          </a:p>
          <a:p>
            <a:pPr marL="742950" lvl="1" indent="-285750">
              <a:lnSpc>
                <a:spcPct val="106000"/>
              </a:lnSpc>
              <a:buFont typeface="Courier New" panose="02070309020205020404" pitchFamily="49" charset="0"/>
              <a:buChar char="o"/>
            </a:pPr>
            <a:r>
              <a:rPr lang="en-GB" sz="1400" kern="100" dirty="0">
                <a:effectLst/>
                <a:latin typeface="Calibri" panose="020F0502020204030204" pitchFamily="34" charset="0"/>
                <a:ea typeface="SimSun" panose="02010600030101010101" pitchFamily="2" charset="-122"/>
                <a:cs typeface="Times New Roman" panose="02020603050405020304" pitchFamily="18" charset="0"/>
              </a:rPr>
              <a:t>E.g. </a:t>
            </a:r>
            <a:r>
              <a:rPr lang="en-GB" sz="1400" kern="100" dirty="0">
                <a:effectLst/>
                <a:latin typeface="Calibri" panose="020F0502020204030204" pitchFamily="34" charset="0"/>
                <a:ea typeface="Calibri" panose="020F0502020204030204" pitchFamily="34" charset="0"/>
                <a:cs typeface="Times New Roman" panose="02020603050405020304" pitchFamily="18" charset="0"/>
              </a:rPr>
              <a:t>link-level techniques to reduce the required decoding SNR and benefit the uplink capacity/throughput, i.e. antenna switching</a:t>
            </a:r>
          </a:p>
          <a:p>
            <a:pPr marL="342900" lvl="0" indent="-342900" algn="just">
              <a:lnSpc>
                <a:spcPct val="106000"/>
              </a:lnSpc>
              <a:buFont typeface="Symbol" panose="05050102010706020507" pitchFamily="18" charset="2"/>
              <a:buChar char=""/>
            </a:pPr>
            <a:r>
              <a:rPr lang="en-GB" sz="1400" kern="100" dirty="0">
                <a:effectLst/>
                <a:latin typeface="Calibri" panose="020F0502020204030204" pitchFamily="34" charset="0"/>
                <a:ea typeface="Calibri" panose="020F0502020204030204" pitchFamily="34" charset="0"/>
                <a:cs typeface="Times New Roman" panose="02020603050405020304" pitchFamily="18" charset="0"/>
              </a:rPr>
              <a:t>Specify link and system-level enhancements to support the increased capacity for uplink access, e.g.  [RAN1-led]</a:t>
            </a:r>
          </a:p>
          <a:p>
            <a:pPr marL="742950" lvl="1" indent="-285750" algn="just">
              <a:lnSpc>
                <a:spcPct val="106000"/>
              </a:lnSpc>
              <a:buFont typeface="Courier New" panose="02070309020205020404" pitchFamily="49" charset="0"/>
              <a:buChar char="o"/>
            </a:pPr>
            <a:r>
              <a:rPr lang="en-GB" sz="1400" kern="100" dirty="0">
                <a:effectLst/>
                <a:latin typeface="Calibri" panose="020F0502020204030204" pitchFamily="34" charset="0"/>
                <a:ea typeface="Calibri" panose="020F0502020204030204" pitchFamily="34" charset="0"/>
                <a:cs typeface="Times New Roman" panose="02020603050405020304" pitchFamily="18" charset="0"/>
              </a:rPr>
              <a:t>Sub-PRB allocations per UE</a:t>
            </a:r>
          </a:p>
          <a:p>
            <a:pPr marL="742950" lvl="1" indent="-285750" algn="just">
              <a:lnSpc>
                <a:spcPct val="106000"/>
              </a:lnSpc>
              <a:buFont typeface="Courier New" panose="02070309020205020404" pitchFamily="49" charset="0"/>
              <a:buChar char="o"/>
            </a:pPr>
            <a:r>
              <a:rPr lang="en-GB" sz="1400" kern="100" dirty="0">
                <a:effectLst/>
                <a:latin typeface="Calibri" panose="020F0502020204030204" pitchFamily="34" charset="0"/>
                <a:ea typeface="Calibri" panose="020F0502020204030204" pitchFamily="34" charset="0"/>
                <a:cs typeface="Times New Roman" panose="02020603050405020304" pitchFamily="18" charset="0"/>
              </a:rPr>
              <a:t>Orthogonal Cover Codes</a:t>
            </a:r>
          </a:p>
          <a:p>
            <a:pPr marL="742950" lvl="1" indent="-285750" algn="just">
              <a:lnSpc>
                <a:spcPct val="106000"/>
              </a:lnSpc>
              <a:spcAft>
                <a:spcPts val="800"/>
              </a:spcAft>
              <a:buFont typeface="Courier New" panose="02070309020205020404" pitchFamily="49" charset="0"/>
              <a:buChar char="o"/>
            </a:pPr>
            <a:r>
              <a:rPr lang="en-GB" sz="1400" kern="100" dirty="0">
                <a:effectLst/>
                <a:latin typeface="Calibri" panose="020F0502020204030204" pitchFamily="34" charset="0"/>
                <a:ea typeface="Calibri" panose="020F0502020204030204" pitchFamily="34" charset="0"/>
                <a:cs typeface="Times New Roman" panose="02020603050405020304" pitchFamily="18" charset="0"/>
              </a:rPr>
              <a:t>Other potential techniques to increase the capacity of initial access and sporadic access to a pool of UL resources.</a:t>
            </a:r>
          </a:p>
        </p:txBody>
      </p:sp>
      <p:sp>
        <p:nvSpPr>
          <p:cNvPr id="3" name="Footer Placeholder 2">
            <a:extLst>
              <a:ext uri="{FF2B5EF4-FFF2-40B4-BE49-F238E27FC236}">
                <a16:creationId xmlns:a16="http://schemas.microsoft.com/office/drawing/2014/main" id="{3DAAF58E-59CE-A3ED-FCF3-36A9F679D35D}"/>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C90FE970-42F2-2C03-884D-DBC3452104E9}"/>
              </a:ext>
            </a:extLst>
          </p:cNvPr>
          <p:cNvSpPr>
            <a:spLocks noGrp="1"/>
          </p:cNvSpPr>
          <p:nvPr>
            <p:ph type="sldNum" sz="quarter" idx="14"/>
          </p:nvPr>
        </p:nvSpPr>
        <p:spPr/>
        <p:txBody>
          <a:bodyPr/>
          <a:lstStyle/>
          <a:p>
            <a:fld id="{9D269874-3913-3E4A-9285-BA6A0CAD74F5}" type="slidenum">
              <a:rPr lang="en-US" smtClean="0"/>
              <a:pPr/>
              <a:t>7</a:t>
            </a:fld>
            <a:endParaRPr lang="en-US" dirty="0"/>
          </a:p>
        </p:txBody>
      </p:sp>
      <p:sp>
        <p:nvSpPr>
          <p:cNvPr id="5" name="Title 4">
            <a:extLst>
              <a:ext uri="{FF2B5EF4-FFF2-40B4-BE49-F238E27FC236}">
                <a16:creationId xmlns:a16="http://schemas.microsoft.com/office/drawing/2014/main" id="{6BAF751C-4D7A-7755-7AE1-B06E5B95694F}"/>
              </a:ext>
            </a:extLst>
          </p:cNvPr>
          <p:cNvSpPr>
            <a:spLocks noGrp="1"/>
          </p:cNvSpPr>
          <p:nvPr>
            <p:ph type="title"/>
          </p:nvPr>
        </p:nvSpPr>
        <p:spPr/>
        <p:txBody>
          <a:bodyPr/>
          <a:lstStyle/>
          <a:p>
            <a:r>
              <a:rPr lang="en-GB" dirty="0"/>
              <a:t>NR NTN UL Capacity Enhancements</a:t>
            </a:r>
          </a:p>
        </p:txBody>
      </p:sp>
    </p:spTree>
    <p:extLst>
      <p:ext uri="{BB962C8B-B14F-4D97-AF65-F5344CB8AC3E}">
        <p14:creationId xmlns:p14="http://schemas.microsoft.com/office/powerpoint/2010/main" val="2614290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74D92-677B-DE45-9A88-FB3A4186131F}"/>
              </a:ext>
            </a:extLst>
          </p:cNvPr>
          <p:cNvSpPr>
            <a:spLocks noGrp="1"/>
          </p:cNvSpPr>
          <p:nvPr>
            <p:ph type="title"/>
          </p:nvPr>
        </p:nvSpPr>
        <p:spPr/>
        <p:txBody>
          <a:bodyPr/>
          <a:lstStyle/>
          <a:p>
            <a:r>
              <a:rPr lang="en-US" dirty="0"/>
              <a:t>Thank You!</a:t>
            </a:r>
          </a:p>
        </p:txBody>
      </p:sp>
      <p:sp>
        <p:nvSpPr>
          <p:cNvPr id="5" name="Footer Placeholder 4">
            <a:extLst>
              <a:ext uri="{FF2B5EF4-FFF2-40B4-BE49-F238E27FC236}">
                <a16:creationId xmlns:a16="http://schemas.microsoft.com/office/drawing/2014/main" id="{9F090901-FB60-7540-A90F-6B2E6DA5AFCC}"/>
              </a:ext>
            </a:extLst>
          </p:cNvPr>
          <p:cNvSpPr>
            <a:spLocks noGrp="1"/>
          </p:cNvSpPr>
          <p:nvPr>
            <p:ph type="ftr" sz="quarter" idx="12"/>
          </p:nvPr>
        </p:nvSpPr>
        <p:spPr/>
        <p:txBody>
          <a:bodyPr/>
          <a:lstStyle/>
          <a:p>
            <a:r>
              <a:rPr lang="en-US" dirty="0"/>
              <a:t>PUBLIC</a:t>
            </a:r>
          </a:p>
        </p:txBody>
      </p:sp>
    </p:spTree>
    <p:extLst>
      <p:ext uri="{BB962C8B-B14F-4D97-AF65-F5344CB8AC3E}">
        <p14:creationId xmlns:p14="http://schemas.microsoft.com/office/powerpoint/2010/main" val="962776714"/>
      </p:ext>
    </p:extLst>
  </p:cSld>
  <p:clrMapOvr>
    <a:masterClrMapping/>
  </p:clrMapOvr>
</p:sld>
</file>

<file path=ppt/theme/theme1.xml><?xml version="1.0" encoding="utf-8"?>
<a:theme xmlns:a="http://schemas.openxmlformats.org/drawingml/2006/main" name="Light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err="1" smtClean="0">
            <a:solidFill>
              <a:schemeClr val="bg1"/>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4" ma:contentTypeDescription="Create a new document." ma:contentTypeScope="" ma:versionID="299ef42c602ccffb503a0c4be46bee70">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76b5314b937eaebd908d7da13d291b5b"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4fc1b7d-2491-4325-b4ba-4ded840cc5c3" xsi:nil="true"/>
    <lcf76f155ced4ddcb4097134ff3c332f xmlns="9521437f-7a5f-4c0e-989d-711dce789f2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C5AE7E-D932-45B6-B636-A30A26C9F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74454b63-66bb-4212-8455-87ee665820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A1C244-4453-4D01-9DE9-D0B563C546C8}">
  <ds:schemaRefs>
    <ds:schemaRef ds:uri="http://schemas.microsoft.com/office/2006/metadata/properties"/>
    <ds:schemaRef ds:uri="http://schemas.microsoft.com/office/infopath/2007/PartnerControls"/>
    <ds:schemaRef ds:uri="74fc1b7d-2491-4325-b4ba-4ded840cc5c3"/>
    <ds:schemaRef ds:uri="4e01a8e6-e7b2-46ad-84ca-f5254fdac22f"/>
    <ds:schemaRef ds:uri="9521437f-7a5f-4c0e-989d-711dce789f28"/>
  </ds:schemaRefs>
</ds:datastoreItem>
</file>

<file path=customXml/itemProps3.xml><?xml version="1.0" encoding="utf-8"?>
<ds:datastoreItem xmlns:ds="http://schemas.openxmlformats.org/officeDocument/2006/customXml" ds:itemID="{08154D18-EC69-463D-9332-2F3339CCC629}">
  <ds:schemaRefs>
    <ds:schemaRef ds:uri="http://schemas.microsoft.com/sharepoint/v3/contenttype/forms"/>
  </ds:schemaRefs>
</ds:datastoreItem>
</file>

<file path=docMetadata/LabelInfo.xml><?xml version="1.0" encoding="utf-8"?>
<clbl:labelList xmlns:clbl="http://schemas.microsoft.com/office/2020/mipLabelMetadata">
  <clbl:label id="{215603bf-d331-4615-a04c-c64506795477}" enabled="1" method="Privileged" siteId="{43eba056-5ca4-4871-89ac-bdd09160ce7e}" removed="0"/>
</clbl:labelList>
</file>

<file path=docProps/app.xml><?xml version="1.0" encoding="utf-8"?>
<Properties xmlns="http://schemas.openxmlformats.org/officeDocument/2006/extended-properties" xmlns:vt="http://schemas.openxmlformats.org/officeDocument/2006/docPropsVTypes">
  <TotalTime>16024</TotalTime>
  <Words>1592</Words>
  <Application>Microsoft Office PowerPoint</Application>
  <PresentationFormat>Widescreen</PresentationFormat>
  <Paragraphs>74</Paragraphs>
  <Slides>8</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vt:i4>
      </vt:variant>
    </vt:vector>
  </HeadingPairs>
  <TitlesOfParts>
    <vt:vector size="17" baseType="lpstr">
      <vt:lpstr>Arial</vt:lpstr>
      <vt:lpstr>Calibri</vt:lpstr>
      <vt:lpstr>Courier New</vt:lpstr>
      <vt:lpstr>Symbol</vt:lpstr>
      <vt:lpstr>System Font Regular</vt:lpstr>
      <vt:lpstr>Verdana</vt:lpstr>
      <vt:lpstr>Wingdings</vt:lpstr>
      <vt:lpstr>Light Theme</vt:lpstr>
      <vt:lpstr>Dark Theme</vt:lpstr>
      <vt:lpstr>Inmarsat-Viasat operator priorities for NTN Evolution in Release 19</vt:lpstr>
      <vt:lpstr>Introduction and General Views</vt:lpstr>
      <vt:lpstr>Overall Key Priorities (RAN123 and 4)</vt:lpstr>
      <vt:lpstr>RAN123 Priorities</vt:lpstr>
      <vt:lpstr>IoT NTN Network Capacity Enhancements</vt:lpstr>
      <vt:lpstr>IoT NTN UE Location Reporting</vt:lpstr>
      <vt:lpstr>NR NTN UL Capacity Enhancements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Viasat, Inc.</dc:creator>
  <cp:keywords/>
  <dc:description/>
  <cp:lastModifiedBy>Luca Lodigiani</cp:lastModifiedBy>
  <cp:revision>641</cp:revision>
  <dcterms:created xsi:type="dcterms:W3CDTF">2017-07-28T19:18:52Z</dcterms:created>
  <dcterms:modified xsi:type="dcterms:W3CDTF">2023-09-04T20:58:15Z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
    <vt:lpwstr>Classification goes here</vt:lpwstr>
  </property>
  <property fmtid="{D5CDD505-2E9C-101B-9397-08002B2CF9AE}" pid="3" name="MediaServiceImageTags">
    <vt:lpwstr/>
  </property>
  <property fmtid="{D5CDD505-2E9C-101B-9397-08002B2CF9AE}" pid="4" name="ClassificationContentMarkingFooterLocations">
    <vt:lpwstr>Light Theme:7\Dark Theme:3</vt:lpwstr>
  </property>
  <property fmtid="{D5CDD505-2E9C-101B-9397-08002B2CF9AE}" pid="5" name="ClassificationContentMarkingFooterText">
    <vt:lpwstr>PUBLIC  |  © INMARSAT</vt:lpwstr>
  </property>
  <property fmtid="{D5CDD505-2E9C-101B-9397-08002B2CF9AE}" pid="6" name="ContentTypeId">
    <vt:lpwstr>0x010100B98573469650B343AF314866C5FCEB84</vt:lpwstr>
  </property>
</Properties>
</file>