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276" r:id="rId5"/>
    <p:sldId id="813" r:id="rId6"/>
    <p:sldId id="810" r:id="rId7"/>
    <p:sldId id="811" r:id="rId8"/>
    <p:sldId id="812" r:id="rId9"/>
    <p:sldId id="796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813"/>
            <p14:sldId id="810"/>
            <p14:sldId id="811"/>
            <p14:sldId id="812"/>
            <p14:sldId id="796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y KIM (LG Electronics)" initials="JayKIM" lastIdx="6" clrIdx="0">
    <p:extLst>
      <p:ext uri="{19B8F6BF-5375-455C-9EA6-DF929625EA0E}">
        <p15:presenceInfo xmlns:p15="http://schemas.microsoft.com/office/powerpoint/2012/main" userId="Jay KIM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B6B"/>
    <a:srgbClr val="0000FF"/>
    <a:srgbClr val="D9CBB5"/>
    <a:srgbClr val="FF6699"/>
    <a:srgbClr val="E46C0A"/>
    <a:srgbClr val="FFFFFF"/>
    <a:srgbClr val="0067A6"/>
    <a:srgbClr val="A50034"/>
    <a:srgbClr val="000046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7461" autoAdjust="0"/>
  </p:normalViewPr>
  <p:slideViewPr>
    <p:cSldViewPr>
      <p:cViewPr varScale="1">
        <p:scale>
          <a:sx n="79" d="100"/>
          <a:sy n="79" d="100"/>
        </p:scale>
        <p:origin x="149" y="91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0204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8375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4482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2755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111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 userDrawn="1"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#101</a:t>
            </a:r>
          </a:p>
          <a:p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Bangalore, India, September 11-15, 2023</a:t>
            </a:r>
          </a:p>
          <a:p>
            <a:pPr marL="0" marR="0" lvl="0" indent="0" algn="l" defTabSz="11382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8A.2.12.1</a:t>
            </a: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 on LP-WUS WI in Rel-19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91196C05-ADB2-48A5-D83E-6D5BA50A1DAC}"/>
              </a:ext>
            </a:extLst>
          </p:cNvPr>
          <p:cNvSpPr/>
          <p:nvPr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RP-232199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During Rel-18 Study on low-power Wake-up Signal and Receiver for NR [1][2], RAN1</a:t>
            </a:r>
            <a:r>
              <a:rPr lang="ko-KR" altLang="en-US" sz="2400" dirty="0"/>
              <a:t> </a:t>
            </a:r>
            <a:r>
              <a:rPr lang="en-US" altLang="ko-KR" sz="2400" dirty="0"/>
              <a:t>has</a:t>
            </a:r>
            <a:r>
              <a:rPr lang="ko-KR" altLang="en-US" sz="2400" dirty="0"/>
              <a:t> </a:t>
            </a:r>
            <a:r>
              <a:rPr lang="en-US" altLang="ko-KR" sz="2400" dirty="0"/>
              <a:t>discussed/analyzed on;</a:t>
            </a:r>
          </a:p>
          <a:p>
            <a:pPr lvl="1"/>
            <a:r>
              <a:rPr lang="en-US" altLang="ko-KR" dirty="0"/>
              <a:t>System impacts for introducing low-power WUS/WUR</a:t>
            </a:r>
          </a:p>
          <a:p>
            <a:pPr lvl="2"/>
            <a:r>
              <a:rPr lang="en-US" altLang="ko-KR" b="0" dirty="0"/>
              <a:t>Coverage, </a:t>
            </a:r>
            <a:r>
              <a:rPr lang="en-US" altLang="ko-KR" dirty="0"/>
              <a:t>network power consumption, s</a:t>
            </a:r>
            <a:r>
              <a:rPr lang="en-US" altLang="ko-KR" b="0" dirty="0"/>
              <a:t>ystem overhead</a:t>
            </a:r>
          </a:p>
          <a:p>
            <a:pPr lvl="1"/>
            <a:r>
              <a:rPr lang="en-US" altLang="ko-KR" dirty="0"/>
              <a:t>Potential UE power saving gains compared to the existing Rel-15/16/17 UE power saving mechanisms</a:t>
            </a:r>
          </a:p>
          <a:p>
            <a:pPr lvl="2"/>
            <a:r>
              <a:rPr lang="en-US" altLang="ko-KR" dirty="0"/>
              <a:t>LP-WUS/WUR for Idle/Inactive mode (paging, RRM measurement)</a:t>
            </a:r>
          </a:p>
          <a:p>
            <a:pPr lvl="2"/>
            <a:r>
              <a:rPr lang="en-US" altLang="ko-KR" dirty="0"/>
              <a:t>LP-WUS/WUR for Connected mode (connected mode DRX)</a:t>
            </a:r>
          </a:p>
          <a:p>
            <a:pPr lvl="1"/>
            <a:r>
              <a:rPr lang="en-US" altLang="ko-KR" dirty="0"/>
              <a:t>Low-power WUR architectures</a:t>
            </a:r>
          </a:p>
          <a:p>
            <a:pPr lvl="2"/>
            <a:r>
              <a:rPr lang="en-US" altLang="ko-KR" dirty="0"/>
              <a:t>OOK, RF envelope detector</a:t>
            </a:r>
          </a:p>
          <a:p>
            <a:pPr lvl="2"/>
            <a:r>
              <a:rPr lang="en-US" altLang="ko-KR" dirty="0"/>
              <a:t>OOK, heterodyne/IF envelope detector</a:t>
            </a:r>
          </a:p>
          <a:p>
            <a:pPr lvl="2"/>
            <a:r>
              <a:rPr lang="en-US" altLang="ko-KR" dirty="0"/>
              <a:t>OOK, homodyne/zero IF with BB envelope detector</a:t>
            </a:r>
          </a:p>
          <a:p>
            <a:pPr lvl="2"/>
            <a:r>
              <a:rPr lang="en-US" altLang="ko-KR" dirty="0"/>
              <a:t>FSK, parallel heterodyne/homodyne with/without frequency to amplitude conversion</a:t>
            </a:r>
          </a:p>
          <a:p>
            <a:pPr lvl="2"/>
            <a:r>
              <a:rPr lang="en-US" altLang="ko-KR" dirty="0"/>
              <a:t>OFDM-based detector with/without FFT</a:t>
            </a:r>
          </a:p>
          <a:p>
            <a:pPr lvl="1"/>
            <a:r>
              <a:rPr lang="en-US" altLang="ko-KR" dirty="0"/>
              <a:t>Candidate waveforms for Low-power WUS/WUR</a:t>
            </a:r>
          </a:p>
          <a:p>
            <a:pPr lvl="2"/>
            <a:r>
              <a:rPr lang="en-US" altLang="ko-KR" dirty="0"/>
              <a:t>OOK, FSK, OFDMA-based waveforms</a:t>
            </a:r>
          </a:p>
          <a:p>
            <a:pPr lvl="1"/>
            <a:endParaRPr lang="en-US" altLang="ko-KR" sz="2400" dirty="0"/>
          </a:p>
          <a:p>
            <a:r>
              <a:rPr lang="en-US" altLang="ko-KR" sz="2400" dirty="0"/>
              <a:t>In this contribution, we propose our preferred work scopes if LP-WUS WI is introduced in Rel-19</a:t>
            </a:r>
          </a:p>
          <a:p>
            <a:pPr marL="0" indent="0">
              <a:buNone/>
            </a:pPr>
            <a:endParaRPr lang="en-US" altLang="ko-KR" sz="20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396012" y="7949947"/>
            <a:ext cx="6474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[1] RP-222644 Revised SID on low-power WUS WUR for NR</a:t>
            </a:r>
          </a:p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[2] TR38.869 Study on low-power wake up signal and receiver for NR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138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Waveform for LP-WUS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23853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dirty="0"/>
              <a:t>In SI phase, several options for</a:t>
            </a:r>
            <a:r>
              <a:rPr lang="ko-KR" altLang="en-US" dirty="0"/>
              <a:t> </a:t>
            </a:r>
            <a:r>
              <a:rPr lang="en-US" altLang="ko-KR" dirty="0"/>
              <a:t>LP-WUS</a:t>
            </a:r>
            <a:r>
              <a:rPr lang="ko-KR" altLang="en-US" dirty="0"/>
              <a:t> </a:t>
            </a:r>
            <a:r>
              <a:rPr lang="en-US" altLang="ko-KR" dirty="0"/>
              <a:t>waveform generation have been identified and analyzed in terms of power consumption, spectral efficiency, resource overhead, complexity, impact to the existing NR transmitter, etc.</a:t>
            </a:r>
          </a:p>
          <a:p>
            <a:pPr lvl="1"/>
            <a:r>
              <a:rPr lang="en-US" altLang="ko-KR" dirty="0"/>
              <a:t>Each waveform option has its own pros and cons. However, supporting multiple waveform types and a receiver architecture capable of detecting multiple waveforms will increase NW and UE complexity as well as specification efforts. </a:t>
            </a:r>
          </a:p>
          <a:p>
            <a:pPr lvl="1"/>
            <a:r>
              <a:rPr lang="en-US" altLang="ko-KR" dirty="0"/>
              <a:t>Compared to the existing Rel-15/16/17 UE power saving mechanisms, significant power saving gain can be achieved via new physical layer signal and the corresponding receiver. </a:t>
            </a:r>
          </a:p>
          <a:p>
            <a:pPr lvl="1"/>
            <a:r>
              <a:rPr lang="en-US" altLang="ko-KR" dirty="0"/>
              <a:t>The dedicated synchronization signal can be helpful to the receiver for LP-WUS, which can ensure the main radio is in sleep mode and reduce the power consumption as much as possible.</a:t>
            </a:r>
          </a:p>
          <a:p>
            <a:pPr lvl="1"/>
            <a:endParaRPr lang="en-US" altLang="ko-KR" sz="3200" dirty="0"/>
          </a:p>
          <a:p>
            <a:r>
              <a:rPr lang="en-US" altLang="ko-KR" sz="2400" dirty="0"/>
              <a:t>Proposal</a:t>
            </a:r>
          </a:p>
          <a:p>
            <a:pPr lvl="1"/>
            <a:r>
              <a:rPr lang="en-US" altLang="ko-KR" dirty="0"/>
              <a:t>Specify new physical layer signals for low-power wake-up signal (LP-WUS) and low power synchronization signal (LP-SS) with consideration of the corresponding receiver architecture.</a:t>
            </a:r>
            <a:endParaRPr lang="en-US" altLang="ko-KR" sz="3000" dirty="0"/>
          </a:p>
          <a:p>
            <a:endParaRPr lang="en-US" altLang="ko-KR" sz="3200" dirty="0"/>
          </a:p>
          <a:p>
            <a:pPr marL="571462" lvl="1" indent="0">
              <a:buNone/>
            </a:pPr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04894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Operation based on LP-WUS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23853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dirty="0"/>
              <a:t>In SI phase, several options for LP-WUS based operation in RRC Idle/Inactive mode and RRC Connected mode have been identified and analyzed in terms of power saving gain, latency, network overhead, etc.</a:t>
            </a:r>
          </a:p>
          <a:p>
            <a:pPr lvl="1"/>
            <a:r>
              <a:rPr lang="en-US" altLang="ko-KR" dirty="0"/>
              <a:t>By using LP-WUS in RRC Idle/Inactive mode, the main radio can be transitioned to ultra-deep sleep state which has lower power consumption than deep sleep state with existing I-DRX operation. During SI, significant power saving gains have been observed by adopting LP-WUS for RRC Idle/Inactive mode compared to existing I-DRX operation with or without Rel-17 PEI</a:t>
            </a:r>
          </a:p>
          <a:p>
            <a:pPr lvl="1"/>
            <a:r>
              <a:rPr lang="en-US" altLang="ko-KR" dirty="0"/>
              <a:t>Moreover, LP-WUS based operations in RRC Connected mode have been identified and analyzed, for example, LP-WUS replacing Rel-16 DCP and LP-WUS cooperating with Rel-17 PDCCH monitoring adaptation indication. During SI, significant power saving gains have been observed by adopting LP-WUS for RRC Connected mode compared to Rel-15 long/short C-DRX operation, Rel-16 DCP and Rel-17 PDCCH monitoring adaptation</a:t>
            </a:r>
          </a:p>
          <a:p>
            <a:endParaRPr lang="en-US" altLang="ko-KR" sz="3200" dirty="0"/>
          </a:p>
          <a:p>
            <a:r>
              <a:rPr lang="en-US" altLang="ko-KR" sz="2400" dirty="0"/>
              <a:t>Proposal</a:t>
            </a:r>
          </a:p>
          <a:p>
            <a:pPr lvl="1"/>
            <a:r>
              <a:rPr lang="en-US" altLang="ko-KR" dirty="0"/>
              <a:t>Specify LP-WUS based operation in RRC Idle/Inactive mode to wake up UE’s main radio from ultra-deep sleep state </a:t>
            </a:r>
          </a:p>
          <a:p>
            <a:pPr lvl="1"/>
            <a:r>
              <a:rPr lang="en-US" altLang="ko-KR" dirty="0"/>
              <a:t>Specify LP-WUS based operation in RRC connected mode to trigger/adapt UE’s PDCCH monitoring</a:t>
            </a: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016293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RRM supported by LP-WUR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23853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dirty="0"/>
              <a:t>Even though LP-WUS is adopted for RRC Idle/Inactive mode, UE power saving gain cannot be guaranteed with existing RRM measurement by the main radio in RRC Idle/Inactive mode.</a:t>
            </a:r>
          </a:p>
          <a:p>
            <a:pPr lvl="2"/>
            <a:r>
              <a:rPr lang="en-US" altLang="ko-KR" dirty="0"/>
              <a:t>For example, if serving cell measurement by the main radio is not offloaded to LP-WUR, a UE with LP-WUR should wake up to perform serving cell measurement every I-DRX, thus the power saving benefit of ultra-deep sleep state cannot be fully utilized.</a:t>
            </a:r>
          </a:p>
          <a:p>
            <a:pPr lvl="1"/>
            <a:r>
              <a:rPr lang="en-US" altLang="ko-KR" dirty="0"/>
              <a:t>During SI, significant power saving gains have been observed by adopting serving cell measurement offloading to LP-WUR compared to I-DRX and </a:t>
            </a:r>
            <a:r>
              <a:rPr lang="en-US" altLang="ko-KR" dirty="0" err="1"/>
              <a:t>eDRX</a:t>
            </a:r>
            <a:r>
              <a:rPr lang="en-US" altLang="ko-KR" dirty="0"/>
              <a:t>.</a:t>
            </a:r>
          </a:p>
          <a:p>
            <a:pPr lvl="1"/>
            <a:endParaRPr lang="en-US" altLang="ko-KR" sz="3200" dirty="0"/>
          </a:p>
          <a:p>
            <a:r>
              <a:rPr lang="en-US" altLang="ko-KR" sz="2400" dirty="0"/>
              <a:t>Proposal</a:t>
            </a:r>
          </a:p>
          <a:p>
            <a:pPr lvl="1"/>
            <a:r>
              <a:rPr lang="en-US" altLang="ko-KR" dirty="0"/>
              <a:t>Specify offloading of RRM measurements of serving cell by LP-WUR.</a:t>
            </a: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882076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 strike="sngStrike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r>
              <a:rPr lang="en-US" altLang="ko-KR" dirty="0"/>
              <a:t>Specify new physical layer signals for low-power wake-up signal (LP-WUS) and low power synchronization signal (LP-SS) with consideration of the corresponding receiver architecture</a:t>
            </a:r>
          </a:p>
          <a:p>
            <a:endParaRPr lang="en-US" altLang="ko-KR" dirty="0"/>
          </a:p>
          <a:p>
            <a:r>
              <a:rPr lang="en-US" altLang="ko-KR" dirty="0"/>
              <a:t>Specify LP-WUS based operation in RRC Idle/Inactive mode to wake up UE’s main radio from ultra-deep sleep state </a:t>
            </a:r>
          </a:p>
          <a:p>
            <a:r>
              <a:rPr lang="en-US" altLang="ko-KR" dirty="0"/>
              <a:t>Specify LP-WUS based operation in RRC connected mode to trigger/adapt UE’s PDCCH monitoring</a:t>
            </a:r>
          </a:p>
          <a:p>
            <a:endParaRPr lang="en-US" altLang="ko-KR" dirty="0"/>
          </a:p>
          <a:p>
            <a:r>
              <a:rPr lang="en-US" altLang="ko-KR" dirty="0"/>
              <a:t>Specify offloading of RRM measurements of serving cell by LP-WUR</a:t>
            </a:r>
          </a:p>
          <a:p>
            <a:endParaRPr lang="en-US" altLang="ko-KR" dirty="0"/>
          </a:p>
          <a:p>
            <a:pPr marL="571500" lvl="1" indent="0">
              <a:buNone/>
            </a:pPr>
            <a:endParaRPr lang="en-GB" altLang="ko-KR" sz="1600" strike="sngStrike" dirty="0"/>
          </a:p>
          <a:p>
            <a:pPr lvl="2"/>
            <a:endParaRPr lang="ko-KR" altLang="ko-KR" sz="1600" dirty="0"/>
          </a:p>
          <a:p>
            <a:pPr lvl="1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3648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microsoft.com/sharepoint/v3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85627</TotalTime>
  <Words>794</Words>
  <Application>Microsoft Office PowerPoint</Application>
  <PresentationFormat>사용자 지정</PresentationFormat>
  <Paragraphs>97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굴림</vt:lpstr>
      <vt:lpstr>맑은 고딕</vt:lpstr>
      <vt:lpstr>Arial</vt:lpstr>
      <vt:lpstr>Office 테마</vt:lpstr>
      <vt:lpstr>Proposal on LP-WUS WI in Rel-19</vt:lpstr>
      <vt:lpstr>Introduction</vt:lpstr>
      <vt:lpstr>Waveform for LP-WUS</vt:lpstr>
      <vt:lpstr>Operation based on LP-WUS</vt:lpstr>
      <vt:lpstr>RRM supported by LP-WUR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Joon Kui Ahn/5G Wireless Connect Standard Task(joon.ahn@lge.com)</cp:lastModifiedBy>
  <cp:revision>3584</cp:revision>
  <dcterms:created xsi:type="dcterms:W3CDTF">2016-10-11T04:12:52Z</dcterms:created>
  <dcterms:modified xsi:type="dcterms:W3CDTF">2023-09-04T01:34:04Z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