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15" autoAdjust="0"/>
    <p:restoredTop sz="95829" autoAdjust="0"/>
  </p:normalViewPr>
  <p:slideViewPr>
    <p:cSldViewPr snapToGrid="0">
      <p:cViewPr varScale="1">
        <p:scale>
          <a:sx n="89" d="100"/>
          <a:sy n="89" d="100"/>
        </p:scale>
        <p:origin x="782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DB9133C-EA70-D5EF-A1E9-1C63373126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412A15FB-FCC9-C698-6E58-14EFCE5B59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353771E-94AC-C216-0F4C-618E4262E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08981-CCDB-407C-A8A2-BA091BA39431}" type="datetimeFigureOut">
              <a:rPr lang="en-US" smtClean="0"/>
              <a:t>6/13/2023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FA90262-2013-7F49-49D6-7D703CB58E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6288095-F314-FDCA-D862-FC170B3CFC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BC53D-3759-42F4-8456-42230D6906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0152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BA31D6B-B243-1B36-E261-F1016B0540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DE3B3983-4A1F-5102-A3FC-AF1C39C379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3ECBD11-792A-7A60-E81C-94CAB6FDE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08981-CCDB-407C-A8A2-BA091BA39431}" type="datetimeFigureOut">
              <a:rPr lang="en-US" smtClean="0"/>
              <a:t>6/13/2023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1DC4216-3A27-8A78-6A3E-1C799DE15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88F6A84-7CC6-126B-CEE3-004C93B64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BC53D-3759-42F4-8456-42230D6906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44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E4866FCB-D3E3-6CC6-96CF-CC183B40C3D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67A8FEEB-7800-4788-D80F-7751B7C0E1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782185D-220A-E4E3-0F48-E97E64BAEA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08981-CCDB-407C-A8A2-BA091BA39431}" type="datetimeFigureOut">
              <a:rPr lang="en-US" smtClean="0"/>
              <a:t>6/13/2023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C3A392F-EF27-43C4-641A-E32C5960BE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39AB47A-552E-D173-A315-B3C30447B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BC53D-3759-42F4-8456-42230D6906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203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7C2CBCC-AB8F-4AB2-C638-040ADA2ABC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CF143C8-1263-5AE0-38C4-9B064C0A31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4553365-4775-B6C3-3DDE-D3C15C79C8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08981-CCDB-407C-A8A2-BA091BA39431}" type="datetimeFigureOut">
              <a:rPr lang="en-US" smtClean="0"/>
              <a:t>6/13/2023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916586E-1F3F-4E90-2F25-6979BBC42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B07696F-EF07-3215-3F4D-5D8DCFF68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BC53D-3759-42F4-8456-42230D6906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361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266113E-559A-6135-64EC-24F7ABB716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B5C6A4FE-A2BF-C6C1-21F4-BCBC037965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1A07DFB-EE14-30A5-ADB3-344362A32F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08981-CCDB-407C-A8A2-BA091BA39431}" type="datetimeFigureOut">
              <a:rPr lang="en-US" smtClean="0"/>
              <a:t>6/13/2023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2375102-A5E9-7AC4-6962-23E054DFD7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950D43D-7EF6-8C8C-91AF-69B0B75FC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BC53D-3759-42F4-8456-42230D6906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24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86B674D-8EE5-D2C5-006B-D7207D3D08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C25AFC1-BD41-62A9-07AC-DA7288CCDB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6BC8068F-B864-5816-318D-2F4385B8B6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5A36534-7FEC-5CE9-CA1D-29AA58DE2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08981-CCDB-407C-A8A2-BA091BA39431}" type="datetimeFigureOut">
              <a:rPr lang="en-US" smtClean="0"/>
              <a:t>6/13/2023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230F87AD-6AD1-3FE7-C7BF-8AB659EA6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C8F98468-225F-EBC2-5682-4C4BB84A13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BC53D-3759-42F4-8456-42230D6906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577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D5F7784-A991-55C1-E1FA-48BF9F5109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7C20B137-6458-7498-0ADE-A8344B09D9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B61DAC8E-35AD-A4DE-A908-2424E36B32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BDEE2237-84A0-F512-3827-ED8DAC8058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74B641B8-E125-FDD3-D9A1-A45D05C2579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8071F863-FDE1-60C7-3481-3C2FBFE3C5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08981-CCDB-407C-A8A2-BA091BA39431}" type="datetimeFigureOut">
              <a:rPr lang="en-US" smtClean="0"/>
              <a:t>6/13/2023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4CE7FA76-9E61-67E5-B93B-1BF876754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8CCA8793-F285-A116-F244-45BC9E3E3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BC53D-3759-42F4-8456-42230D6906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575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5F6A9E1-88F0-8F66-D452-FA5C598C14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2C20A7C8-1EF7-AFB1-EDE9-08DF145EC4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08981-CCDB-407C-A8A2-BA091BA39431}" type="datetimeFigureOut">
              <a:rPr lang="en-US" smtClean="0"/>
              <a:t>6/13/2023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30D22D7-546E-E122-2719-406F492CA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09A6F76C-3B25-C907-068A-3D9A17C4D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BC53D-3759-42F4-8456-42230D6906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424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3B9C72C4-53F6-559E-1E55-AE94767006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08981-CCDB-407C-A8A2-BA091BA39431}" type="datetimeFigureOut">
              <a:rPr lang="en-US" smtClean="0"/>
              <a:t>6/13/2023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E8E6BADC-ACAC-C805-7C77-DBFFD8DC4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2E307C03-ABB3-CE72-30A2-68ED34502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BC53D-3759-42F4-8456-42230D6906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676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FA23D75-2E79-5728-D820-F0F776B197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6737E99-64C3-EEC3-EDE4-0959EB0FAA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C95E4E44-0B25-4597-7CD8-C5BFDBCC06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F284464E-A2CB-99F3-D780-0EAE74CFB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08981-CCDB-407C-A8A2-BA091BA39431}" type="datetimeFigureOut">
              <a:rPr lang="en-US" smtClean="0"/>
              <a:t>6/13/2023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F4D4E39B-B239-5209-77A0-B57579C10A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D570588E-157E-7A94-70E9-4E174887F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BC53D-3759-42F4-8456-42230D6906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179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43ECFF1-FC8E-04D7-9BB1-349F17245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E971929D-F57D-041E-4823-DB0B44EB486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7E45A915-F33D-18BA-422B-DA67EEE477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F1E6881A-27E2-D161-60F5-5C3C3C048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08981-CCDB-407C-A8A2-BA091BA39431}" type="datetimeFigureOut">
              <a:rPr lang="en-US" smtClean="0"/>
              <a:t>6/13/2023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7F338F87-69FC-FBAC-37AC-4566C90049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59323A17-774A-057E-A1CC-ACCA54E98F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BC53D-3759-42F4-8456-42230D6906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836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C2932B23-32CF-329F-8B0F-9C48B0231F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3761A75A-C373-1D60-B2BF-DFDFC6BF90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1A5EA67-F062-77DD-AB99-C6CAEE8CB7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08981-CCDB-407C-A8A2-BA091BA39431}" type="datetimeFigureOut">
              <a:rPr lang="en-US" smtClean="0"/>
              <a:t>6/13/2023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6B829CA-1B16-748F-A213-99A6DD739A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10F6B69-8E11-495B-A9C9-004FBAC8DB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CBC53D-3759-42F4-8456-42230D6906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461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C03E68A-B9E5-165D-2F97-7081C684D2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940505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AU" dirty="0"/>
              <a:t>Way forward on </a:t>
            </a:r>
            <a:r>
              <a:rPr lang="en-AU" dirty="0" smtClean="0"/>
              <a:t>Rel-18 NR </a:t>
            </a:r>
            <a:r>
              <a:rPr lang="en-AU" dirty="0" err="1" smtClean="0"/>
              <a:t>sidelink</a:t>
            </a:r>
            <a:r>
              <a:rPr lang="en-AU" dirty="0" smtClean="0"/>
              <a:t> evolution WI </a:t>
            </a:r>
            <a:r>
              <a:rPr lang="en-AU" dirty="0"/>
              <a:t>objectives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6A4E00D3-8D68-5F25-47F7-0C5F16A4D5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31894"/>
            <a:ext cx="9144000" cy="1544047"/>
          </a:xfrm>
        </p:spPr>
        <p:txBody>
          <a:bodyPr/>
          <a:lstStyle/>
          <a:p>
            <a:r>
              <a:rPr lang="en-AU" dirty="0"/>
              <a:t>Moderator </a:t>
            </a:r>
            <a:r>
              <a:rPr lang="en-AU" dirty="0" smtClean="0"/>
              <a:t>(LG Electronics)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0F1598C-FCC1-36F9-8602-3BB4C7790821}"/>
              </a:ext>
            </a:extLst>
          </p:cNvPr>
          <p:cNvSpPr txBox="1"/>
          <p:nvPr/>
        </p:nvSpPr>
        <p:spPr>
          <a:xfrm>
            <a:off x="320842" y="441158"/>
            <a:ext cx="296472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b="1" dirty="0"/>
              <a:t>3GPP TSG RAN Meeting </a:t>
            </a:r>
            <a:r>
              <a:rPr lang="en-AU" b="1" dirty="0" smtClean="0"/>
              <a:t>#100</a:t>
            </a:r>
            <a:endParaRPr lang="en-AU" b="1" dirty="0"/>
          </a:p>
          <a:p>
            <a:r>
              <a:rPr lang="en-AU" b="1" dirty="0"/>
              <a:t>Taipei, June 12-14, </a:t>
            </a:r>
            <a:r>
              <a:rPr lang="en-AU" b="1" dirty="0" smtClean="0"/>
              <a:t>2023</a:t>
            </a:r>
            <a:endParaRPr lang="en-AU" b="1" dirty="0"/>
          </a:p>
          <a:p>
            <a:r>
              <a:rPr lang="en-AU" b="1" dirty="0"/>
              <a:t>Agenda: 9.3.1.5</a:t>
            </a:r>
          </a:p>
          <a:p>
            <a:r>
              <a:rPr lang="en-AU" b="1" dirty="0"/>
              <a:t>Document for: Endorsement</a:t>
            </a:r>
            <a:endParaRPr lang="en-US" b="1" dirty="0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DE2BC761-CCA1-DCC1-91E4-B1EB18AA7247}"/>
              </a:ext>
            </a:extLst>
          </p:cNvPr>
          <p:cNvSpPr txBox="1"/>
          <p:nvPr/>
        </p:nvSpPr>
        <p:spPr>
          <a:xfrm>
            <a:off x="10660570" y="441158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b="1" dirty="0" smtClean="0"/>
              <a:t>RP-231478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606174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8880990-D3A2-A252-9F6A-68DA0CF66F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1033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Background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F29FC3A-B8F0-7159-6595-6702264801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8358" y="1612230"/>
            <a:ext cx="10455442" cy="43955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24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RAN#99 endorsed the following for the progress of this WI:</a:t>
            </a:r>
          </a:p>
          <a:p>
            <a:pPr marL="714375" indent="-317500" algn="just"/>
            <a:r>
              <a:rPr lang="en-US" altLang="ko-KR" sz="2400" b="1" dirty="0">
                <a:solidFill>
                  <a:srgbClr val="0070C0"/>
                </a:solidFill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WGs are tasked to complete Co-Ex objective (#4) by June 2023.</a:t>
            </a:r>
          </a:p>
          <a:p>
            <a:pPr marL="714375" indent="-317500" algn="just"/>
            <a:r>
              <a:rPr lang="en-US" altLang="ko-KR" sz="2400" b="1" dirty="0">
                <a:solidFill>
                  <a:srgbClr val="0070C0"/>
                </a:solidFill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SL CA objective (#1) starts in RAN1 from RAN#100 or earlier if the work for Co-Ex completes before June 2023.</a:t>
            </a:r>
          </a:p>
          <a:p>
            <a:pPr marL="714375" indent="-317500" algn="just"/>
            <a:r>
              <a:rPr lang="en-US" altLang="ko-KR" sz="2400" b="1" dirty="0">
                <a:solidFill>
                  <a:srgbClr val="0070C0"/>
                </a:solidFill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SL CA objective (#1) starts in RAN2/4 from RAN#99.</a:t>
            </a:r>
          </a:p>
          <a:p>
            <a:pPr marL="714375" indent="-317500" algn="just"/>
            <a:r>
              <a:rPr lang="en-US" altLang="ko-KR" sz="2400" b="1" dirty="0">
                <a:solidFill>
                  <a:srgbClr val="0070C0"/>
                </a:solidFill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The work on Co-Ex and SL CA are not prioritized over SL-U and FR2 beam management</a:t>
            </a:r>
          </a:p>
          <a:p>
            <a:pPr marL="0" indent="0" algn="just">
              <a:buNone/>
            </a:pPr>
            <a:endParaRPr lang="en-US" sz="2400" b="1" dirty="0" smtClean="0">
              <a:solidFill>
                <a:srgbClr val="0070C0"/>
              </a:solidFill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US" sz="24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The WI status 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report 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RP‑230908 states </a:t>
            </a:r>
            <a:r>
              <a:rPr lang="en-US" sz="24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that Co-Ex objective is completed.</a:t>
            </a:r>
            <a:endParaRPr lang="en-US" sz="24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38695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8880990-D3A2-A252-9F6A-68DA0CF66F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1033"/>
          </a:xfrm>
        </p:spPr>
        <p:txBody>
          <a:bodyPr>
            <a:normAutofit fontScale="90000"/>
          </a:bodyPr>
          <a:lstStyle/>
          <a:p>
            <a:r>
              <a:rPr lang="en-AU" dirty="0" smtClean="0">
                <a:solidFill>
                  <a:srgbClr val="0070C0"/>
                </a:solidFill>
              </a:rPr>
              <a:t>Proposal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F29FC3A-B8F0-7159-6595-6702264801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8358" y="1612230"/>
            <a:ext cx="10455442" cy="43955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Proposal: RAN1 starts working on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sidelink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CA in Q3 as agreed in RAN#99. RAN#101 will check the progress, and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sidelink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CA will be dropped from Rel-18 if its RAN1 work is not completed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24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Note: the work on </a:t>
            </a:r>
            <a:r>
              <a:rPr lang="en-US" sz="2400" b="1" dirty="0" err="1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Sidelink</a:t>
            </a:r>
            <a:r>
              <a:rPr lang="en-US" sz="24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CA shall not impact the completion of SL-U.</a:t>
            </a:r>
            <a:endParaRPr lang="en-US" sz="24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98559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594</TotalTime>
  <Words>176</Words>
  <Application>Microsoft Office PowerPoint</Application>
  <PresentationFormat>와이드스크린</PresentationFormat>
  <Paragraphs>18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9" baseType="lpstr">
      <vt:lpstr>PMingLiU</vt:lpstr>
      <vt:lpstr>Arial</vt:lpstr>
      <vt:lpstr>Calibri</vt:lpstr>
      <vt:lpstr>Calibri Light</vt:lpstr>
      <vt:lpstr>Times New Roman</vt:lpstr>
      <vt:lpstr>Office Theme</vt:lpstr>
      <vt:lpstr>Way forward on Rel-18 NR sidelink evolution WI objectives</vt:lpstr>
      <vt:lpstr>Background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R18 SL-Evo WI scope</dc:title>
  <dc:creator>Kevin Lin</dc:creator>
  <cp:lastModifiedBy>Hanbyul Seo</cp:lastModifiedBy>
  <cp:revision>42</cp:revision>
  <dcterms:created xsi:type="dcterms:W3CDTF">2023-03-20T16:25:18Z</dcterms:created>
  <dcterms:modified xsi:type="dcterms:W3CDTF">2023-06-13T07:53:18Z</dcterms:modified>
</cp:coreProperties>
</file>