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91" r:id="rId2"/>
  </p:sldMasterIdLst>
  <p:notesMasterIdLst>
    <p:notesMasterId r:id="rId30"/>
  </p:notesMasterIdLst>
  <p:sldIdLst>
    <p:sldId id="434" r:id="rId3"/>
    <p:sldId id="435" r:id="rId4"/>
    <p:sldId id="1090" r:id="rId5"/>
    <p:sldId id="2114" r:id="rId6"/>
    <p:sldId id="2139" r:id="rId7"/>
    <p:sldId id="2140" r:id="rId8"/>
    <p:sldId id="1095" r:id="rId9"/>
    <p:sldId id="2141" r:id="rId10"/>
    <p:sldId id="2142" r:id="rId11"/>
    <p:sldId id="2143" r:id="rId12"/>
    <p:sldId id="2144" r:id="rId13"/>
    <p:sldId id="2113" r:id="rId14"/>
    <p:sldId id="2145" r:id="rId15"/>
    <p:sldId id="2103" r:id="rId16"/>
    <p:sldId id="2116" r:id="rId17"/>
    <p:sldId id="2115" r:id="rId18"/>
    <p:sldId id="2117" r:id="rId19"/>
    <p:sldId id="2106" r:id="rId20"/>
    <p:sldId id="2118" r:id="rId21"/>
    <p:sldId id="2119" r:id="rId22"/>
    <p:sldId id="2120" r:id="rId23"/>
    <p:sldId id="2146" r:id="rId24"/>
    <p:sldId id="2121" r:id="rId25"/>
    <p:sldId id="1093" r:id="rId26"/>
    <p:sldId id="2147" r:id="rId27"/>
    <p:sldId id="1094" r:id="rId28"/>
    <p:sldId id="1089" r:id="rId29"/>
  </p:sldIdLst>
  <p:sldSz cx="14995525" cy="6858000"/>
  <p:notesSz cx="6858000" cy="9144000"/>
  <p:defaultText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FF"/>
    <a:srgbClr val="92D050"/>
    <a:srgbClr val="C5C5C5"/>
    <a:srgbClr val="C800BE"/>
    <a:srgbClr val="FA7100"/>
    <a:srgbClr val="FFA7A7"/>
    <a:srgbClr val="53FFA1"/>
    <a:srgbClr val="FF5B5B"/>
    <a:srgbClr val="663300"/>
    <a:srgbClr val="1E965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DEEE53A-10A8-4EF6-BAAB-A7F63BF6ACF9}" v="16" dt="2024-04-01T17:37:33.94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971" autoAdjust="0"/>
    <p:restoredTop sz="94660"/>
  </p:normalViewPr>
  <p:slideViewPr>
    <p:cSldViewPr snapToGrid="0">
      <p:cViewPr varScale="1">
        <p:scale>
          <a:sx n="106" d="100"/>
          <a:sy n="106" d="100"/>
        </p:scale>
        <p:origin x="444" y="5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microsoft.com/office/2015/10/relationships/revisionInfo" Target="revisionInfo.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 Id="rId35" Type="http://schemas.microsoft.com/office/2016/11/relationships/changesInfo" Target="changesInfos/changesInfo1.xml"/><Relationship Id="rId8" Type="http://schemas.openxmlformats.org/officeDocument/2006/relationships/slide" Target="slides/slide6.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anshi Chen" userId="3a7dbef4-3474-47c6-9897-007f5734efb0" providerId="ADAL" clId="{047B8538-CDDF-4531-89EE-C5E564D32E01}"/>
    <pc:docChg chg="undo redo custSel addSld delSld modSld sldOrd">
      <pc:chgData name="Wanshi Chen" userId="3a7dbef4-3474-47c6-9897-007f5734efb0" providerId="ADAL" clId="{047B8538-CDDF-4531-89EE-C5E564D32E01}" dt="2023-04-17T14:11:42.842" v="1195" actId="6549"/>
      <pc:docMkLst>
        <pc:docMk/>
      </pc:docMkLst>
      <pc:sldChg chg="modSp mod">
        <pc:chgData name="Wanshi Chen" userId="3a7dbef4-3474-47c6-9897-007f5734efb0" providerId="ADAL" clId="{047B8538-CDDF-4531-89EE-C5E564D32E01}" dt="2023-04-16T03:59:35.387" v="5" actId="20577"/>
        <pc:sldMkLst>
          <pc:docMk/>
          <pc:sldMk cId="399343419" sldId="434"/>
        </pc:sldMkLst>
        <pc:spChg chg="mod">
          <ac:chgData name="Wanshi Chen" userId="3a7dbef4-3474-47c6-9897-007f5734efb0" providerId="ADAL" clId="{047B8538-CDDF-4531-89EE-C5E564D32E01}" dt="2023-04-16T03:59:35.387" v="5" actId="20577"/>
          <ac:spMkLst>
            <pc:docMk/>
            <pc:sldMk cId="399343419" sldId="434"/>
            <ac:spMk id="5" creationId="{55BB95B6-96F8-4C7B-843E-16CFF3CC2E82}"/>
          </ac:spMkLst>
        </pc:spChg>
      </pc:sldChg>
      <pc:sldChg chg="modSp mod">
        <pc:chgData name="Wanshi Chen" userId="3a7dbef4-3474-47c6-9897-007f5734efb0" providerId="ADAL" clId="{047B8538-CDDF-4531-89EE-C5E564D32E01}" dt="2023-04-16T04:33:44.553" v="974" actId="6549"/>
        <pc:sldMkLst>
          <pc:docMk/>
          <pc:sldMk cId="4008192341" sldId="435"/>
        </pc:sldMkLst>
        <pc:spChg chg="mod">
          <ac:chgData name="Wanshi Chen" userId="3a7dbef4-3474-47c6-9897-007f5734efb0" providerId="ADAL" clId="{047B8538-CDDF-4531-89EE-C5E564D32E01}" dt="2023-04-16T04:33:44.553" v="974" actId="6549"/>
          <ac:spMkLst>
            <pc:docMk/>
            <pc:sldMk cId="4008192341" sldId="435"/>
            <ac:spMk id="3" creationId="{85903BC0-EB37-4C3E-8DD6-27F0E6CA817C}"/>
          </ac:spMkLst>
        </pc:spChg>
      </pc:sldChg>
      <pc:sldChg chg="del">
        <pc:chgData name="Wanshi Chen" userId="3a7dbef4-3474-47c6-9897-007f5734efb0" providerId="ADAL" clId="{047B8538-CDDF-4531-89EE-C5E564D32E01}" dt="2023-04-16T04:02:35.629" v="45" actId="47"/>
        <pc:sldMkLst>
          <pc:docMk/>
          <pc:sldMk cId="1586269898" sldId="448"/>
        </pc:sldMkLst>
      </pc:sldChg>
      <pc:sldChg chg="del">
        <pc:chgData name="Wanshi Chen" userId="3a7dbef4-3474-47c6-9897-007f5734efb0" providerId="ADAL" clId="{047B8538-CDDF-4531-89EE-C5E564D32E01}" dt="2023-04-16T04:33:27.207" v="972" actId="47"/>
        <pc:sldMkLst>
          <pc:docMk/>
          <pc:sldMk cId="4216883840" sldId="1094"/>
        </pc:sldMkLst>
      </pc:sldChg>
      <pc:sldChg chg="addSp delSp modSp del">
        <pc:chgData name="Wanshi Chen" userId="3a7dbef4-3474-47c6-9897-007f5734efb0" providerId="ADAL" clId="{047B8538-CDDF-4531-89EE-C5E564D32E01}" dt="2023-04-16T04:09:05.368" v="202" actId="47"/>
        <pc:sldMkLst>
          <pc:docMk/>
          <pc:sldMk cId="4011735051" sldId="1100"/>
        </pc:sldMkLst>
        <pc:spChg chg="add del mod">
          <ac:chgData name="Wanshi Chen" userId="3a7dbef4-3474-47c6-9897-007f5734efb0" providerId="ADAL" clId="{047B8538-CDDF-4531-89EE-C5E564D32E01}" dt="2023-04-16T04:04:24.916" v="53"/>
          <ac:spMkLst>
            <pc:docMk/>
            <pc:sldMk cId="4011735051" sldId="1100"/>
            <ac:spMk id="4" creationId="{6130D1B4-D015-487D-B0C5-6E6146889992}"/>
          </ac:spMkLst>
        </pc:spChg>
      </pc:sldChg>
      <pc:sldChg chg="modSp add del mod">
        <pc:chgData name="Wanshi Chen" userId="3a7dbef4-3474-47c6-9897-007f5734efb0" providerId="ADAL" clId="{047B8538-CDDF-4531-89EE-C5E564D32E01}" dt="2023-04-16T04:29:18.529" v="858" actId="20577"/>
        <pc:sldMkLst>
          <pc:docMk/>
          <pc:sldMk cId="1028292536" sldId="2097"/>
        </pc:sldMkLst>
        <pc:spChg chg="mod">
          <ac:chgData name="Wanshi Chen" userId="3a7dbef4-3474-47c6-9897-007f5734efb0" providerId="ADAL" clId="{047B8538-CDDF-4531-89EE-C5E564D32E01}" dt="2023-04-16T04:18:38.320" v="548" actId="20577"/>
          <ac:spMkLst>
            <pc:docMk/>
            <pc:sldMk cId="1028292536" sldId="2097"/>
            <ac:spMk id="2" creationId="{12DD0395-6E2A-4D67-A1A6-3A5C1DB567C4}"/>
          </ac:spMkLst>
        </pc:spChg>
        <pc:spChg chg="mod">
          <ac:chgData name="Wanshi Chen" userId="3a7dbef4-3474-47c6-9897-007f5734efb0" providerId="ADAL" clId="{047B8538-CDDF-4531-89EE-C5E564D32E01}" dt="2023-04-16T04:29:18.529" v="858" actId="20577"/>
          <ac:spMkLst>
            <pc:docMk/>
            <pc:sldMk cId="1028292536" sldId="2097"/>
            <ac:spMk id="3" creationId="{85903BC0-EB37-4C3E-8DD6-27F0E6CA817C}"/>
          </ac:spMkLst>
        </pc:spChg>
      </pc:sldChg>
      <pc:sldChg chg="modSp add del mod">
        <pc:chgData name="Wanshi Chen" userId="3a7dbef4-3474-47c6-9897-007f5734efb0" providerId="ADAL" clId="{047B8538-CDDF-4531-89EE-C5E564D32E01}" dt="2023-04-16T04:38:56.800" v="1106" actId="1076"/>
        <pc:sldMkLst>
          <pc:docMk/>
          <pc:sldMk cId="918975956" sldId="2098"/>
        </pc:sldMkLst>
        <pc:spChg chg="mod">
          <ac:chgData name="Wanshi Chen" userId="3a7dbef4-3474-47c6-9897-007f5734efb0" providerId="ADAL" clId="{047B8538-CDDF-4531-89EE-C5E564D32E01}" dt="2023-04-16T04:13:08.149" v="333" actId="20577"/>
          <ac:spMkLst>
            <pc:docMk/>
            <pc:sldMk cId="918975956" sldId="2098"/>
            <ac:spMk id="2" creationId="{12DD0395-6E2A-4D67-A1A6-3A5C1DB567C4}"/>
          </ac:spMkLst>
        </pc:spChg>
        <pc:spChg chg="mod">
          <ac:chgData name="Wanshi Chen" userId="3a7dbef4-3474-47c6-9897-007f5734efb0" providerId="ADAL" clId="{047B8538-CDDF-4531-89EE-C5E564D32E01}" dt="2023-04-16T04:38:56.800" v="1106" actId="1076"/>
          <ac:spMkLst>
            <pc:docMk/>
            <pc:sldMk cId="918975956" sldId="2098"/>
            <ac:spMk id="3" creationId="{85903BC0-EB37-4C3E-8DD6-27F0E6CA817C}"/>
          </ac:spMkLst>
        </pc:spChg>
      </pc:sldChg>
      <pc:sldChg chg="add del">
        <pc:chgData name="Wanshi Chen" userId="3a7dbef4-3474-47c6-9897-007f5734efb0" providerId="ADAL" clId="{047B8538-CDDF-4531-89EE-C5E564D32E01}" dt="2023-04-16T04:31:43.025" v="912" actId="47"/>
        <pc:sldMkLst>
          <pc:docMk/>
          <pc:sldMk cId="1220732092" sldId="2099"/>
        </pc:sldMkLst>
      </pc:sldChg>
      <pc:sldChg chg="addSp delSp modSp">
        <pc:chgData name="Wanshi Chen" userId="3a7dbef4-3474-47c6-9897-007f5734efb0" providerId="ADAL" clId="{047B8538-CDDF-4531-89EE-C5E564D32E01}" dt="2023-04-16T04:04:18.372" v="51"/>
        <pc:sldMkLst>
          <pc:docMk/>
          <pc:sldMk cId="1939252559" sldId="2100"/>
        </pc:sldMkLst>
        <pc:spChg chg="add del mod">
          <ac:chgData name="Wanshi Chen" userId="3a7dbef4-3474-47c6-9897-007f5734efb0" providerId="ADAL" clId="{047B8538-CDDF-4531-89EE-C5E564D32E01}" dt="2023-04-16T04:04:18.372" v="51"/>
          <ac:spMkLst>
            <pc:docMk/>
            <pc:sldMk cId="1939252559" sldId="2100"/>
            <ac:spMk id="3" creationId="{9995ECF2-7775-418D-9E0E-88C4A2A383E3}"/>
          </ac:spMkLst>
        </pc:spChg>
      </pc:sldChg>
      <pc:sldChg chg="modSp add mod">
        <pc:chgData name="Wanshi Chen" userId="3a7dbef4-3474-47c6-9897-007f5734efb0" providerId="ADAL" clId="{047B8538-CDDF-4531-89EE-C5E564D32E01}" dt="2023-04-17T14:03:15.538" v="1125" actId="20577"/>
        <pc:sldMkLst>
          <pc:docMk/>
          <pc:sldMk cId="2805245169" sldId="2101"/>
        </pc:sldMkLst>
        <pc:spChg chg="mod">
          <ac:chgData name="Wanshi Chen" userId="3a7dbef4-3474-47c6-9897-007f5734efb0" providerId="ADAL" clId="{047B8538-CDDF-4531-89EE-C5E564D32E01}" dt="2023-04-16T04:05:26.241" v="56" actId="20577"/>
          <ac:spMkLst>
            <pc:docMk/>
            <pc:sldMk cId="2805245169" sldId="2101"/>
            <ac:spMk id="2" creationId="{12DD0395-6E2A-4D67-A1A6-3A5C1DB567C4}"/>
          </ac:spMkLst>
        </pc:spChg>
        <pc:spChg chg="mod">
          <ac:chgData name="Wanshi Chen" userId="3a7dbef4-3474-47c6-9897-007f5734efb0" providerId="ADAL" clId="{047B8538-CDDF-4531-89EE-C5E564D32E01}" dt="2023-04-17T14:03:15.538" v="1125" actId="20577"/>
          <ac:spMkLst>
            <pc:docMk/>
            <pc:sldMk cId="2805245169" sldId="2101"/>
            <ac:spMk id="3" creationId="{85903BC0-EB37-4C3E-8DD6-27F0E6CA817C}"/>
          </ac:spMkLst>
        </pc:spChg>
      </pc:sldChg>
      <pc:sldChg chg="modSp add mod">
        <pc:chgData name="Wanshi Chen" userId="3a7dbef4-3474-47c6-9897-007f5734efb0" providerId="ADAL" clId="{047B8538-CDDF-4531-89EE-C5E564D32E01}" dt="2023-04-16T04:01:08.498" v="39" actId="113"/>
        <pc:sldMkLst>
          <pc:docMk/>
          <pc:sldMk cId="2668100522" sldId="2102"/>
        </pc:sldMkLst>
        <pc:spChg chg="mod">
          <ac:chgData name="Wanshi Chen" userId="3a7dbef4-3474-47c6-9897-007f5734efb0" providerId="ADAL" clId="{047B8538-CDDF-4531-89EE-C5E564D32E01}" dt="2023-04-16T04:01:08.498" v="39" actId="113"/>
          <ac:spMkLst>
            <pc:docMk/>
            <pc:sldMk cId="2668100522" sldId="2102"/>
            <ac:spMk id="3" creationId="{85903BC0-EB37-4C3E-8DD6-27F0E6CA817C}"/>
          </ac:spMkLst>
        </pc:spChg>
      </pc:sldChg>
      <pc:sldChg chg="modSp add mod">
        <pc:chgData name="Wanshi Chen" userId="3a7dbef4-3474-47c6-9897-007f5734efb0" providerId="ADAL" clId="{047B8538-CDDF-4531-89EE-C5E564D32E01}" dt="2023-04-16T04:40:06.723" v="1109" actId="113"/>
        <pc:sldMkLst>
          <pc:docMk/>
          <pc:sldMk cId="3357754546" sldId="2103"/>
        </pc:sldMkLst>
        <pc:spChg chg="mod">
          <ac:chgData name="Wanshi Chen" userId="3a7dbef4-3474-47c6-9897-007f5734efb0" providerId="ADAL" clId="{047B8538-CDDF-4531-89EE-C5E564D32E01}" dt="2023-04-16T04:32:37.880" v="942" actId="20577"/>
          <ac:spMkLst>
            <pc:docMk/>
            <pc:sldMk cId="3357754546" sldId="2103"/>
            <ac:spMk id="2" creationId="{12DD0395-6E2A-4D67-A1A6-3A5C1DB567C4}"/>
          </ac:spMkLst>
        </pc:spChg>
        <pc:spChg chg="mod">
          <ac:chgData name="Wanshi Chen" userId="3a7dbef4-3474-47c6-9897-007f5734efb0" providerId="ADAL" clId="{047B8538-CDDF-4531-89EE-C5E564D32E01}" dt="2023-04-16T04:40:06.723" v="1109" actId="113"/>
          <ac:spMkLst>
            <pc:docMk/>
            <pc:sldMk cId="3357754546" sldId="2103"/>
            <ac:spMk id="3" creationId="{85903BC0-EB37-4C3E-8DD6-27F0E6CA817C}"/>
          </ac:spMkLst>
        </pc:spChg>
      </pc:sldChg>
      <pc:sldChg chg="del">
        <pc:chgData name="Wanshi Chen" userId="3a7dbef4-3474-47c6-9897-007f5734efb0" providerId="ADAL" clId="{047B8538-CDDF-4531-89EE-C5E564D32E01}" dt="2023-04-16T04:02:37.080" v="46" actId="47"/>
        <pc:sldMkLst>
          <pc:docMk/>
          <pc:sldMk cId="600316682" sldId="2106"/>
        </pc:sldMkLst>
      </pc:sldChg>
      <pc:sldChg chg="del">
        <pc:chgData name="Wanshi Chen" userId="3a7dbef4-3474-47c6-9897-007f5734efb0" providerId="ADAL" clId="{047B8538-CDDF-4531-89EE-C5E564D32E01}" dt="2023-04-16T04:09:06.450" v="203" actId="47"/>
        <pc:sldMkLst>
          <pc:docMk/>
          <pc:sldMk cId="3437668287" sldId="2107"/>
        </pc:sldMkLst>
      </pc:sldChg>
      <pc:sldChg chg="del">
        <pc:chgData name="Wanshi Chen" userId="3a7dbef4-3474-47c6-9897-007f5734efb0" providerId="ADAL" clId="{047B8538-CDDF-4531-89EE-C5E564D32E01}" dt="2023-04-16T04:09:40.198" v="210" actId="47"/>
        <pc:sldMkLst>
          <pc:docMk/>
          <pc:sldMk cId="3999396699" sldId="2108"/>
        </pc:sldMkLst>
      </pc:sldChg>
      <pc:sldChg chg="del">
        <pc:chgData name="Wanshi Chen" userId="3a7dbef4-3474-47c6-9897-007f5734efb0" providerId="ADAL" clId="{047B8538-CDDF-4531-89EE-C5E564D32E01}" dt="2023-04-16T04:09:34.711" v="204" actId="47"/>
        <pc:sldMkLst>
          <pc:docMk/>
          <pc:sldMk cId="4029749147" sldId="2109"/>
        </pc:sldMkLst>
      </pc:sldChg>
      <pc:sldChg chg="del">
        <pc:chgData name="Wanshi Chen" userId="3a7dbef4-3474-47c6-9897-007f5734efb0" providerId="ADAL" clId="{047B8538-CDDF-4531-89EE-C5E564D32E01}" dt="2023-04-16T04:09:37.116" v="206" actId="47"/>
        <pc:sldMkLst>
          <pc:docMk/>
          <pc:sldMk cId="3395169966" sldId="2110"/>
        </pc:sldMkLst>
      </pc:sldChg>
      <pc:sldChg chg="del">
        <pc:chgData name="Wanshi Chen" userId="3a7dbef4-3474-47c6-9897-007f5734efb0" providerId="ADAL" clId="{047B8538-CDDF-4531-89EE-C5E564D32E01}" dt="2023-04-16T04:09:38.073" v="207" actId="47"/>
        <pc:sldMkLst>
          <pc:docMk/>
          <pc:sldMk cId="1111919805" sldId="2111"/>
        </pc:sldMkLst>
      </pc:sldChg>
      <pc:sldChg chg="del">
        <pc:chgData name="Wanshi Chen" userId="3a7dbef4-3474-47c6-9897-007f5734efb0" providerId="ADAL" clId="{047B8538-CDDF-4531-89EE-C5E564D32E01}" dt="2023-04-16T04:33:27.407" v="973" actId="47"/>
        <pc:sldMkLst>
          <pc:docMk/>
          <pc:sldMk cId="2533627611" sldId="2112"/>
        </pc:sldMkLst>
      </pc:sldChg>
      <pc:sldChg chg="modSp add mod">
        <pc:chgData name="Wanshi Chen" userId="3a7dbef4-3474-47c6-9897-007f5734efb0" providerId="ADAL" clId="{047B8538-CDDF-4531-89EE-C5E564D32E01}" dt="2023-04-16T04:00:37.831" v="26" actId="20577"/>
        <pc:sldMkLst>
          <pc:docMk/>
          <pc:sldMk cId="899479419" sldId="2113"/>
        </pc:sldMkLst>
        <pc:spChg chg="mod">
          <ac:chgData name="Wanshi Chen" userId="3a7dbef4-3474-47c6-9897-007f5734efb0" providerId="ADAL" clId="{047B8538-CDDF-4531-89EE-C5E564D32E01}" dt="2023-04-16T04:00:37.831" v="26" actId="20577"/>
          <ac:spMkLst>
            <pc:docMk/>
            <pc:sldMk cId="899479419" sldId="2113"/>
            <ac:spMk id="2" creationId="{D5F8CA0F-D8F1-4A1D-B054-9C9D5323BB36}"/>
          </ac:spMkLst>
        </pc:spChg>
      </pc:sldChg>
      <pc:sldChg chg="modSp add mod">
        <pc:chgData name="Wanshi Chen" userId="3a7dbef4-3474-47c6-9897-007f5734efb0" providerId="ADAL" clId="{047B8538-CDDF-4531-89EE-C5E564D32E01}" dt="2023-04-16T04:02:52.417" v="49" actId="113"/>
        <pc:sldMkLst>
          <pc:docMk/>
          <pc:sldMk cId="3101281079" sldId="2114"/>
        </pc:sldMkLst>
        <pc:spChg chg="mod">
          <ac:chgData name="Wanshi Chen" userId="3a7dbef4-3474-47c6-9897-007f5734efb0" providerId="ADAL" clId="{047B8538-CDDF-4531-89EE-C5E564D32E01}" dt="2023-04-16T04:02:52.417" v="49" actId="113"/>
          <ac:spMkLst>
            <pc:docMk/>
            <pc:sldMk cId="3101281079" sldId="2114"/>
            <ac:spMk id="3" creationId="{85903BC0-EB37-4C3E-8DD6-27F0E6CA817C}"/>
          </ac:spMkLst>
        </pc:spChg>
      </pc:sldChg>
      <pc:sldChg chg="modSp add mod">
        <pc:chgData name="Wanshi Chen" userId="3a7dbef4-3474-47c6-9897-007f5734efb0" providerId="ADAL" clId="{047B8538-CDDF-4531-89EE-C5E564D32E01}" dt="2023-04-16T04:34:09.005" v="976" actId="1076"/>
        <pc:sldMkLst>
          <pc:docMk/>
          <pc:sldMk cId="2823150183" sldId="2115"/>
        </pc:sldMkLst>
        <pc:spChg chg="mod">
          <ac:chgData name="Wanshi Chen" userId="3a7dbef4-3474-47c6-9897-007f5734efb0" providerId="ADAL" clId="{047B8538-CDDF-4531-89EE-C5E564D32E01}" dt="2023-04-16T04:05:31.711" v="57" actId="20577"/>
          <ac:spMkLst>
            <pc:docMk/>
            <pc:sldMk cId="2823150183" sldId="2115"/>
            <ac:spMk id="2" creationId="{12DD0395-6E2A-4D67-A1A6-3A5C1DB567C4}"/>
          </ac:spMkLst>
        </pc:spChg>
        <pc:spChg chg="mod">
          <ac:chgData name="Wanshi Chen" userId="3a7dbef4-3474-47c6-9897-007f5734efb0" providerId="ADAL" clId="{047B8538-CDDF-4531-89EE-C5E564D32E01}" dt="2023-04-16T04:33:57.465" v="975" actId="113"/>
          <ac:spMkLst>
            <pc:docMk/>
            <pc:sldMk cId="2823150183" sldId="2115"/>
            <ac:spMk id="3" creationId="{85903BC0-EB37-4C3E-8DD6-27F0E6CA817C}"/>
          </ac:spMkLst>
        </pc:spChg>
        <pc:spChg chg="mod">
          <ac:chgData name="Wanshi Chen" userId="3a7dbef4-3474-47c6-9897-007f5734efb0" providerId="ADAL" clId="{047B8538-CDDF-4531-89EE-C5E564D32E01}" dt="2023-04-16T04:34:09.005" v="976" actId="1076"/>
          <ac:spMkLst>
            <pc:docMk/>
            <pc:sldMk cId="2823150183" sldId="2115"/>
            <ac:spMk id="10" creationId="{0E825A16-3352-497B-B499-7D81667C9756}"/>
          </ac:spMkLst>
        </pc:spChg>
        <pc:spChg chg="mod">
          <ac:chgData name="Wanshi Chen" userId="3a7dbef4-3474-47c6-9897-007f5734efb0" providerId="ADAL" clId="{047B8538-CDDF-4531-89EE-C5E564D32E01}" dt="2023-04-16T04:34:09.005" v="976" actId="1076"/>
          <ac:spMkLst>
            <pc:docMk/>
            <pc:sldMk cId="2823150183" sldId="2115"/>
            <ac:spMk id="11" creationId="{0C3C4917-E2BF-428B-960C-FF34A142FDD0}"/>
          </ac:spMkLst>
        </pc:spChg>
        <pc:spChg chg="mod">
          <ac:chgData name="Wanshi Chen" userId="3a7dbef4-3474-47c6-9897-007f5734efb0" providerId="ADAL" clId="{047B8538-CDDF-4531-89EE-C5E564D32E01}" dt="2023-04-16T04:34:09.005" v="976" actId="1076"/>
          <ac:spMkLst>
            <pc:docMk/>
            <pc:sldMk cId="2823150183" sldId="2115"/>
            <ac:spMk id="13" creationId="{BAC2728D-7468-4070-BC2A-B9728A2EAD40}"/>
          </ac:spMkLst>
        </pc:spChg>
        <pc:spChg chg="mod">
          <ac:chgData name="Wanshi Chen" userId="3a7dbef4-3474-47c6-9897-007f5734efb0" providerId="ADAL" clId="{047B8538-CDDF-4531-89EE-C5E564D32E01}" dt="2023-04-16T04:34:09.005" v="976" actId="1076"/>
          <ac:spMkLst>
            <pc:docMk/>
            <pc:sldMk cId="2823150183" sldId="2115"/>
            <ac:spMk id="14" creationId="{91FD8308-371B-453D-8CF9-34DD136A709D}"/>
          </ac:spMkLst>
        </pc:spChg>
        <pc:spChg chg="mod">
          <ac:chgData name="Wanshi Chen" userId="3a7dbef4-3474-47c6-9897-007f5734efb0" providerId="ADAL" clId="{047B8538-CDDF-4531-89EE-C5E564D32E01}" dt="2023-04-16T04:34:09.005" v="976" actId="1076"/>
          <ac:spMkLst>
            <pc:docMk/>
            <pc:sldMk cId="2823150183" sldId="2115"/>
            <ac:spMk id="16" creationId="{F4236E39-CEB2-4FF9-95DE-9F0F593FEBC0}"/>
          </ac:spMkLst>
        </pc:spChg>
        <pc:spChg chg="mod">
          <ac:chgData name="Wanshi Chen" userId="3a7dbef4-3474-47c6-9897-007f5734efb0" providerId="ADAL" clId="{047B8538-CDDF-4531-89EE-C5E564D32E01}" dt="2023-04-16T04:34:09.005" v="976" actId="1076"/>
          <ac:spMkLst>
            <pc:docMk/>
            <pc:sldMk cId="2823150183" sldId="2115"/>
            <ac:spMk id="17" creationId="{556AB308-388C-4572-997E-9F4DC80DAF73}"/>
          </ac:spMkLst>
        </pc:spChg>
        <pc:spChg chg="mod">
          <ac:chgData name="Wanshi Chen" userId="3a7dbef4-3474-47c6-9897-007f5734efb0" providerId="ADAL" clId="{047B8538-CDDF-4531-89EE-C5E564D32E01}" dt="2023-04-16T04:34:09.005" v="976" actId="1076"/>
          <ac:spMkLst>
            <pc:docMk/>
            <pc:sldMk cId="2823150183" sldId="2115"/>
            <ac:spMk id="18" creationId="{1F3B926D-8510-4308-B1DB-DD6DBAB40F68}"/>
          </ac:spMkLst>
        </pc:spChg>
        <pc:spChg chg="mod">
          <ac:chgData name="Wanshi Chen" userId="3a7dbef4-3474-47c6-9897-007f5734efb0" providerId="ADAL" clId="{047B8538-CDDF-4531-89EE-C5E564D32E01}" dt="2023-04-16T04:34:09.005" v="976" actId="1076"/>
          <ac:spMkLst>
            <pc:docMk/>
            <pc:sldMk cId="2823150183" sldId="2115"/>
            <ac:spMk id="25" creationId="{F92324F2-3990-4FDE-BA3B-F5685868B21A}"/>
          </ac:spMkLst>
        </pc:spChg>
        <pc:spChg chg="mod">
          <ac:chgData name="Wanshi Chen" userId="3a7dbef4-3474-47c6-9897-007f5734efb0" providerId="ADAL" clId="{047B8538-CDDF-4531-89EE-C5E564D32E01}" dt="2023-04-16T04:34:09.005" v="976" actId="1076"/>
          <ac:spMkLst>
            <pc:docMk/>
            <pc:sldMk cId="2823150183" sldId="2115"/>
            <ac:spMk id="26" creationId="{CD8819B1-E343-4FD7-B796-116ADA59DC7F}"/>
          </ac:spMkLst>
        </pc:spChg>
        <pc:spChg chg="mod">
          <ac:chgData name="Wanshi Chen" userId="3a7dbef4-3474-47c6-9897-007f5734efb0" providerId="ADAL" clId="{047B8538-CDDF-4531-89EE-C5E564D32E01}" dt="2023-04-16T04:34:09.005" v="976" actId="1076"/>
          <ac:spMkLst>
            <pc:docMk/>
            <pc:sldMk cId="2823150183" sldId="2115"/>
            <ac:spMk id="27" creationId="{BA9BAAE6-ECF9-47C7-BE3A-32611EF49974}"/>
          </ac:spMkLst>
        </pc:spChg>
        <pc:spChg chg="mod">
          <ac:chgData name="Wanshi Chen" userId="3a7dbef4-3474-47c6-9897-007f5734efb0" providerId="ADAL" clId="{047B8538-CDDF-4531-89EE-C5E564D32E01}" dt="2023-04-16T04:34:09.005" v="976" actId="1076"/>
          <ac:spMkLst>
            <pc:docMk/>
            <pc:sldMk cId="2823150183" sldId="2115"/>
            <ac:spMk id="28" creationId="{C1502F71-32A6-4FFB-9D7F-30985168C67F}"/>
          </ac:spMkLst>
        </pc:spChg>
        <pc:spChg chg="mod">
          <ac:chgData name="Wanshi Chen" userId="3a7dbef4-3474-47c6-9897-007f5734efb0" providerId="ADAL" clId="{047B8538-CDDF-4531-89EE-C5E564D32E01}" dt="2023-04-16T04:34:09.005" v="976" actId="1076"/>
          <ac:spMkLst>
            <pc:docMk/>
            <pc:sldMk cId="2823150183" sldId="2115"/>
            <ac:spMk id="30" creationId="{EBD07ABD-772F-4D4A-B817-C11626393E40}"/>
          </ac:spMkLst>
        </pc:spChg>
        <pc:spChg chg="mod">
          <ac:chgData name="Wanshi Chen" userId="3a7dbef4-3474-47c6-9897-007f5734efb0" providerId="ADAL" clId="{047B8538-CDDF-4531-89EE-C5E564D32E01}" dt="2023-04-16T04:34:09.005" v="976" actId="1076"/>
          <ac:spMkLst>
            <pc:docMk/>
            <pc:sldMk cId="2823150183" sldId="2115"/>
            <ac:spMk id="31" creationId="{AF1545A1-0BC5-4DDF-8245-D562DFF5783E}"/>
          </ac:spMkLst>
        </pc:spChg>
        <pc:spChg chg="mod">
          <ac:chgData name="Wanshi Chen" userId="3a7dbef4-3474-47c6-9897-007f5734efb0" providerId="ADAL" clId="{047B8538-CDDF-4531-89EE-C5E564D32E01}" dt="2023-04-16T04:34:09.005" v="976" actId="1076"/>
          <ac:spMkLst>
            <pc:docMk/>
            <pc:sldMk cId="2823150183" sldId="2115"/>
            <ac:spMk id="32" creationId="{4774D706-EAFD-42AF-9DED-EAF8D8557A6A}"/>
          </ac:spMkLst>
        </pc:spChg>
        <pc:spChg chg="mod">
          <ac:chgData name="Wanshi Chen" userId="3a7dbef4-3474-47c6-9897-007f5734efb0" providerId="ADAL" clId="{047B8538-CDDF-4531-89EE-C5E564D32E01}" dt="2023-04-16T04:34:09.005" v="976" actId="1076"/>
          <ac:spMkLst>
            <pc:docMk/>
            <pc:sldMk cId="2823150183" sldId="2115"/>
            <ac:spMk id="33" creationId="{CDBE6E95-767A-44AF-BB54-B100E4B7C722}"/>
          </ac:spMkLst>
        </pc:spChg>
        <pc:spChg chg="mod">
          <ac:chgData name="Wanshi Chen" userId="3a7dbef4-3474-47c6-9897-007f5734efb0" providerId="ADAL" clId="{047B8538-CDDF-4531-89EE-C5E564D32E01}" dt="2023-04-16T04:34:09.005" v="976" actId="1076"/>
          <ac:spMkLst>
            <pc:docMk/>
            <pc:sldMk cId="2823150183" sldId="2115"/>
            <ac:spMk id="34" creationId="{525543A9-3F5D-4934-913C-9F43125E43E3}"/>
          </ac:spMkLst>
        </pc:spChg>
        <pc:spChg chg="mod">
          <ac:chgData name="Wanshi Chen" userId="3a7dbef4-3474-47c6-9897-007f5734efb0" providerId="ADAL" clId="{047B8538-CDDF-4531-89EE-C5E564D32E01}" dt="2023-04-16T04:34:09.005" v="976" actId="1076"/>
          <ac:spMkLst>
            <pc:docMk/>
            <pc:sldMk cId="2823150183" sldId="2115"/>
            <ac:spMk id="35" creationId="{8B544BE7-59D0-4BF8-B4A0-55E6ED03AC0D}"/>
          </ac:spMkLst>
        </pc:spChg>
        <pc:spChg chg="mod">
          <ac:chgData name="Wanshi Chen" userId="3a7dbef4-3474-47c6-9897-007f5734efb0" providerId="ADAL" clId="{047B8538-CDDF-4531-89EE-C5E564D32E01}" dt="2023-04-16T04:34:09.005" v="976" actId="1076"/>
          <ac:spMkLst>
            <pc:docMk/>
            <pc:sldMk cId="2823150183" sldId="2115"/>
            <ac:spMk id="36" creationId="{72B93B81-70FF-4181-8219-14BDC7D02114}"/>
          </ac:spMkLst>
        </pc:spChg>
        <pc:spChg chg="mod">
          <ac:chgData name="Wanshi Chen" userId="3a7dbef4-3474-47c6-9897-007f5734efb0" providerId="ADAL" clId="{047B8538-CDDF-4531-89EE-C5E564D32E01}" dt="2023-04-16T04:34:09.005" v="976" actId="1076"/>
          <ac:spMkLst>
            <pc:docMk/>
            <pc:sldMk cId="2823150183" sldId="2115"/>
            <ac:spMk id="37" creationId="{16C2810F-0C46-460A-AEB7-2CDB00986389}"/>
          </ac:spMkLst>
        </pc:spChg>
        <pc:spChg chg="mod">
          <ac:chgData name="Wanshi Chen" userId="3a7dbef4-3474-47c6-9897-007f5734efb0" providerId="ADAL" clId="{047B8538-CDDF-4531-89EE-C5E564D32E01}" dt="2023-04-16T04:34:09.005" v="976" actId="1076"/>
          <ac:spMkLst>
            <pc:docMk/>
            <pc:sldMk cId="2823150183" sldId="2115"/>
            <ac:spMk id="38" creationId="{2E3E666E-E298-456F-A406-0A0014B21391}"/>
          </ac:spMkLst>
        </pc:spChg>
        <pc:spChg chg="mod">
          <ac:chgData name="Wanshi Chen" userId="3a7dbef4-3474-47c6-9897-007f5734efb0" providerId="ADAL" clId="{047B8538-CDDF-4531-89EE-C5E564D32E01}" dt="2023-04-16T04:34:09.005" v="976" actId="1076"/>
          <ac:spMkLst>
            <pc:docMk/>
            <pc:sldMk cId="2823150183" sldId="2115"/>
            <ac:spMk id="39" creationId="{D4B812D2-4BD8-4946-BC46-16A0BE1B0BA1}"/>
          </ac:spMkLst>
        </pc:spChg>
        <pc:spChg chg="mod">
          <ac:chgData name="Wanshi Chen" userId="3a7dbef4-3474-47c6-9897-007f5734efb0" providerId="ADAL" clId="{047B8538-CDDF-4531-89EE-C5E564D32E01}" dt="2023-04-16T04:34:09.005" v="976" actId="1076"/>
          <ac:spMkLst>
            <pc:docMk/>
            <pc:sldMk cId="2823150183" sldId="2115"/>
            <ac:spMk id="45" creationId="{00C39F02-8FF8-4D16-84B8-BCCD4D2DDD0A}"/>
          </ac:spMkLst>
        </pc:spChg>
        <pc:grpChg chg="mod">
          <ac:chgData name="Wanshi Chen" userId="3a7dbef4-3474-47c6-9897-007f5734efb0" providerId="ADAL" clId="{047B8538-CDDF-4531-89EE-C5E564D32E01}" dt="2023-04-16T04:34:09.005" v="976" actId="1076"/>
          <ac:grpSpMkLst>
            <pc:docMk/>
            <pc:sldMk cId="2823150183" sldId="2115"/>
            <ac:grpSpMk id="29" creationId="{EBA42A29-DBAD-42E5-862F-8747129963B0}"/>
          </ac:grpSpMkLst>
        </pc:grpChg>
        <pc:cxnChg chg="mod">
          <ac:chgData name="Wanshi Chen" userId="3a7dbef4-3474-47c6-9897-007f5734efb0" providerId="ADAL" clId="{047B8538-CDDF-4531-89EE-C5E564D32E01}" dt="2023-04-16T04:34:09.005" v="976" actId="1076"/>
          <ac:cxnSpMkLst>
            <pc:docMk/>
            <pc:sldMk cId="2823150183" sldId="2115"/>
            <ac:cxnSpMk id="6" creationId="{FA66F662-3006-4701-82C5-1523121BED9A}"/>
          </ac:cxnSpMkLst>
        </pc:cxnChg>
        <pc:cxnChg chg="mod">
          <ac:chgData name="Wanshi Chen" userId="3a7dbef4-3474-47c6-9897-007f5734efb0" providerId="ADAL" clId="{047B8538-CDDF-4531-89EE-C5E564D32E01}" dt="2023-04-16T04:34:09.005" v="976" actId="1076"/>
          <ac:cxnSpMkLst>
            <pc:docMk/>
            <pc:sldMk cId="2823150183" sldId="2115"/>
            <ac:cxnSpMk id="12" creationId="{457E2796-8281-4EB3-847E-9660C7C9508A}"/>
          </ac:cxnSpMkLst>
        </pc:cxnChg>
        <pc:cxnChg chg="mod">
          <ac:chgData name="Wanshi Chen" userId="3a7dbef4-3474-47c6-9897-007f5734efb0" providerId="ADAL" clId="{047B8538-CDDF-4531-89EE-C5E564D32E01}" dt="2023-04-16T04:34:09.005" v="976" actId="1076"/>
          <ac:cxnSpMkLst>
            <pc:docMk/>
            <pc:sldMk cId="2823150183" sldId="2115"/>
            <ac:cxnSpMk id="15" creationId="{A7C5924B-02FC-49F3-8FB9-9565CC5B9CEC}"/>
          </ac:cxnSpMkLst>
        </pc:cxnChg>
        <pc:cxnChg chg="mod">
          <ac:chgData name="Wanshi Chen" userId="3a7dbef4-3474-47c6-9897-007f5734efb0" providerId="ADAL" clId="{047B8538-CDDF-4531-89EE-C5E564D32E01}" dt="2023-04-16T04:34:09.005" v="976" actId="1076"/>
          <ac:cxnSpMkLst>
            <pc:docMk/>
            <pc:sldMk cId="2823150183" sldId="2115"/>
            <ac:cxnSpMk id="46" creationId="{B32F4FA8-60CC-4CCB-BB55-CD4254EBFC4C}"/>
          </ac:cxnSpMkLst>
        </pc:cxnChg>
      </pc:sldChg>
      <pc:sldChg chg="modSp add mod">
        <pc:chgData name="Wanshi Chen" userId="3a7dbef4-3474-47c6-9897-007f5734efb0" providerId="ADAL" clId="{047B8538-CDDF-4531-89EE-C5E564D32E01}" dt="2023-04-16T04:36:21.722" v="1064" actId="113"/>
        <pc:sldMkLst>
          <pc:docMk/>
          <pc:sldMk cId="2966361412" sldId="2116"/>
        </pc:sldMkLst>
        <pc:spChg chg="mod">
          <ac:chgData name="Wanshi Chen" userId="3a7dbef4-3474-47c6-9897-007f5734efb0" providerId="ADAL" clId="{047B8538-CDDF-4531-89EE-C5E564D32E01}" dt="2023-04-16T04:08:55.025" v="201" actId="20577"/>
          <ac:spMkLst>
            <pc:docMk/>
            <pc:sldMk cId="2966361412" sldId="2116"/>
            <ac:spMk id="2" creationId="{12DD0395-6E2A-4D67-A1A6-3A5C1DB567C4}"/>
          </ac:spMkLst>
        </pc:spChg>
        <pc:spChg chg="mod">
          <ac:chgData name="Wanshi Chen" userId="3a7dbef4-3474-47c6-9897-007f5734efb0" providerId="ADAL" clId="{047B8538-CDDF-4531-89EE-C5E564D32E01}" dt="2023-04-16T04:36:21.722" v="1064" actId="113"/>
          <ac:spMkLst>
            <pc:docMk/>
            <pc:sldMk cId="2966361412" sldId="2116"/>
            <ac:spMk id="3" creationId="{85903BC0-EB37-4C3E-8DD6-27F0E6CA817C}"/>
          </ac:spMkLst>
        </pc:spChg>
      </pc:sldChg>
      <pc:sldChg chg="modSp add mod">
        <pc:chgData name="Wanshi Chen" userId="3a7dbef4-3474-47c6-9897-007f5734efb0" providerId="ADAL" clId="{047B8538-CDDF-4531-89EE-C5E564D32E01}" dt="2023-04-16T04:32:23.497" v="934" actId="20577"/>
        <pc:sldMkLst>
          <pc:docMk/>
          <pc:sldMk cId="3999396699" sldId="2117"/>
        </pc:sldMkLst>
        <pc:spChg chg="mod">
          <ac:chgData name="Wanshi Chen" userId="3a7dbef4-3474-47c6-9897-007f5734efb0" providerId="ADAL" clId="{047B8538-CDDF-4531-89EE-C5E564D32E01}" dt="2023-04-16T04:32:23.497" v="934" actId="20577"/>
          <ac:spMkLst>
            <pc:docMk/>
            <pc:sldMk cId="3999396699" sldId="2117"/>
            <ac:spMk id="2" creationId="{12DD0395-6E2A-4D67-A1A6-3A5C1DB567C4}"/>
          </ac:spMkLst>
        </pc:spChg>
        <pc:spChg chg="mod">
          <ac:chgData name="Wanshi Chen" userId="3a7dbef4-3474-47c6-9897-007f5734efb0" providerId="ADAL" clId="{047B8538-CDDF-4531-89EE-C5E564D32E01}" dt="2023-04-16T04:30:16.397" v="875" actId="113"/>
          <ac:spMkLst>
            <pc:docMk/>
            <pc:sldMk cId="3999396699" sldId="2117"/>
            <ac:spMk id="3" creationId="{85903BC0-EB37-4C3E-8DD6-27F0E6CA817C}"/>
          </ac:spMkLst>
        </pc:spChg>
      </pc:sldChg>
      <pc:sldChg chg="modSp add mod ord">
        <pc:chgData name="Wanshi Chen" userId="3a7dbef4-3474-47c6-9897-007f5734efb0" providerId="ADAL" clId="{047B8538-CDDF-4531-89EE-C5E564D32E01}" dt="2023-04-16T04:39:10.889" v="1107" actId="20577"/>
        <pc:sldMkLst>
          <pc:docMk/>
          <pc:sldMk cId="2056611236" sldId="2118"/>
        </pc:sldMkLst>
        <pc:spChg chg="mod">
          <ac:chgData name="Wanshi Chen" userId="3a7dbef4-3474-47c6-9897-007f5734efb0" providerId="ADAL" clId="{047B8538-CDDF-4531-89EE-C5E564D32E01}" dt="2023-04-16T04:13:19.273" v="335" actId="20577"/>
          <ac:spMkLst>
            <pc:docMk/>
            <pc:sldMk cId="2056611236" sldId="2118"/>
            <ac:spMk id="2" creationId="{12DD0395-6E2A-4D67-A1A6-3A5C1DB567C4}"/>
          </ac:spMkLst>
        </pc:spChg>
        <pc:spChg chg="mod">
          <ac:chgData name="Wanshi Chen" userId="3a7dbef4-3474-47c6-9897-007f5734efb0" providerId="ADAL" clId="{047B8538-CDDF-4531-89EE-C5E564D32E01}" dt="2023-04-16T04:39:10.889" v="1107" actId="20577"/>
          <ac:spMkLst>
            <pc:docMk/>
            <pc:sldMk cId="2056611236" sldId="2118"/>
            <ac:spMk id="3" creationId="{85903BC0-EB37-4C3E-8DD6-27F0E6CA817C}"/>
          </ac:spMkLst>
        </pc:spChg>
      </pc:sldChg>
      <pc:sldChg chg="modSp add mod ord">
        <pc:chgData name="Wanshi Chen" userId="3a7dbef4-3474-47c6-9897-007f5734efb0" providerId="ADAL" clId="{047B8538-CDDF-4531-89EE-C5E564D32E01}" dt="2023-04-16T04:32:11.300" v="928" actId="20577"/>
        <pc:sldMkLst>
          <pc:docMk/>
          <pc:sldMk cId="1718681147" sldId="2119"/>
        </pc:sldMkLst>
        <pc:spChg chg="mod">
          <ac:chgData name="Wanshi Chen" userId="3a7dbef4-3474-47c6-9897-007f5734efb0" providerId="ADAL" clId="{047B8538-CDDF-4531-89EE-C5E564D32E01}" dt="2023-04-16T04:32:11.300" v="928" actId="20577"/>
          <ac:spMkLst>
            <pc:docMk/>
            <pc:sldMk cId="1718681147" sldId="2119"/>
            <ac:spMk id="2" creationId="{12DD0395-6E2A-4D67-A1A6-3A5C1DB567C4}"/>
          </ac:spMkLst>
        </pc:spChg>
        <pc:spChg chg="mod">
          <ac:chgData name="Wanshi Chen" userId="3a7dbef4-3474-47c6-9897-007f5734efb0" providerId="ADAL" clId="{047B8538-CDDF-4531-89EE-C5E564D32E01}" dt="2023-04-16T04:31:11.908" v="894" actId="255"/>
          <ac:spMkLst>
            <pc:docMk/>
            <pc:sldMk cId="1718681147" sldId="2119"/>
            <ac:spMk id="3" creationId="{85903BC0-EB37-4C3E-8DD6-27F0E6CA817C}"/>
          </ac:spMkLst>
        </pc:spChg>
      </pc:sldChg>
      <pc:sldChg chg="modSp add mod ord">
        <pc:chgData name="Wanshi Chen" userId="3a7dbef4-3474-47c6-9897-007f5734efb0" providerId="ADAL" clId="{047B8538-CDDF-4531-89EE-C5E564D32E01}" dt="2023-04-16T04:32:17.165" v="931" actId="20577"/>
        <pc:sldMkLst>
          <pc:docMk/>
          <pc:sldMk cId="1634535160" sldId="2120"/>
        </pc:sldMkLst>
        <pc:spChg chg="mod">
          <ac:chgData name="Wanshi Chen" userId="3a7dbef4-3474-47c6-9897-007f5734efb0" providerId="ADAL" clId="{047B8538-CDDF-4531-89EE-C5E564D32E01}" dt="2023-04-16T04:32:17.165" v="931" actId="20577"/>
          <ac:spMkLst>
            <pc:docMk/>
            <pc:sldMk cId="1634535160" sldId="2120"/>
            <ac:spMk id="2" creationId="{12DD0395-6E2A-4D67-A1A6-3A5C1DB567C4}"/>
          </ac:spMkLst>
        </pc:spChg>
        <pc:spChg chg="mod">
          <ac:chgData name="Wanshi Chen" userId="3a7dbef4-3474-47c6-9897-007f5734efb0" providerId="ADAL" clId="{047B8538-CDDF-4531-89EE-C5E564D32E01}" dt="2023-04-16T04:29:33.125" v="859"/>
          <ac:spMkLst>
            <pc:docMk/>
            <pc:sldMk cId="1634535160" sldId="2120"/>
            <ac:spMk id="3" creationId="{85903BC0-EB37-4C3E-8DD6-27F0E6CA817C}"/>
          </ac:spMkLst>
        </pc:spChg>
      </pc:sldChg>
      <pc:sldChg chg="modSp add mod">
        <pc:chgData name="Wanshi Chen" userId="3a7dbef4-3474-47c6-9897-007f5734efb0" providerId="ADAL" clId="{047B8538-CDDF-4531-89EE-C5E564D32E01}" dt="2023-04-16T04:39:59.244" v="1108" actId="113"/>
        <pc:sldMkLst>
          <pc:docMk/>
          <pc:sldMk cId="3013019" sldId="2121"/>
        </pc:sldMkLst>
        <pc:spChg chg="mod">
          <ac:chgData name="Wanshi Chen" userId="3a7dbef4-3474-47c6-9897-007f5734efb0" providerId="ADAL" clId="{047B8538-CDDF-4531-89EE-C5E564D32E01}" dt="2023-04-16T04:32:31.346" v="939" actId="20577"/>
          <ac:spMkLst>
            <pc:docMk/>
            <pc:sldMk cId="3013019" sldId="2121"/>
            <ac:spMk id="2" creationId="{12DD0395-6E2A-4D67-A1A6-3A5C1DB567C4}"/>
          </ac:spMkLst>
        </pc:spChg>
        <pc:spChg chg="mod">
          <ac:chgData name="Wanshi Chen" userId="3a7dbef4-3474-47c6-9897-007f5734efb0" providerId="ADAL" clId="{047B8538-CDDF-4531-89EE-C5E564D32E01}" dt="2023-04-16T04:39:59.244" v="1108" actId="113"/>
          <ac:spMkLst>
            <pc:docMk/>
            <pc:sldMk cId="3013019" sldId="2121"/>
            <ac:spMk id="3" creationId="{85903BC0-EB37-4C3E-8DD6-27F0E6CA817C}"/>
          </ac:spMkLst>
        </pc:spChg>
      </pc:sldChg>
      <pc:sldChg chg="modSp add mod">
        <pc:chgData name="Wanshi Chen" userId="3a7dbef4-3474-47c6-9897-007f5734efb0" providerId="ADAL" clId="{047B8538-CDDF-4531-89EE-C5E564D32E01}" dt="2023-04-17T14:11:42.842" v="1195" actId="6549"/>
        <pc:sldMkLst>
          <pc:docMk/>
          <pc:sldMk cId="2141140220" sldId="2122"/>
        </pc:sldMkLst>
        <pc:spChg chg="mod">
          <ac:chgData name="Wanshi Chen" userId="3a7dbef4-3474-47c6-9897-007f5734efb0" providerId="ADAL" clId="{047B8538-CDDF-4531-89EE-C5E564D32E01}" dt="2023-04-16T04:33:14.830" v="956" actId="20577"/>
          <ac:spMkLst>
            <pc:docMk/>
            <pc:sldMk cId="2141140220" sldId="2122"/>
            <ac:spMk id="2" creationId="{12DD0395-6E2A-4D67-A1A6-3A5C1DB567C4}"/>
          </ac:spMkLst>
        </pc:spChg>
        <pc:spChg chg="mod">
          <ac:chgData name="Wanshi Chen" userId="3a7dbef4-3474-47c6-9897-007f5734efb0" providerId="ADAL" clId="{047B8538-CDDF-4531-89EE-C5E564D32E01}" dt="2023-04-17T14:11:42.842" v="1195" actId="6549"/>
          <ac:spMkLst>
            <pc:docMk/>
            <pc:sldMk cId="2141140220" sldId="2122"/>
            <ac:spMk id="3" creationId="{85903BC0-EB37-4C3E-8DD6-27F0E6CA817C}"/>
          </ac:spMkLst>
        </pc:spChg>
      </pc:sldChg>
      <pc:sldChg chg="modSp add mod">
        <pc:chgData name="Wanshi Chen" userId="3a7dbef4-3474-47c6-9897-007f5734efb0" providerId="ADAL" clId="{047B8538-CDDF-4531-89EE-C5E564D32E01}" dt="2023-04-16T04:33:23.876" v="971" actId="20577"/>
        <pc:sldMkLst>
          <pc:docMk/>
          <pc:sldMk cId="505942837" sldId="2123"/>
        </pc:sldMkLst>
        <pc:spChg chg="mod">
          <ac:chgData name="Wanshi Chen" userId="3a7dbef4-3474-47c6-9897-007f5734efb0" providerId="ADAL" clId="{047B8538-CDDF-4531-89EE-C5E564D32E01}" dt="2023-04-16T04:33:23.876" v="971" actId="20577"/>
          <ac:spMkLst>
            <pc:docMk/>
            <pc:sldMk cId="505942837" sldId="2123"/>
            <ac:spMk id="2" creationId="{12DD0395-6E2A-4D67-A1A6-3A5C1DB567C4}"/>
          </ac:spMkLst>
        </pc:spChg>
      </pc:sldChg>
    </pc:docChg>
  </pc:docChgLst>
  <pc:docChgLst>
    <pc:chgData name="Wanshi Chen" userId="3a7dbef4-3474-47c6-9897-007f5734efb0" providerId="ADAL" clId="{9DEEE53A-10A8-4EF6-BAAB-A7F63BF6ACF9}"/>
    <pc:docChg chg="undo custSel addSld delSld modSld sldOrd">
      <pc:chgData name="Wanshi Chen" userId="3a7dbef4-3474-47c6-9897-007f5734efb0" providerId="ADAL" clId="{9DEEE53A-10A8-4EF6-BAAB-A7F63BF6ACF9}" dt="2024-04-01T17:38:26.296" v="379"/>
      <pc:docMkLst>
        <pc:docMk/>
      </pc:docMkLst>
      <pc:sldChg chg="modSp mod">
        <pc:chgData name="Wanshi Chen" userId="3a7dbef4-3474-47c6-9897-007f5734efb0" providerId="ADAL" clId="{9DEEE53A-10A8-4EF6-BAAB-A7F63BF6ACF9}" dt="2024-04-01T17:26:49.391" v="1" actId="20577"/>
        <pc:sldMkLst>
          <pc:docMk/>
          <pc:sldMk cId="399343419" sldId="434"/>
        </pc:sldMkLst>
        <pc:spChg chg="mod">
          <ac:chgData name="Wanshi Chen" userId="3a7dbef4-3474-47c6-9897-007f5734efb0" providerId="ADAL" clId="{9DEEE53A-10A8-4EF6-BAAB-A7F63BF6ACF9}" dt="2024-04-01T17:26:49.391" v="1" actId="20577"/>
          <ac:spMkLst>
            <pc:docMk/>
            <pc:sldMk cId="399343419" sldId="434"/>
            <ac:spMk id="5" creationId="{55BB95B6-96F8-4C7B-843E-16CFF3CC2E82}"/>
          </ac:spMkLst>
        </pc:spChg>
      </pc:sldChg>
      <pc:sldChg chg="modSp mod">
        <pc:chgData name="Wanshi Chen" userId="3a7dbef4-3474-47c6-9897-007f5734efb0" providerId="ADAL" clId="{9DEEE53A-10A8-4EF6-BAAB-A7F63BF6ACF9}" dt="2024-04-01T17:28:24.673" v="67" actId="6549"/>
        <pc:sldMkLst>
          <pc:docMk/>
          <pc:sldMk cId="4008192341" sldId="435"/>
        </pc:sldMkLst>
        <pc:spChg chg="mod">
          <ac:chgData name="Wanshi Chen" userId="3a7dbef4-3474-47c6-9897-007f5734efb0" providerId="ADAL" clId="{9DEEE53A-10A8-4EF6-BAAB-A7F63BF6ACF9}" dt="2024-04-01T17:28:24.673" v="67" actId="6549"/>
          <ac:spMkLst>
            <pc:docMk/>
            <pc:sldMk cId="4008192341" sldId="435"/>
            <ac:spMk id="3" creationId="{85903BC0-EB37-4C3E-8DD6-27F0E6CA817C}"/>
          </ac:spMkLst>
        </pc:spChg>
        <pc:graphicFrameChg chg="modGraphic">
          <ac:chgData name="Wanshi Chen" userId="3a7dbef4-3474-47c6-9897-007f5734efb0" providerId="ADAL" clId="{9DEEE53A-10A8-4EF6-BAAB-A7F63BF6ACF9}" dt="2024-04-01T17:28:19.992" v="66" actId="20577"/>
          <ac:graphicFrameMkLst>
            <pc:docMk/>
            <pc:sldMk cId="4008192341" sldId="435"/>
            <ac:graphicFrameMk id="4" creationId="{66BCE1F1-9AD0-4EAF-8C18-1C3339CE0034}"/>
          </ac:graphicFrameMkLst>
        </pc:graphicFrameChg>
      </pc:sldChg>
      <pc:sldChg chg="del">
        <pc:chgData name="Wanshi Chen" userId="3a7dbef4-3474-47c6-9897-007f5734efb0" providerId="ADAL" clId="{9DEEE53A-10A8-4EF6-BAAB-A7F63BF6ACF9}" dt="2024-04-01T17:33:17.233" v="200" actId="47"/>
        <pc:sldMkLst>
          <pc:docMk/>
          <pc:sldMk cId="1586269898" sldId="448"/>
        </pc:sldMkLst>
      </pc:sldChg>
      <pc:sldChg chg="add del">
        <pc:chgData name="Wanshi Chen" userId="3a7dbef4-3474-47c6-9897-007f5734efb0" providerId="ADAL" clId="{9DEEE53A-10A8-4EF6-BAAB-A7F63BF6ACF9}" dt="2024-04-01T17:33:23.269" v="212" actId="47"/>
        <pc:sldMkLst>
          <pc:docMk/>
          <pc:sldMk cId="1225241103" sldId="1093"/>
        </pc:sldMkLst>
      </pc:sldChg>
      <pc:sldChg chg="modSp add del mod">
        <pc:chgData name="Wanshi Chen" userId="3a7dbef4-3474-47c6-9897-007f5734efb0" providerId="ADAL" clId="{9DEEE53A-10A8-4EF6-BAAB-A7F63BF6ACF9}" dt="2024-04-01T17:36:51.335" v="374" actId="20577"/>
        <pc:sldMkLst>
          <pc:docMk/>
          <pc:sldMk cId="4216883840" sldId="1094"/>
        </pc:sldMkLst>
        <pc:spChg chg="mod">
          <ac:chgData name="Wanshi Chen" userId="3a7dbef4-3474-47c6-9897-007f5734efb0" providerId="ADAL" clId="{9DEEE53A-10A8-4EF6-BAAB-A7F63BF6ACF9}" dt="2024-04-01T17:36:51.335" v="374" actId="20577"/>
          <ac:spMkLst>
            <pc:docMk/>
            <pc:sldMk cId="4216883840" sldId="1094"/>
            <ac:spMk id="2" creationId="{12DD0395-6E2A-4D67-A1A6-3A5C1DB567C4}"/>
          </ac:spMkLst>
        </pc:spChg>
      </pc:sldChg>
      <pc:sldChg chg="del">
        <pc:chgData name="Wanshi Chen" userId="3a7dbef4-3474-47c6-9897-007f5734efb0" providerId="ADAL" clId="{9DEEE53A-10A8-4EF6-BAAB-A7F63BF6ACF9}" dt="2024-04-01T17:33:19.559" v="208" actId="47"/>
        <pc:sldMkLst>
          <pc:docMk/>
          <pc:sldMk cId="682579002" sldId="1096"/>
        </pc:sldMkLst>
      </pc:sldChg>
      <pc:sldChg chg="del">
        <pc:chgData name="Wanshi Chen" userId="3a7dbef4-3474-47c6-9897-007f5734efb0" providerId="ADAL" clId="{9DEEE53A-10A8-4EF6-BAAB-A7F63BF6ACF9}" dt="2024-04-01T17:33:19.843" v="209" actId="47"/>
        <pc:sldMkLst>
          <pc:docMk/>
          <pc:sldMk cId="1281507769" sldId="1097"/>
        </pc:sldMkLst>
      </pc:sldChg>
      <pc:sldChg chg="del">
        <pc:chgData name="Wanshi Chen" userId="3a7dbef4-3474-47c6-9897-007f5734efb0" providerId="ADAL" clId="{9DEEE53A-10A8-4EF6-BAAB-A7F63BF6ACF9}" dt="2024-04-01T17:33:18.191" v="202" actId="47"/>
        <pc:sldMkLst>
          <pc:docMk/>
          <pc:sldMk cId="2898341738" sldId="1121"/>
        </pc:sldMkLst>
      </pc:sldChg>
      <pc:sldChg chg="add ord">
        <pc:chgData name="Wanshi Chen" userId="3a7dbef4-3474-47c6-9897-007f5734efb0" providerId="ADAL" clId="{9DEEE53A-10A8-4EF6-BAAB-A7F63BF6ACF9}" dt="2024-04-01T17:38:26.296" v="379"/>
        <pc:sldMkLst>
          <pc:docMk/>
          <pc:sldMk cId="3304272316" sldId="1158"/>
        </pc:sldMkLst>
      </pc:sldChg>
      <pc:sldChg chg="add">
        <pc:chgData name="Wanshi Chen" userId="3a7dbef4-3474-47c6-9897-007f5734efb0" providerId="ADAL" clId="{9DEEE53A-10A8-4EF6-BAAB-A7F63BF6ACF9}" dt="2024-04-01T17:30:53.595" v="92"/>
        <pc:sldMkLst>
          <pc:docMk/>
          <pc:sldMk cId="1680419926" sldId="1191"/>
        </pc:sldMkLst>
      </pc:sldChg>
      <pc:sldChg chg="add">
        <pc:chgData name="Wanshi Chen" userId="3a7dbef4-3474-47c6-9897-007f5734efb0" providerId="ADAL" clId="{9DEEE53A-10A8-4EF6-BAAB-A7F63BF6ACF9}" dt="2024-04-01T17:30:53.595" v="92"/>
        <pc:sldMkLst>
          <pc:docMk/>
          <pc:sldMk cId="3293621291" sldId="1192"/>
        </pc:sldMkLst>
      </pc:sldChg>
      <pc:sldChg chg="add">
        <pc:chgData name="Wanshi Chen" userId="3a7dbef4-3474-47c6-9897-007f5734efb0" providerId="ADAL" clId="{9DEEE53A-10A8-4EF6-BAAB-A7F63BF6ACF9}" dt="2024-04-01T17:30:53.595" v="92"/>
        <pc:sldMkLst>
          <pc:docMk/>
          <pc:sldMk cId="3120087387" sldId="1193"/>
        </pc:sldMkLst>
      </pc:sldChg>
      <pc:sldChg chg="add">
        <pc:chgData name="Wanshi Chen" userId="3a7dbef4-3474-47c6-9897-007f5734efb0" providerId="ADAL" clId="{9DEEE53A-10A8-4EF6-BAAB-A7F63BF6ACF9}" dt="2024-04-01T17:34:32.489" v="240"/>
        <pc:sldMkLst>
          <pc:docMk/>
          <pc:sldMk cId="4006439301" sldId="1247"/>
        </pc:sldMkLst>
      </pc:sldChg>
      <pc:sldChg chg="add">
        <pc:chgData name="Wanshi Chen" userId="3a7dbef4-3474-47c6-9897-007f5734efb0" providerId="ADAL" clId="{9DEEE53A-10A8-4EF6-BAAB-A7F63BF6ACF9}" dt="2024-04-01T17:34:32.489" v="240"/>
        <pc:sldMkLst>
          <pc:docMk/>
          <pc:sldMk cId="3586070417" sldId="1250"/>
        </pc:sldMkLst>
      </pc:sldChg>
      <pc:sldChg chg="modSp add del mod">
        <pc:chgData name="Wanshi Chen" userId="3a7dbef4-3474-47c6-9897-007f5734efb0" providerId="ADAL" clId="{9DEEE53A-10A8-4EF6-BAAB-A7F63BF6ACF9}" dt="2024-04-01T17:34:44.215" v="256" actId="20577"/>
        <pc:sldMkLst>
          <pc:docMk/>
          <pc:sldMk cId="1028292536" sldId="2097"/>
        </pc:sldMkLst>
        <pc:spChg chg="mod">
          <ac:chgData name="Wanshi Chen" userId="3a7dbef4-3474-47c6-9897-007f5734efb0" providerId="ADAL" clId="{9DEEE53A-10A8-4EF6-BAAB-A7F63BF6ACF9}" dt="2024-04-01T17:34:44.215" v="256" actId="20577"/>
          <ac:spMkLst>
            <pc:docMk/>
            <pc:sldMk cId="1028292536" sldId="2097"/>
            <ac:spMk id="2" creationId="{12DD0395-6E2A-4D67-A1A6-3A5C1DB567C4}"/>
          </ac:spMkLst>
        </pc:spChg>
      </pc:sldChg>
      <pc:sldChg chg="modSp add del mod">
        <pc:chgData name="Wanshi Chen" userId="3a7dbef4-3474-47c6-9897-007f5734efb0" providerId="ADAL" clId="{9DEEE53A-10A8-4EF6-BAAB-A7F63BF6ACF9}" dt="2024-04-01T17:35:14.670" v="290" actId="14100"/>
        <pc:sldMkLst>
          <pc:docMk/>
          <pc:sldMk cId="3357754546" sldId="2103"/>
        </pc:sldMkLst>
        <pc:spChg chg="mod">
          <ac:chgData name="Wanshi Chen" userId="3a7dbef4-3474-47c6-9897-007f5734efb0" providerId="ADAL" clId="{9DEEE53A-10A8-4EF6-BAAB-A7F63BF6ACF9}" dt="2024-04-01T17:35:14.670" v="290" actId="14100"/>
          <ac:spMkLst>
            <pc:docMk/>
            <pc:sldMk cId="3357754546" sldId="2103"/>
            <ac:spMk id="2" creationId="{12DD0395-6E2A-4D67-A1A6-3A5C1DB567C4}"/>
          </ac:spMkLst>
        </pc:spChg>
      </pc:sldChg>
      <pc:sldChg chg="del">
        <pc:chgData name="Wanshi Chen" userId="3a7dbef4-3474-47c6-9897-007f5734efb0" providerId="ADAL" clId="{9DEEE53A-10A8-4EF6-BAAB-A7F63BF6ACF9}" dt="2024-04-01T17:33:16.660" v="197" actId="47"/>
        <pc:sldMkLst>
          <pc:docMk/>
          <pc:sldMk cId="516639523" sldId="2104"/>
        </pc:sldMkLst>
      </pc:sldChg>
      <pc:sldChg chg="modSp add del mod">
        <pc:chgData name="Wanshi Chen" userId="3a7dbef4-3474-47c6-9897-007f5734efb0" providerId="ADAL" clId="{9DEEE53A-10A8-4EF6-BAAB-A7F63BF6ACF9}" dt="2024-04-01T17:34:58.520" v="272" actId="20577"/>
        <pc:sldMkLst>
          <pc:docMk/>
          <pc:sldMk cId="2844455562" sldId="2105"/>
        </pc:sldMkLst>
        <pc:spChg chg="mod">
          <ac:chgData name="Wanshi Chen" userId="3a7dbef4-3474-47c6-9897-007f5734efb0" providerId="ADAL" clId="{9DEEE53A-10A8-4EF6-BAAB-A7F63BF6ACF9}" dt="2024-04-01T17:34:58.520" v="272" actId="20577"/>
          <ac:spMkLst>
            <pc:docMk/>
            <pc:sldMk cId="2844455562" sldId="2105"/>
            <ac:spMk id="2" creationId="{12DD0395-6E2A-4D67-A1A6-3A5C1DB567C4}"/>
          </ac:spMkLst>
        </pc:spChg>
      </pc:sldChg>
      <pc:sldChg chg="modSp add mod">
        <pc:chgData name="Wanshi Chen" userId="3a7dbef4-3474-47c6-9897-007f5734efb0" providerId="ADAL" clId="{9DEEE53A-10A8-4EF6-BAAB-A7F63BF6ACF9}" dt="2024-04-01T17:33:05.655" v="185" actId="20577"/>
        <pc:sldMkLst>
          <pc:docMk/>
          <pc:sldMk cId="1425555496" sldId="2106"/>
        </pc:sldMkLst>
        <pc:spChg chg="mod">
          <ac:chgData name="Wanshi Chen" userId="3a7dbef4-3474-47c6-9897-007f5734efb0" providerId="ADAL" clId="{9DEEE53A-10A8-4EF6-BAAB-A7F63BF6ACF9}" dt="2024-04-01T17:33:05.655" v="185" actId="20577"/>
          <ac:spMkLst>
            <pc:docMk/>
            <pc:sldMk cId="1425555496" sldId="2106"/>
            <ac:spMk id="2" creationId="{12DD0395-6E2A-4D67-A1A6-3A5C1DB567C4}"/>
          </ac:spMkLst>
        </pc:spChg>
      </pc:sldChg>
      <pc:sldChg chg="del">
        <pc:chgData name="Wanshi Chen" userId="3a7dbef4-3474-47c6-9897-007f5734efb0" providerId="ADAL" clId="{9DEEE53A-10A8-4EF6-BAAB-A7F63BF6ACF9}" dt="2024-04-01T17:29:07.555" v="69" actId="47"/>
        <pc:sldMkLst>
          <pc:docMk/>
          <pc:sldMk cId="1559415195" sldId="2106"/>
        </pc:sldMkLst>
      </pc:sldChg>
      <pc:sldChg chg="del">
        <pc:chgData name="Wanshi Chen" userId="3a7dbef4-3474-47c6-9897-007f5734efb0" providerId="ADAL" clId="{9DEEE53A-10A8-4EF6-BAAB-A7F63BF6ACF9}" dt="2024-04-01T17:33:19.336" v="207" actId="47"/>
        <pc:sldMkLst>
          <pc:docMk/>
          <pc:sldMk cId="2540480853" sldId="2107"/>
        </pc:sldMkLst>
      </pc:sldChg>
      <pc:sldChg chg="modSp add mod">
        <pc:chgData name="Wanshi Chen" userId="3a7dbef4-3474-47c6-9897-007f5734efb0" providerId="ADAL" clId="{9DEEE53A-10A8-4EF6-BAAB-A7F63BF6ACF9}" dt="2024-04-01T17:35:33.902" v="315" actId="1076"/>
        <pc:sldMkLst>
          <pc:docMk/>
          <pc:sldMk cId="3913634556" sldId="2107"/>
        </pc:sldMkLst>
        <pc:spChg chg="mod">
          <ac:chgData name="Wanshi Chen" userId="3a7dbef4-3474-47c6-9897-007f5734efb0" providerId="ADAL" clId="{9DEEE53A-10A8-4EF6-BAAB-A7F63BF6ACF9}" dt="2024-04-01T17:35:33.902" v="315" actId="1076"/>
          <ac:spMkLst>
            <pc:docMk/>
            <pc:sldMk cId="3913634556" sldId="2107"/>
            <ac:spMk id="2" creationId="{12DD0395-6E2A-4D67-A1A6-3A5C1DB567C4}"/>
          </ac:spMkLst>
        </pc:spChg>
      </pc:sldChg>
      <pc:sldChg chg="del">
        <pc:chgData name="Wanshi Chen" userId="3a7dbef4-3474-47c6-9897-007f5734efb0" providerId="ADAL" clId="{9DEEE53A-10A8-4EF6-BAAB-A7F63BF6ACF9}" dt="2024-04-01T17:33:20.367" v="210" actId="47"/>
        <pc:sldMkLst>
          <pc:docMk/>
          <pc:sldMk cId="2876117649" sldId="2108"/>
        </pc:sldMkLst>
      </pc:sldChg>
      <pc:sldChg chg="modSp add mod">
        <pc:chgData name="Wanshi Chen" userId="3a7dbef4-3474-47c6-9897-007f5734efb0" providerId="ADAL" clId="{9DEEE53A-10A8-4EF6-BAAB-A7F63BF6ACF9}" dt="2024-04-01T17:32:58.615" v="176" actId="14100"/>
        <pc:sldMkLst>
          <pc:docMk/>
          <pc:sldMk cId="3058711513" sldId="2109"/>
        </pc:sldMkLst>
        <pc:spChg chg="mod">
          <ac:chgData name="Wanshi Chen" userId="3a7dbef4-3474-47c6-9897-007f5734efb0" providerId="ADAL" clId="{9DEEE53A-10A8-4EF6-BAAB-A7F63BF6ACF9}" dt="2024-04-01T17:32:58.615" v="176" actId="14100"/>
          <ac:spMkLst>
            <pc:docMk/>
            <pc:sldMk cId="3058711513" sldId="2109"/>
            <ac:spMk id="2" creationId="{12DD0395-6E2A-4D67-A1A6-3A5C1DB567C4}"/>
          </ac:spMkLst>
        </pc:spChg>
      </pc:sldChg>
      <pc:sldChg chg="modSp add mod">
        <pc:chgData name="Wanshi Chen" userId="3a7dbef4-3474-47c6-9897-007f5734efb0" providerId="ADAL" clId="{9DEEE53A-10A8-4EF6-BAAB-A7F63BF6ACF9}" dt="2024-04-01T17:34:10.223" v="239" actId="14100"/>
        <pc:sldMkLst>
          <pc:docMk/>
          <pc:sldMk cId="3976057937" sldId="2111"/>
        </pc:sldMkLst>
        <pc:spChg chg="mod">
          <ac:chgData name="Wanshi Chen" userId="3a7dbef4-3474-47c6-9897-007f5734efb0" providerId="ADAL" clId="{9DEEE53A-10A8-4EF6-BAAB-A7F63BF6ACF9}" dt="2024-04-01T17:34:10.223" v="239" actId="14100"/>
          <ac:spMkLst>
            <pc:docMk/>
            <pc:sldMk cId="3976057937" sldId="2111"/>
            <ac:spMk id="2" creationId="{030CB413-2AA1-9997-CBD6-80B3A7CCC995}"/>
          </ac:spMkLst>
        </pc:spChg>
      </pc:sldChg>
      <pc:sldChg chg="modSp add mod">
        <pc:chgData name="Wanshi Chen" userId="3a7dbef4-3474-47c6-9897-007f5734efb0" providerId="ADAL" clId="{9DEEE53A-10A8-4EF6-BAAB-A7F63BF6ACF9}" dt="2024-04-01T17:33:55.339" v="226" actId="20577"/>
        <pc:sldMkLst>
          <pc:docMk/>
          <pc:sldMk cId="2618308359" sldId="2112"/>
        </pc:sldMkLst>
        <pc:spChg chg="mod">
          <ac:chgData name="Wanshi Chen" userId="3a7dbef4-3474-47c6-9897-007f5734efb0" providerId="ADAL" clId="{9DEEE53A-10A8-4EF6-BAAB-A7F63BF6ACF9}" dt="2024-04-01T17:33:55.339" v="226" actId="20577"/>
          <ac:spMkLst>
            <pc:docMk/>
            <pc:sldMk cId="2618308359" sldId="2112"/>
            <ac:spMk id="2" creationId="{1BA27D0E-683F-F122-D323-85C3C123BCB4}"/>
          </ac:spMkLst>
        </pc:spChg>
      </pc:sldChg>
      <pc:sldChg chg="del">
        <pc:chgData name="Wanshi Chen" userId="3a7dbef4-3474-47c6-9897-007f5734efb0" providerId="ADAL" clId="{9DEEE53A-10A8-4EF6-BAAB-A7F63BF6ACF9}" dt="2024-04-01T17:29:06.804" v="68" actId="47"/>
        <pc:sldMkLst>
          <pc:docMk/>
          <pc:sldMk cId="899479419" sldId="2113"/>
        </pc:sldMkLst>
      </pc:sldChg>
      <pc:sldChg chg="modSp mod">
        <pc:chgData name="Wanshi Chen" userId="3a7dbef4-3474-47c6-9897-007f5734efb0" providerId="ADAL" clId="{9DEEE53A-10A8-4EF6-BAAB-A7F63BF6ACF9}" dt="2024-04-01T17:29:50.794" v="91" actId="20577"/>
        <pc:sldMkLst>
          <pc:docMk/>
          <pc:sldMk cId="3101281079" sldId="2114"/>
        </pc:sldMkLst>
        <pc:spChg chg="mod">
          <ac:chgData name="Wanshi Chen" userId="3a7dbef4-3474-47c6-9897-007f5734efb0" providerId="ADAL" clId="{9DEEE53A-10A8-4EF6-BAAB-A7F63BF6ACF9}" dt="2024-04-01T17:29:50.794" v="91" actId="20577"/>
          <ac:spMkLst>
            <pc:docMk/>
            <pc:sldMk cId="3101281079" sldId="2114"/>
            <ac:spMk id="3" creationId="{85903BC0-EB37-4C3E-8DD6-27F0E6CA817C}"/>
          </ac:spMkLst>
        </pc:spChg>
      </pc:sldChg>
      <pc:sldChg chg="del">
        <pc:chgData name="Wanshi Chen" userId="3a7dbef4-3474-47c6-9897-007f5734efb0" providerId="ADAL" clId="{9DEEE53A-10A8-4EF6-BAAB-A7F63BF6ACF9}" dt="2024-04-01T17:33:16.184" v="195" actId="47"/>
        <pc:sldMkLst>
          <pc:docMk/>
          <pc:sldMk cId="1721287497" sldId="2124"/>
        </pc:sldMkLst>
      </pc:sldChg>
      <pc:sldChg chg="del">
        <pc:chgData name="Wanshi Chen" userId="3a7dbef4-3474-47c6-9897-007f5734efb0" providerId="ADAL" clId="{9DEEE53A-10A8-4EF6-BAAB-A7F63BF6ACF9}" dt="2024-04-01T17:33:16.504" v="196" actId="47"/>
        <pc:sldMkLst>
          <pc:docMk/>
          <pc:sldMk cId="88210054" sldId="2125"/>
        </pc:sldMkLst>
      </pc:sldChg>
      <pc:sldChg chg="del">
        <pc:chgData name="Wanshi Chen" userId="3a7dbef4-3474-47c6-9897-007f5734efb0" providerId="ADAL" clId="{9DEEE53A-10A8-4EF6-BAAB-A7F63BF6ACF9}" dt="2024-04-01T17:33:17.161" v="199" actId="47"/>
        <pc:sldMkLst>
          <pc:docMk/>
          <pc:sldMk cId="2062852829" sldId="2126"/>
        </pc:sldMkLst>
      </pc:sldChg>
      <pc:sldChg chg="del">
        <pc:chgData name="Wanshi Chen" userId="3a7dbef4-3474-47c6-9897-007f5734efb0" providerId="ADAL" clId="{9DEEE53A-10A8-4EF6-BAAB-A7F63BF6ACF9}" dt="2024-04-01T17:33:18.551" v="204" actId="47"/>
        <pc:sldMkLst>
          <pc:docMk/>
          <pc:sldMk cId="3097304727" sldId="2127"/>
        </pc:sldMkLst>
      </pc:sldChg>
      <pc:sldChg chg="del">
        <pc:chgData name="Wanshi Chen" userId="3a7dbef4-3474-47c6-9897-007f5734efb0" providerId="ADAL" clId="{9DEEE53A-10A8-4EF6-BAAB-A7F63BF6ACF9}" dt="2024-04-01T17:33:18.749" v="205" actId="47"/>
        <pc:sldMkLst>
          <pc:docMk/>
          <pc:sldMk cId="269229417" sldId="2128"/>
        </pc:sldMkLst>
      </pc:sldChg>
      <pc:sldChg chg="del">
        <pc:chgData name="Wanshi Chen" userId="3a7dbef4-3474-47c6-9897-007f5734efb0" providerId="ADAL" clId="{9DEEE53A-10A8-4EF6-BAAB-A7F63BF6ACF9}" dt="2024-04-01T17:36:26.725" v="350" actId="47"/>
        <pc:sldMkLst>
          <pc:docMk/>
          <pc:sldMk cId="930206759" sldId="2129"/>
        </pc:sldMkLst>
      </pc:sldChg>
      <pc:sldChg chg="del">
        <pc:chgData name="Wanshi Chen" userId="3a7dbef4-3474-47c6-9897-007f5734efb0" providerId="ADAL" clId="{9DEEE53A-10A8-4EF6-BAAB-A7F63BF6ACF9}" dt="2024-04-01T17:33:17.442" v="201" actId="47"/>
        <pc:sldMkLst>
          <pc:docMk/>
          <pc:sldMk cId="2258074944" sldId="2130"/>
        </pc:sldMkLst>
      </pc:sldChg>
      <pc:sldChg chg="modSp add mod">
        <pc:chgData name="Wanshi Chen" userId="3a7dbef4-3474-47c6-9897-007f5734efb0" providerId="ADAL" clId="{9DEEE53A-10A8-4EF6-BAAB-A7F63BF6ACF9}" dt="2024-04-01T17:31:45.208" v="108" actId="20577"/>
        <pc:sldMkLst>
          <pc:docMk/>
          <pc:sldMk cId="3530425766" sldId="2131"/>
        </pc:sldMkLst>
        <pc:spChg chg="mod">
          <ac:chgData name="Wanshi Chen" userId="3a7dbef4-3474-47c6-9897-007f5734efb0" providerId="ADAL" clId="{9DEEE53A-10A8-4EF6-BAAB-A7F63BF6ACF9}" dt="2024-04-01T17:31:45.208" v="108" actId="20577"/>
          <ac:spMkLst>
            <pc:docMk/>
            <pc:sldMk cId="3530425766" sldId="2131"/>
            <ac:spMk id="2" creationId="{12DD0395-6E2A-4D67-A1A6-3A5C1DB567C4}"/>
          </ac:spMkLst>
        </pc:spChg>
      </pc:sldChg>
      <pc:sldChg chg="modSp add mod">
        <pc:chgData name="Wanshi Chen" userId="3a7dbef4-3474-47c6-9897-007f5734efb0" providerId="ADAL" clId="{9DEEE53A-10A8-4EF6-BAAB-A7F63BF6ACF9}" dt="2024-04-01T17:32:05.216" v="124" actId="20577"/>
        <pc:sldMkLst>
          <pc:docMk/>
          <pc:sldMk cId="86880171" sldId="2132"/>
        </pc:sldMkLst>
        <pc:spChg chg="mod">
          <ac:chgData name="Wanshi Chen" userId="3a7dbef4-3474-47c6-9897-007f5734efb0" providerId="ADAL" clId="{9DEEE53A-10A8-4EF6-BAAB-A7F63BF6ACF9}" dt="2024-04-01T17:32:05.216" v="124" actId="20577"/>
          <ac:spMkLst>
            <pc:docMk/>
            <pc:sldMk cId="86880171" sldId="2132"/>
            <ac:spMk id="2" creationId="{12DD0395-6E2A-4D67-A1A6-3A5C1DB567C4}"/>
          </ac:spMkLst>
        </pc:spChg>
      </pc:sldChg>
      <pc:sldChg chg="modSp add mod">
        <pc:chgData name="Wanshi Chen" userId="3a7dbef4-3474-47c6-9897-007f5734efb0" providerId="ADAL" clId="{9DEEE53A-10A8-4EF6-BAAB-A7F63BF6ACF9}" dt="2024-04-01T17:32:33.046" v="155" actId="14100"/>
        <pc:sldMkLst>
          <pc:docMk/>
          <pc:sldMk cId="3456663015" sldId="2133"/>
        </pc:sldMkLst>
        <pc:spChg chg="mod">
          <ac:chgData name="Wanshi Chen" userId="3a7dbef4-3474-47c6-9897-007f5734efb0" providerId="ADAL" clId="{9DEEE53A-10A8-4EF6-BAAB-A7F63BF6ACF9}" dt="2024-04-01T17:32:33.046" v="155" actId="14100"/>
          <ac:spMkLst>
            <pc:docMk/>
            <pc:sldMk cId="3456663015" sldId="2133"/>
            <ac:spMk id="2" creationId="{12DD0395-6E2A-4D67-A1A6-3A5C1DB567C4}"/>
          </ac:spMkLst>
        </pc:spChg>
      </pc:sldChg>
      <pc:sldChg chg="modSp add mod">
        <pc:chgData name="Wanshi Chen" userId="3a7dbef4-3474-47c6-9897-007f5734efb0" providerId="ADAL" clId="{9DEEE53A-10A8-4EF6-BAAB-A7F63BF6ACF9}" dt="2024-04-01T17:32:48.230" v="166" actId="20577"/>
        <pc:sldMkLst>
          <pc:docMk/>
          <pc:sldMk cId="2536901734" sldId="2134"/>
        </pc:sldMkLst>
        <pc:spChg chg="mod">
          <ac:chgData name="Wanshi Chen" userId="3a7dbef4-3474-47c6-9897-007f5734efb0" providerId="ADAL" clId="{9DEEE53A-10A8-4EF6-BAAB-A7F63BF6ACF9}" dt="2024-04-01T17:32:48.230" v="166" actId="20577"/>
          <ac:spMkLst>
            <pc:docMk/>
            <pc:sldMk cId="2536901734" sldId="2134"/>
            <ac:spMk id="2" creationId="{12DD0395-6E2A-4D67-A1A6-3A5C1DB567C4}"/>
          </ac:spMkLst>
        </pc:spChg>
      </pc:sldChg>
      <pc:sldChg chg="modSp add mod">
        <pc:chgData name="Wanshi Chen" userId="3a7dbef4-3474-47c6-9897-007f5734efb0" providerId="ADAL" clId="{9DEEE53A-10A8-4EF6-BAAB-A7F63BF6ACF9}" dt="2024-04-01T17:33:11.656" v="194" actId="20577"/>
        <pc:sldMkLst>
          <pc:docMk/>
          <pc:sldMk cId="961767357" sldId="2135"/>
        </pc:sldMkLst>
        <pc:spChg chg="mod">
          <ac:chgData name="Wanshi Chen" userId="3a7dbef4-3474-47c6-9897-007f5734efb0" providerId="ADAL" clId="{9DEEE53A-10A8-4EF6-BAAB-A7F63BF6ACF9}" dt="2024-04-01T17:33:11.656" v="194" actId="20577"/>
          <ac:spMkLst>
            <pc:docMk/>
            <pc:sldMk cId="961767357" sldId="2135"/>
            <ac:spMk id="2" creationId="{12DD0395-6E2A-4D67-A1A6-3A5C1DB567C4}"/>
          </ac:spMkLst>
        </pc:spChg>
      </pc:sldChg>
      <pc:sldChg chg="modSp add mod">
        <pc:chgData name="Wanshi Chen" userId="3a7dbef4-3474-47c6-9897-007f5734efb0" providerId="ADAL" clId="{9DEEE53A-10A8-4EF6-BAAB-A7F63BF6ACF9}" dt="2024-04-01T17:35:48.022" v="339" actId="1076"/>
        <pc:sldMkLst>
          <pc:docMk/>
          <pc:sldMk cId="2397331509" sldId="2136"/>
        </pc:sldMkLst>
        <pc:spChg chg="mod">
          <ac:chgData name="Wanshi Chen" userId="3a7dbef4-3474-47c6-9897-007f5734efb0" providerId="ADAL" clId="{9DEEE53A-10A8-4EF6-BAAB-A7F63BF6ACF9}" dt="2024-04-01T17:35:48.022" v="339" actId="1076"/>
          <ac:spMkLst>
            <pc:docMk/>
            <pc:sldMk cId="2397331509" sldId="2136"/>
            <ac:spMk id="2" creationId="{12DD0395-6E2A-4D67-A1A6-3A5C1DB567C4}"/>
          </ac:spMkLst>
        </pc:spChg>
      </pc:sldChg>
      <pc:sldChg chg="modSp add mod">
        <pc:chgData name="Wanshi Chen" userId="3a7dbef4-3474-47c6-9897-007f5734efb0" providerId="ADAL" clId="{9DEEE53A-10A8-4EF6-BAAB-A7F63BF6ACF9}" dt="2024-04-01T17:35:54.113" v="348" actId="20577"/>
        <pc:sldMkLst>
          <pc:docMk/>
          <pc:sldMk cId="3037151197" sldId="2137"/>
        </pc:sldMkLst>
        <pc:spChg chg="mod">
          <ac:chgData name="Wanshi Chen" userId="3a7dbef4-3474-47c6-9897-007f5734efb0" providerId="ADAL" clId="{9DEEE53A-10A8-4EF6-BAAB-A7F63BF6ACF9}" dt="2024-04-01T17:35:54.113" v="348" actId="20577"/>
          <ac:spMkLst>
            <pc:docMk/>
            <pc:sldMk cId="3037151197" sldId="2137"/>
            <ac:spMk id="2" creationId="{12DD0395-6E2A-4D67-A1A6-3A5C1DB567C4}"/>
          </ac:spMkLst>
        </pc:spChg>
      </pc:sldChg>
      <pc:sldChg chg="modSp add mod">
        <pc:chgData name="Wanshi Chen" userId="3a7dbef4-3474-47c6-9897-007f5734efb0" providerId="ADAL" clId="{9DEEE53A-10A8-4EF6-BAAB-A7F63BF6ACF9}" dt="2024-04-01T17:36:35.407" v="362" actId="20577"/>
        <pc:sldMkLst>
          <pc:docMk/>
          <pc:sldMk cId="2472921223" sldId="2138"/>
        </pc:sldMkLst>
        <pc:spChg chg="mod">
          <ac:chgData name="Wanshi Chen" userId="3a7dbef4-3474-47c6-9897-007f5734efb0" providerId="ADAL" clId="{9DEEE53A-10A8-4EF6-BAAB-A7F63BF6ACF9}" dt="2024-04-01T17:36:35.407" v="362" actId="20577"/>
          <ac:spMkLst>
            <pc:docMk/>
            <pc:sldMk cId="2472921223" sldId="2138"/>
            <ac:spMk id="2" creationId="{12DD0395-6E2A-4D67-A1A6-3A5C1DB567C4}"/>
          </ac:spMkLst>
        </pc:spChg>
      </pc:sldChg>
    </pc:docChg>
  </pc:docChgLst>
  <pc:docChgLst>
    <pc:chgData name="Wanshi Chen" userId="3a7dbef4-3474-47c6-9897-007f5734efb0" providerId="ADAL" clId="{4B56D75E-1122-4879-B25B-3A84C2327119}"/>
    <pc:docChg chg="custSel addSld delSld modSld">
      <pc:chgData name="Wanshi Chen" userId="3a7dbef4-3474-47c6-9897-007f5734efb0" providerId="ADAL" clId="{4B56D75E-1122-4879-B25B-3A84C2327119}" dt="2023-10-22T15:02:43.544" v="581" actId="20577"/>
      <pc:docMkLst>
        <pc:docMk/>
      </pc:docMkLst>
      <pc:sldChg chg="modSp mod">
        <pc:chgData name="Wanshi Chen" userId="3a7dbef4-3474-47c6-9897-007f5734efb0" providerId="ADAL" clId="{4B56D75E-1122-4879-B25B-3A84C2327119}" dt="2023-10-22T14:39:25.245" v="1" actId="20577"/>
        <pc:sldMkLst>
          <pc:docMk/>
          <pc:sldMk cId="399343419" sldId="434"/>
        </pc:sldMkLst>
        <pc:spChg chg="mod">
          <ac:chgData name="Wanshi Chen" userId="3a7dbef4-3474-47c6-9897-007f5734efb0" providerId="ADAL" clId="{4B56D75E-1122-4879-B25B-3A84C2327119}" dt="2023-10-22T14:39:25.245" v="1" actId="20577"/>
          <ac:spMkLst>
            <pc:docMk/>
            <pc:sldMk cId="399343419" sldId="434"/>
            <ac:spMk id="5" creationId="{55BB95B6-96F8-4C7B-843E-16CFF3CC2E82}"/>
          </ac:spMkLst>
        </pc:spChg>
      </pc:sldChg>
      <pc:sldChg chg="addSp modSp mod">
        <pc:chgData name="Wanshi Chen" userId="3a7dbef4-3474-47c6-9897-007f5734efb0" providerId="ADAL" clId="{4B56D75E-1122-4879-B25B-3A84C2327119}" dt="2023-10-22T14:52:30.867" v="323" actId="20577"/>
        <pc:sldMkLst>
          <pc:docMk/>
          <pc:sldMk cId="4008192341" sldId="435"/>
        </pc:sldMkLst>
        <pc:spChg chg="mod">
          <ac:chgData name="Wanshi Chen" userId="3a7dbef4-3474-47c6-9897-007f5734efb0" providerId="ADAL" clId="{4B56D75E-1122-4879-B25B-3A84C2327119}" dt="2023-10-22T14:51:30.255" v="312" actId="1076"/>
          <ac:spMkLst>
            <pc:docMk/>
            <pc:sldMk cId="4008192341" sldId="435"/>
            <ac:spMk id="3" creationId="{85903BC0-EB37-4C3E-8DD6-27F0E6CA817C}"/>
          </ac:spMkLst>
        </pc:spChg>
        <pc:graphicFrameChg chg="add mod modGraphic">
          <ac:chgData name="Wanshi Chen" userId="3a7dbef4-3474-47c6-9897-007f5734efb0" providerId="ADAL" clId="{4B56D75E-1122-4879-B25B-3A84C2327119}" dt="2023-10-22T14:52:30.867" v="323" actId="20577"/>
          <ac:graphicFrameMkLst>
            <pc:docMk/>
            <pc:sldMk cId="4008192341" sldId="435"/>
            <ac:graphicFrameMk id="4" creationId="{66BCE1F1-9AD0-4EAF-8C18-1C3339CE0034}"/>
          </ac:graphicFrameMkLst>
        </pc:graphicFrameChg>
      </pc:sldChg>
      <pc:sldChg chg="modSp add mod">
        <pc:chgData name="Wanshi Chen" userId="3a7dbef4-3474-47c6-9897-007f5734efb0" providerId="ADAL" clId="{4B56D75E-1122-4879-B25B-3A84C2327119}" dt="2023-10-22T14:53:25.557" v="365" actId="14100"/>
        <pc:sldMkLst>
          <pc:docMk/>
          <pc:sldMk cId="1586269898" sldId="448"/>
        </pc:sldMkLst>
        <pc:spChg chg="mod">
          <ac:chgData name="Wanshi Chen" userId="3a7dbef4-3474-47c6-9897-007f5734efb0" providerId="ADAL" clId="{4B56D75E-1122-4879-B25B-3A84C2327119}" dt="2023-10-22T14:53:25.557" v="365" actId="14100"/>
          <ac:spMkLst>
            <pc:docMk/>
            <pc:sldMk cId="1586269898" sldId="448"/>
            <ac:spMk id="2" creationId="{12DD0395-6E2A-4D67-A1A6-3A5C1DB567C4}"/>
          </ac:spMkLst>
        </pc:spChg>
      </pc:sldChg>
      <pc:sldChg chg="add del">
        <pc:chgData name="Wanshi Chen" userId="3a7dbef4-3474-47c6-9897-007f5734efb0" providerId="ADAL" clId="{4B56D75E-1122-4879-B25B-3A84C2327119}" dt="2023-10-22T14:46:25.676" v="81"/>
        <pc:sldMkLst>
          <pc:docMk/>
          <pc:sldMk cId="2857195233" sldId="1089"/>
        </pc:sldMkLst>
      </pc:sldChg>
      <pc:sldChg chg="modSp add mod">
        <pc:chgData name="Wanshi Chen" userId="3a7dbef4-3474-47c6-9897-007f5734efb0" providerId="ADAL" clId="{4B56D75E-1122-4879-B25B-3A84C2327119}" dt="2023-10-22T14:46:01.197" v="68" actId="20577"/>
        <pc:sldMkLst>
          <pc:docMk/>
          <pc:sldMk cId="4216883840" sldId="1094"/>
        </pc:sldMkLst>
        <pc:spChg chg="mod">
          <ac:chgData name="Wanshi Chen" userId="3a7dbef4-3474-47c6-9897-007f5734efb0" providerId="ADAL" clId="{4B56D75E-1122-4879-B25B-3A84C2327119}" dt="2023-10-22T14:46:01.197" v="68" actId="20577"/>
          <ac:spMkLst>
            <pc:docMk/>
            <pc:sldMk cId="4216883840" sldId="1094"/>
            <ac:spMk id="2" creationId="{12DD0395-6E2A-4D67-A1A6-3A5C1DB567C4}"/>
          </ac:spMkLst>
        </pc:spChg>
      </pc:sldChg>
      <pc:sldChg chg="add">
        <pc:chgData name="Wanshi Chen" userId="3a7dbef4-3474-47c6-9897-007f5734efb0" providerId="ADAL" clId="{4B56D75E-1122-4879-B25B-3A84C2327119}" dt="2023-10-22T14:44:06.723" v="29"/>
        <pc:sldMkLst>
          <pc:docMk/>
          <pc:sldMk cId="682579002" sldId="1096"/>
        </pc:sldMkLst>
      </pc:sldChg>
      <pc:sldChg chg="add">
        <pc:chgData name="Wanshi Chen" userId="3a7dbef4-3474-47c6-9897-007f5734efb0" providerId="ADAL" clId="{4B56D75E-1122-4879-B25B-3A84C2327119}" dt="2023-10-22T14:44:06.723" v="29"/>
        <pc:sldMkLst>
          <pc:docMk/>
          <pc:sldMk cId="1281507769" sldId="1097"/>
        </pc:sldMkLst>
      </pc:sldChg>
      <pc:sldChg chg="modSp add mod">
        <pc:chgData name="Wanshi Chen" userId="3a7dbef4-3474-47c6-9897-007f5734efb0" providerId="ADAL" clId="{4B56D75E-1122-4879-B25B-3A84C2327119}" dt="2023-10-22T14:54:16.926" v="396" actId="14100"/>
        <pc:sldMkLst>
          <pc:docMk/>
          <pc:sldMk cId="2898341738" sldId="1121"/>
        </pc:sldMkLst>
        <pc:spChg chg="mod">
          <ac:chgData name="Wanshi Chen" userId="3a7dbef4-3474-47c6-9897-007f5734efb0" providerId="ADAL" clId="{4B56D75E-1122-4879-B25B-3A84C2327119}" dt="2023-10-22T14:54:16.926" v="396" actId="14100"/>
          <ac:spMkLst>
            <pc:docMk/>
            <pc:sldMk cId="2898341738" sldId="1121"/>
            <ac:spMk id="2" creationId="{12DD0395-6E2A-4D67-A1A6-3A5C1DB567C4}"/>
          </ac:spMkLst>
        </pc:spChg>
      </pc:sldChg>
      <pc:sldChg chg="modSp add del mod">
        <pc:chgData name="Wanshi Chen" userId="3a7dbef4-3474-47c6-9897-007f5734efb0" providerId="ADAL" clId="{4B56D75E-1122-4879-B25B-3A84C2327119}" dt="2023-10-22T15:02:09.716" v="567" actId="20577"/>
        <pc:sldMkLst>
          <pc:docMk/>
          <pc:sldMk cId="1028292536" sldId="2097"/>
        </pc:sldMkLst>
        <pc:spChg chg="mod">
          <ac:chgData name="Wanshi Chen" userId="3a7dbef4-3474-47c6-9897-007f5734efb0" providerId="ADAL" clId="{4B56D75E-1122-4879-B25B-3A84C2327119}" dt="2023-10-22T15:02:09.716" v="567" actId="20577"/>
          <ac:spMkLst>
            <pc:docMk/>
            <pc:sldMk cId="1028292536" sldId="2097"/>
            <ac:spMk id="2" creationId="{12DD0395-6E2A-4D67-A1A6-3A5C1DB567C4}"/>
          </ac:spMkLst>
        </pc:spChg>
      </pc:sldChg>
      <pc:sldChg chg="del">
        <pc:chgData name="Wanshi Chen" userId="3a7dbef4-3474-47c6-9897-007f5734efb0" providerId="ADAL" clId="{4B56D75E-1122-4879-B25B-3A84C2327119}" dt="2023-10-22T14:43:29.504" v="21" actId="47"/>
        <pc:sldMkLst>
          <pc:docMk/>
          <pc:sldMk cId="918975956" sldId="2098"/>
        </pc:sldMkLst>
      </pc:sldChg>
      <pc:sldChg chg="del">
        <pc:chgData name="Wanshi Chen" userId="3a7dbef4-3474-47c6-9897-007f5734efb0" providerId="ADAL" clId="{4B56D75E-1122-4879-B25B-3A84C2327119}" dt="2023-10-22T14:42:54.272" v="16" actId="47"/>
        <pc:sldMkLst>
          <pc:docMk/>
          <pc:sldMk cId="1939252559" sldId="2100"/>
        </pc:sldMkLst>
      </pc:sldChg>
      <pc:sldChg chg="del">
        <pc:chgData name="Wanshi Chen" userId="3a7dbef4-3474-47c6-9897-007f5734efb0" providerId="ADAL" clId="{4B56D75E-1122-4879-B25B-3A84C2327119}" dt="2023-10-22T14:42:59.873" v="18" actId="47"/>
        <pc:sldMkLst>
          <pc:docMk/>
          <pc:sldMk cId="2805245169" sldId="2101"/>
        </pc:sldMkLst>
      </pc:sldChg>
      <pc:sldChg chg="del">
        <pc:chgData name="Wanshi Chen" userId="3a7dbef4-3474-47c6-9897-007f5734efb0" providerId="ADAL" clId="{4B56D75E-1122-4879-B25B-3A84C2327119}" dt="2023-10-22T14:40:21.800" v="3" actId="47"/>
        <pc:sldMkLst>
          <pc:docMk/>
          <pc:sldMk cId="2668100522" sldId="2102"/>
        </pc:sldMkLst>
      </pc:sldChg>
      <pc:sldChg chg="modSp add del mod">
        <pc:chgData name="Wanshi Chen" userId="3a7dbef4-3474-47c6-9897-007f5734efb0" providerId="ADAL" clId="{4B56D75E-1122-4879-B25B-3A84C2327119}" dt="2023-10-22T15:02:27.586" v="573" actId="20577"/>
        <pc:sldMkLst>
          <pc:docMk/>
          <pc:sldMk cId="3357754546" sldId="2103"/>
        </pc:sldMkLst>
        <pc:spChg chg="mod">
          <ac:chgData name="Wanshi Chen" userId="3a7dbef4-3474-47c6-9897-007f5734efb0" providerId="ADAL" clId="{4B56D75E-1122-4879-B25B-3A84C2327119}" dt="2023-10-22T15:02:27.586" v="573" actId="20577"/>
          <ac:spMkLst>
            <pc:docMk/>
            <pc:sldMk cId="3357754546" sldId="2103"/>
            <ac:spMk id="2" creationId="{12DD0395-6E2A-4D67-A1A6-3A5C1DB567C4}"/>
          </ac:spMkLst>
        </pc:spChg>
      </pc:sldChg>
      <pc:sldChg chg="modSp add mod">
        <pc:chgData name="Wanshi Chen" userId="3a7dbef4-3474-47c6-9897-007f5734efb0" providerId="ADAL" clId="{4B56D75E-1122-4879-B25B-3A84C2327119}" dt="2023-10-22T14:44:36.109" v="46"/>
        <pc:sldMkLst>
          <pc:docMk/>
          <pc:sldMk cId="516639523" sldId="2104"/>
        </pc:sldMkLst>
        <pc:spChg chg="mod">
          <ac:chgData name="Wanshi Chen" userId="3a7dbef4-3474-47c6-9897-007f5734efb0" providerId="ADAL" clId="{4B56D75E-1122-4879-B25B-3A84C2327119}" dt="2023-10-22T14:44:36.109" v="46"/>
          <ac:spMkLst>
            <pc:docMk/>
            <pc:sldMk cId="516639523" sldId="2104"/>
            <ac:spMk id="2" creationId="{12DD0395-6E2A-4D67-A1A6-3A5C1DB567C4}"/>
          </ac:spMkLst>
        </pc:spChg>
      </pc:sldChg>
      <pc:sldChg chg="modSp add mod">
        <pc:chgData name="Wanshi Chen" userId="3a7dbef4-3474-47c6-9897-007f5734efb0" providerId="ADAL" clId="{4B56D75E-1122-4879-B25B-3A84C2327119}" dt="2023-10-22T14:44:40.215" v="47"/>
        <pc:sldMkLst>
          <pc:docMk/>
          <pc:sldMk cId="2844455562" sldId="2105"/>
        </pc:sldMkLst>
        <pc:spChg chg="mod">
          <ac:chgData name="Wanshi Chen" userId="3a7dbef4-3474-47c6-9897-007f5734efb0" providerId="ADAL" clId="{4B56D75E-1122-4879-B25B-3A84C2327119}" dt="2023-10-22T14:44:40.215" v="47"/>
          <ac:spMkLst>
            <pc:docMk/>
            <pc:sldMk cId="2844455562" sldId="2105"/>
            <ac:spMk id="2" creationId="{12DD0395-6E2A-4D67-A1A6-3A5C1DB567C4}"/>
          </ac:spMkLst>
        </pc:spChg>
      </pc:sldChg>
      <pc:sldChg chg="add">
        <pc:chgData name="Wanshi Chen" userId="3a7dbef4-3474-47c6-9897-007f5734efb0" providerId="ADAL" clId="{4B56D75E-1122-4879-B25B-3A84C2327119}" dt="2023-10-22T14:40:18.633" v="2"/>
        <pc:sldMkLst>
          <pc:docMk/>
          <pc:sldMk cId="1559415195" sldId="2106"/>
        </pc:sldMkLst>
      </pc:sldChg>
      <pc:sldChg chg="add">
        <pc:chgData name="Wanshi Chen" userId="3a7dbef4-3474-47c6-9897-007f5734efb0" providerId="ADAL" clId="{4B56D75E-1122-4879-B25B-3A84C2327119}" dt="2023-10-22T14:44:06.723" v="29"/>
        <pc:sldMkLst>
          <pc:docMk/>
          <pc:sldMk cId="2540480853" sldId="2107"/>
        </pc:sldMkLst>
      </pc:sldChg>
      <pc:sldChg chg="modSp add mod">
        <pc:chgData name="Wanshi Chen" userId="3a7dbef4-3474-47c6-9897-007f5734efb0" providerId="ADAL" clId="{4B56D75E-1122-4879-B25B-3A84C2327119}" dt="2023-10-22T15:02:43.544" v="581" actId="20577"/>
        <pc:sldMkLst>
          <pc:docMk/>
          <pc:sldMk cId="2876117649" sldId="2108"/>
        </pc:sldMkLst>
        <pc:spChg chg="mod">
          <ac:chgData name="Wanshi Chen" userId="3a7dbef4-3474-47c6-9897-007f5734efb0" providerId="ADAL" clId="{4B56D75E-1122-4879-B25B-3A84C2327119}" dt="2023-10-22T15:02:43.544" v="581" actId="20577"/>
          <ac:spMkLst>
            <pc:docMk/>
            <pc:sldMk cId="2876117649" sldId="2108"/>
            <ac:spMk id="2" creationId="{12DD0395-6E2A-4D67-A1A6-3A5C1DB567C4}"/>
          </ac:spMkLst>
        </pc:spChg>
        <pc:spChg chg="mod">
          <ac:chgData name="Wanshi Chen" userId="3a7dbef4-3474-47c6-9897-007f5734efb0" providerId="ADAL" clId="{4B56D75E-1122-4879-B25B-3A84C2327119}" dt="2023-10-22T15:00:18.828" v="561" actId="20577"/>
          <ac:spMkLst>
            <pc:docMk/>
            <pc:sldMk cId="2876117649" sldId="2108"/>
            <ac:spMk id="3" creationId="{85903BC0-EB37-4C3E-8DD6-27F0E6CA817C}"/>
          </ac:spMkLst>
        </pc:spChg>
      </pc:sldChg>
      <pc:sldChg chg="modSp mod">
        <pc:chgData name="Wanshi Chen" userId="3a7dbef4-3474-47c6-9897-007f5734efb0" providerId="ADAL" clId="{4B56D75E-1122-4879-B25B-3A84C2327119}" dt="2023-10-22T14:41:43.778" v="14" actId="1076"/>
        <pc:sldMkLst>
          <pc:docMk/>
          <pc:sldMk cId="3101281079" sldId="2114"/>
        </pc:sldMkLst>
        <pc:spChg chg="mod">
          <ac:chgData name="Wanshi Chen" userId="3a7dbef4-3474-47c6-9897-007f5734efb0" providerId="ADAL" clId="{4B56D75E-1122-4879-B25B-3A84C2327119}" dt="2023-10-22T14:41:43.778" v="14" actId="1076"/>
          <ac:spMkLst>
            <pc:docMk/>
            <pc:sldMk cId="3101281079" sldId="2114"/>
            <ac:spMk id="3" creationId="{85903BC0-EB37-4C3E-8DD6-27F0E6CA817C}"/>
          </ac:spMkLst>
        </pc:spChg>
      </pc:sldChg>
      <pc:sldChg chg="del">
        <pc:chgData name="Wanshi Chen" userId="3a7dbef4-3474-47c6-9897-007f5734efb0" providerId="ADAL" clId="{4B56D75E-1122-4879-B25B-3A84C2327119}" dt="2023-10-22T14:42:55.618" v="17" actId="47"/>
        <pc:sldMkLst>
          <pc:docMk/>
          <pc:sldMk cId="2823150183" sldId="2115"/>
        </pc:sldMkLst>
      </pc:sldChg>
      <pc:sldChg chg="del">
        <pc:chgData name="Wanshi Chen" userId="3a7dbef4-3474-47c6-9897-007f5734efb0" providerId="ADAL" clId="{4B56D75E-1122-4879-B25B-3A84C2327119}" dt="2023-10-22T14:43:00.538" v="19" actId="47"/>
        <pc:sldMkLst>
          <pc:docMk/>
          <pc:sldMk cId="2966361412" sldId="2116"/>
        </pc:sldMkLst>
      </pc:sldChg>
      <pc:sldChg chg="del">
        <pc:chgData name="Wanshi Chen" userId="3a7dbef4-3474-47c6-9897-007f5734efb0" providerId="ADAL" clId="{4B56D75E-1122-4879-B25B-3A84C2327119}" dt="2023-10-22T14:43:34.800" v="26" actId="47"/>
        <pc:sldMkLst>
          <pc:docMk/>
          <pc:sldMk cId="3999396699" sldId="2117"/>
        </pc:sldMkLst>
      </pc:sldChg>
      <pc:sldChg chg="del">
        <pc:chgData name="Wanshi Chen" userId="3a7dbef4-3474-47c6-9897-007f5734efb0" providerId="ADAL" clId="{4B56D75E-1122-4879-B25B-3A84C2327119}" dt="2023-10-22T14:43:29.948" v="22" actId="47"/>
        <pc:sldMkLst>
          <pc:docMk/>
          <pc:sldMk cId="2056611236" sldId="2118"/>
        </pc:sldMkLst>
      </pc:sldChg>
      <pc:sldChg chg="del">
        <pc:chgData name="Wanshi Chen" userId="3a7dbef4-3474-47c6-9897-007f5734efb0" providerId="ADAL" clId="{4B56D75E-1122-4879-B25B-3A84C2327119}" dt="2023-10-22T14:43:30.916" v="24" actId="47"/>
        <pc:sldMkLst>
          <pc:docMk/>
          <pc:sldMk cId="1718681147" sldId="2119"/>
        </pc:sldMkLst>
      </pc:sldChg>
      <pc:sldChg chg="del">
        <pc:chgData name="Wanshi Chen" userId="3a7dbef4-3474-47c6-9897-007f5734efb0" providerId="ADAL" clId="{4B56D75E-1122-4879-B25B-3A84C2327119}" dt="2023-10-22T14:43:33.052" v="25" actId="47"/>
        <pc:sldMkLst>
          <pc:docMk/>
          <pc:sldMk cId="1634535160" sldId="2120"/>
        </pc:sldMkLst>
      </pc:sldChg>
      <pc:sldChg chg="del">
        <pc:chgData name="Wanshi Chen" userId="3a7dbef4-3474-47c6-9897-007f5734efb0" providerId="ADAL" clId="{4B56D75E-1122-4879-B25B-3A84C2327119}" dt="2023-10-22T14:43:36.437" v="27" actId="47"/>
        <pc:sldMkLst>
          <pc:docMk/>
          <pc:sldMk cId="3013019" sldId="2121"/>
        </pc:sldMkLst>
      </pc:sldChg>
      <pc:sldChg chg="modSp del mod">
        <pc:chgData name="Wanshi Chen" userId="3a7dbef4-3474-47c6-9897-007f5734efb0" providerId="ADAL" clId="{4B56D75E-1122-4879-B25B-3A84C2327119}" dt="2023-10-22T15:00:35.174" v="565" actId="47"/>
        <pc:sldMkLst>
          <pc:docMk/>
          <pc:sldMk cId="2141140220" sldId="2122"/>
        </pc:sldMkLst>
        <pc:spChg chg="mod">
          <ac:chgData name="Wanshi Chen" userId="3a7dbef4-3474-47c6-9897-007f5734efb0" providerId="ADAL" clId="{4B56D75E-1122-4879-B25B-3A84C2327119}" dt="2023-10-22T15:00:30.737" v="564" actId="20577"/>
          <ac:spMkLst>
            <pc:docMk/>
            <pc:sldMk cId="2141140220" sldId="2122"/>
            <ac:spMk id="2" creationId="{12DD0395-6E2A-4D67-A1A6-3A5C1DB567C4}"/>
          </ac:spMkLst>
        </pc:spChg>
      </pc:sldChg>
      <pc:sldChg chg="del">
        <pc:chgData name="Wanshi Chen" userId="3a7dbef4-3474-47c6-9897-007f5734efb0" providerId="ADAL" clId="{4B56D75E-1122-4879-B25B-3A84C2327119}" dt="2023-10-22T14:45:56.275" v="56" actId="47"/>
        <pc:sldMkLst>
          <pc:docMk/>
          <pc:sldMk cId="505942837" sldId="2123"/>
        </pc:sldMkLst>
      </pc:sldChg>
      <pc:sldChg chg="modSp add mod">
        <pc:chgData name="Wanshi Chen" userId="3a7dbef4-3474-47c6-9897-007f5734efb0" providerId="ADAL" clId="{4B56D75E-1122-4879-B25B-3A84C2327119}" dt="2023-10-22T14:44:25.237" v="44" actId="20577"/>
        <pc:sldMkLst>
          <pc:docMk/>
          <pc:sldMk cId="1721287497" sldId="2124"/>
        </pc:sldMkLst>
        <pc:spChg chg="mod">
          <ac:chgData name="Wanshi Chen" userId="3a7dbef4-3474-47c6-9897-007f5734efb0" providerId="ADAL" clId="{4B56D75E-1122-4879-B25B-3A84C2327119}" dt="2023-10-22T14:44:25.237" v="44" actId="20577"/>
          <ac:spMkLst>
            <pc:docMk/>
            <pc:sldMk cId="1721287497" sldId="2124"/>
            <ac:spMk id="2" creationId="{12DD0395-6E2A-4D67-A1A6-3A5C1DB567C4}"/>
          </ac:spMkLst>
        </pc:spChg>
      </pc:sldChg>
      <pc:sldChg chg="modSp add mod">
        <pc:chgData name="Wanshi Chen" userId="3a7dbef4-3474-47c6-9897-007f5734efb0" providerId="ADAL" clId="{4B56D75E-1122-4879-B25B-3A84C2327119}" dt="2023-10-22T14:44:32.324" v="45"/>
        <pc:sldMkLst>
          <pc:docMk/>
          <pc:sldMk cId="88210054" sldId="2125"/>
        </pc:sldMkLst>
        <pc:spChg chg="mod">
          <ac:chgData name="Wanshi Chen" userId="3a7dbef4-3474-47c6-9897-007f5734efb0" providerId="ADAL" clId="{4B56D75E-1122-4879-B25B-3A84C2327119}" dt="2023-10-22T14:44:32.324" v="45"/>
          <ac:spMkLst>
            <pc:docMk/>
            <pc:sldMk cId="88210054" sldId="2125"/>
            <ac:spMk id="2" creationId="{12DD0395-6E2A-4D67-A1A6-3A5C1DB567C4}"/>
          </ac:spMkLst>
        </pc:spChg>
      </pc:sldChg>
      <pc:sldChg chg="modSp add mod">
        <pc:chgData name="Wanshi Chen" userId="3a7dbef4-3474-47c6-9897-007f5734efb0" providerId="ADAL" clId="{4B56D75E-1122-4879-B25B-3A84C2327119}" dt="2023-10-22T14:44:43.888" v="48"/>
        <pc:sldMkLst>
          <pc:docMk/>
          <pc:sldMk cId="2062852829" sldId="2126"/>
        </pc:sldMkLst>
        <pc:spChg chg="mod">
          <ac:chgData name="Wanshi Chen" userId="3a7dbef4-3474-47c6-9897-007f5734efb0" providerId="ADAL" clId="{4B56D75E-1122-4879-B25B-3A84C2327119}" dt="2023-10-22T14:44:43.888" v="48"/>
          <ac:spMkLst>
            <pc:docMk/>
            <pc:sldMk cId="2062852829" sldId="2126"/>
            <ac:spMk id="2" creationId="{12DD0395-6E2A-4D67-A1A6-3A5C1DB567C4}"/>
          </ac:spMkLst>
        </pc:spChg>
      </pc:sldChg>
      <pc:sldChg chg="modSp add mod">
        <pc:chgData name="Wanshi Chen" userId="3a7dbef4-3474-47c6-9897-007f5734efb0" providerId="ADAL" clId="{4B56D75E-1122-4879-B25B-3A84C2327119}" dt="2023-10-22T15:02:15.622" v="569" actId="20577"/>
        <pc:sldMkLst>
          <pc:docMk/>
          <pc:sldMk cId="3097304727" sldId="2127"/>
        </pc:sldMkLst>
        <pc:spChg chg="mod">
          <ac:chgData name="Wanshi Chen" userId="3a7dbef4-3474-47c6-9897-007f5734efb0" providerId="ADAL" clId="{4B56D75E-1122-4879-B25B-3A84C2327119}" dt="2023-10-22T15:02:15.622" v="569" actId="20577"/>
          <ac:spMkLst>
            <pc:docMk/>
            <pc:sldMk cId="3097304727" sldId="2127"/>
            <ac:spMk id="2" creationId="{12DD0395-6E2A-4D67-A1A6-3A5C1DB567C4}"/>
          </ac:spMkLst>
        </pc:spChg>
      </pc:sldChg>
      <pc:sldChg chg="modSp add mod">
        <pc:chgData name="Wanshi Chen" userId="3a7dbef4-3474-47c6-9897-007f5734efb0" providerId="ADAL" clId="{4B56D75E-1122-4879-B25B-3A84C2327119}" dt="2023-10-22T15:02:20.981" v="571" actId="20577"/>
        <pc:sldMkLst>
          <pc:docMk/>
          <pc:sldMk cId="269229417" sldId="2128"/>
        </pc:sldMkLst>
        <pc:spChg chg="mod">
          <ac:chgData name="Wanshi Chen" userId="3a7dbef4-3474-47c6-9897-007f5734efb0" providerId="ADAL" clId="{4B56D75E-1122-4879-B25B-3A84C2327119}" dt="2023-10-22T15:02:20.981" v="571" actId="20577"/>
          <ac:spMkLst>
            <pc:docMk/>
            <pc:sldMk cId="269229417" sldId="2128"/>
            <ac:spMk id="2" creationId="{12DD0395-6E2A-4D67-A1A6-3A5C1DB567C4}"/>
          </ac:spMkLst>
        </pc:spChg>
        <pc:spChg chg="mod">
          <ac:chgData name="Wanshi Chen" userId="3a7dbef4-3474-47c6-9897-007f5734efb0" providerId="ADAL" clId="{4B56D75E-1122-4879-B25B-3A84C2327119}" dt="2023-10-22T14:59:44.681" v="538" actId="404"/>
          <ac:spMkLst>
            <pc:docMk/>
            <pc:sldMk cId="269229417" sldId="2128"/>
            <ac:spMk id="3" creationId="{85903BC0-EB37-4C3E-8DD6-27F0E6CA817C}"/>
          </ac:spMkLst>
        </pc:spChg>
      </pc:sldChg>
      <pc:sldChg chg="modSp add mod">
        <pc:chgData name="Wanshi Chen" userId="3a7dbef4-3474-47c6-9897-007f5734efb0" providerId="ADAL" clId="{4B56D75E-1122-4879-B25B-3A84C2327119}" dt="2023-10-22T14:46:17.995" v="80" actId="20577"/>
        <pc:sldMkLst>
          <pc:docMk/>
          <pc:sldMk cId="930206759" sldId="2129"/>
        </pc:sldMkLst>
        <pc:spChg chg="mod">
          <ac:chgData name="Wanshi Chen" userId="3a7dbef4-3474-47c6-9897-007f5734efb0" providerId="ADAL" clId="{4B56D75E-1122-4879-B25B-3A84C2327119}" dt="2023-10-22T14:46:17.995" v="80" actId="20577"/>
          <ac:spMkLst>
            <pc:docMk/>
            <pc:sldMk cId="930206759" sldId="2129"/>
            <ac:spMk id="2" creationId="{12DD0395-6E2A-4D67-A1A6-3A5C1DB567C4}"/>
          </ac:spMkLst>
        </pc:spChg>
      </pc:sldChg>
      <pc:sldChg chg="modSp add mod">
        <pc:chgData name="Wanshi Chen" userId="3a7dbef4-3474-47c6-9897-007f5734efb0" providerId="ADAL" clId="{4B56D75E-1122-4879-B25B-3A84C2327119}" dt="2023-10-22T14:53:49.542" v="385" actId="14100"/>
        <pc:sldMkLst>
          <pc:docMk/>
          <pc:sldMk cId="2258074944" sldId="2130"/>
        </pc:sldMkLst>
        <pc:spChg chg="mod">
          <ac:chgData name="Wanshi Chen" userId="3a7dbef4-3474-47c6-9897-007f5734efb0" providerId="ADAL" clId="{4B56D75E-1122-4879-B25B-3A84C2327119}" dt="2023-10-22T14:53:49.542" v="385" actId="14100"/>
          <ac:spMkLst>
            <pc:docMk/>
            <pc:sldMk cId="2258074944" sldId="2130"/>
            <ac:spMk id="2" creationId="{12DD0395-6E2A-4D67-A1A6-3A5C1DB567C4}"/>
          </ac:spMkLst>
        </pc:spChg>
      </pc:sldChg>
    </pc:docChg>
  </pc:docChgLst>
  <pc:docChgLst>
    <pc:chgData name="Wanshi Chen" userId="3a7dbef4-3474-47c6-9897-007f5734efb0" providerId="ADAL" clId="{D6607E01-659C-45DE-85A9-825F10097515}"/>
    <pc:docChg chg="undo custSel addSld delSld modSld sldOrd">
      <pc:chgData name="Wanshi Chen" userId="3a7dbef4-3474-47c6-9897-007f5734efb0" providerId="ADAL" clId="{D6607E01-659C-45DE-85A9-825F10097515}" dt="2022-09-26T14:27:46.620" v="360" actId="207"/>
      <pc:docMkLst>
        <pc:docMk/>
      </pc:docMkLst>
      <pc:sldChg chg="modSp mod">
        <pc:chgData name="Wanshi Chen" userId="3a7dbef4-3474-47c6-9897-007f5734efb0" providerId="ADAL" clId="{D6607E01-659C-45DE-85A9-825F10097515}" dt="2022-09-26T13:50:03.070" v="1" actId="20577"/>
        <pc:sldMkLst>
          <pc:docMk/>
          <pc:sldMk cId="399343419" sldId="434"/>
        </pc:sldMkLst>
        <pc:spChg chg="mod">
          <ac:chgData name="Wanshi Chen" userId="3a7dbef4-3474-47c6-9897-007f5734efb0" providerId="ADAL" clId="{D6607E01-659C-45DE-85A9-825F10097515}" dt="2022-09-26T13:50:03.070" v="1" actId="20577"/>
          <ac:spMkLst>
            <pc:docMk/>
            <pc:sldMk cId="399343419" sldId="434"/>
            <ac:spMk id="5" creationId="{55BB95B6-96F8-4C7B-843E-16CFF3CC2E82}"/>
          </ac:spMkLst>
        </pc:spChg>
      </pc:sldChg>
      <pc:sldChg chg="modSp mod">
        <pc:chgData name="Wanshi Chen" userId="3a7dbef4-3474-47c6-9897-007f5734efb0" providerId="ADAL" clId="{D6607E01-659C-45DE-85A9-825F10097515}" dt="2022-09-26T13:51:09.851" v="7" actId="6549"/>
        <pc:sldMkLst>
          <pc:docMk/>
          <pc:sldMk cId="4008192341" sldId="435"/>
        </pc:sldMkLst>
        <pc:spChg chg="mod">
          <ac:chgData name="Wanshi Chen" userId="3a7dbef4-3474-47c6-9897-007f5734efb0" providerId="ADAL" clId="{D6607E01-659C-45DE-85A9-825F10097515}" dt="2022-09-26T13:51:09.851" v="7" actId="6549"/>
          <ac:spMkLst>
            <pc:docMk/>
            <pc:sldMk cId="4008192341" sldId="435"/>
            <ac:spMk id="3" creationId="{85903BC0-EB37-4C3E-8DD6-27F0E6CA817C}"/>
          </ac:spMkLst>
        </pc:spChg>
      </pc:sldChg>
      <pc:sldChg chg="modSp add mod">
        <pc:chgData name="Wanshi Chen" userId="3a7dbef4-3474-47c6-9897-007f5734efb0" providerId="ADAL" clId="{D6607E01-659C-45DE-85A9-825F10097515}" dt="2022-09-26T13:53:06.167" v="27" actId="20577"/>
        <pc:sldMkLst>
          <pc:docMk/>
          <pc:sldMk cId="1586269898" sldId="448"/>
        </pc:sldMkLst>
        <pc:spChg chg="mod">
          <ac:chgData name="Wanshi Chen" userId="3a7dbef4-3474-47c6-9897-007f5734efb0" providerId="ADAL" clId="{D6607E01-659C-45DE-85A9-825F10097515}" dt="2022-09-26T13:53:06.167" v="27" actId="20577"/>
          <ac:spMkLst>
            <pc:docMk/>
            <pc:sldMk cId="1586269898" sldId="448"/>
            <ac:spMk id="2" creationId="{12DD0395-6E2A-4D67-A1A6-3A5C1DB567C4}"/>
          </ac:spMkLst>
        </pc:spChg>
        <pc:spChg chg="mod">
          <ac:chgData name="Wanshi Chen" userId="3a7dbef4-3474-47c6-9897-007f5734efb0" providerId="ADAL" clId="{D6607E01-659C-45DE-85A9-825F10097515}" dt="2022-09-26T13:52:14.033" v="20" actId="20577"/>
          <ac:spMkLst>
            <pc:docMk/>
            <pc:sldMk cId="1586269898" sldId="448"/>
            <ac:spMk id="3" creationId="{85903BC0-EB37-4C3E-8DD6-27F0E6CA817C}"/>
          </ac:spMkLst>
        </pc:spChg>
      </pc:sldChg>
      <pc:sldChg chg="del">
        <pc:chgData name="Wanshi Chen" userId="3a7dbef4-3474-47c6-9897-007f5734efb0" providerId="ADAL" clId="{D6607E01-659C-45DE-85A9-825F10097515}" dt="2022-09-26T13:51:19.893" v="9" actId="47"/>
        <pc:sldMkLst>
          <pc:docMk/>
          <pc:sldMk cId="2883234055" sldId="1088"/>
        </pc:sldMkLst>
      </pc:sldChg>
      <pc:sldChg chg="modSp add mod">
        <pc:chgData name="Wanshi Chen" userId="3a7dbef4-3474-47c6-9897-007f5734efb0" providerId="ADAL" clId="{D6607E01-659C-45DE-85A9-825F10097515}" dt="2022-09-26T14:24:36.889" v="184" actId="20577"/>
        <pc:sldMkLst>
          <pc:docMk/>
          <pc:sldMk cId="4216883840" sldId="1094"/>
        </pc:sldMkLst>
        <pc:spChg chg="mod">
          <ac:chgData name="Wanshi Chen" userId="3a7dbef4-3474-47c6-9897-007f5734efb0" providerId="ADAL" clId="{D6607E01-659C-45DE-85A9-825F10097515}" dt="2022-09-26T14:24:36.889" v="184" actId="20577"/>
          <ac:spMkLst>
            <pc:docMk/>
            <pc:sldMk cId="4216883840" sldId="1094"/>
            <ac:spMk id="2" creationId="{12DD0395-6E2A-4D67-A1A6-3A5C1DB567C4}"/>
          </ac:spMkLst>
        </pc:spChg>
      </pc:sldChg>
      <pc:sldChg chg="modSp add mod">
        <pc:chgData name="Wanshi Chen" userId="3a7dbef4-3474-47c6-9897-007f5734efb0" providerId="ADAL" clId="{D6607E01-659C-45DE-85A9-825F10097515}" dt="2022-09-26T13:54:41.003" v="47" actId="20577"/>
        <pc:sldMkLst>
          <pc:docMk/>
          <pc:sldMk cId="4011735051" sldId="1100"/>
        </pc:sldMkLst>
        <pc:spChg chg="mod">
          <ac:chgData name="Wanshi Chen" userId="3a7dbef4-3474-47c6-9897-007f5734efb0" providerId="ADAL" clId="{D6607E01-659C-45DE-85A9-825F10097515}" dt="2022-09-26T13:54:41.003" v="47" actId="20577"/>
          <ac:spMkLst>
            <pc:docMk/>
            <pc:sldMk cId="4011735051" sldId="1100"/>
            <ac:spMk id="2" creationId="{12DD0395-6E2A-4D67-A1A6-3A5C1DB567C4}"/>
          </ac:spMkLst>
        </pc:spChg>
      </pc:sldChg>
      <pc:sldChg chg="del">
        <pc:chgData name="Wanshi Chen" userId="3a7dbef4-3474-47c6-9897-007f5734efb0" providerId="ADAL" clId="{D6607E01-659C-45DE-85A9-825F10097515}" dt="2022-09-26T13:51:13.776" v="8" actId="47"/>
        <pc:sldMkLst>
          <pc:docMk/>
          <pc:sldMk cId="1856017775" sldId="1102"/>
        </pc:sldMkLst>
      </pc:sldChg>
      <pc:sldChg chg="del">
        <pc:chgData name="Wanshi Chen" userId="3a7dbef4-3474-47c6-9897-007f5734efb0" providerId="ADAL" clId="{D6607E01-659C-45DE-85A9-825F10097515}" dt="2022-09-26T13:53:24.488" v="36" actId="47"/>
        <pc:sldMkLst>
          <pc:docMk/>
          <pc:sldMk cId="1037133253" sldId="1104"/>
        </pc:sldMkLst>
      </pc:sldChg>
      <pc:sldChg chg="del">
        <pc:chgData name="Wanshi Chen" userId="3a7dbef4-3474-47c6-9897-007f5734efb0" providerId="ADAL" clId="{D6607E01-659C-45DE-85A9-825F10097515}" dt="2022-09-26T13:55:27.028" v="58" actId="47"/>
        <pc:sldMkLst>
          <pc:docMk/>
          <pc:sldMk cId="287383035" sldId="1178"/>
        </pc:sldMkLst>
      </pc:sldChg>
      <pc:sldChg chg="del">
        <pc:chgData name="Wanshi Chen" userId="3a7dbef4-3474-47c6-9897-007f5734efb0" providerId="ADAL" clId="{D6607E01-659C-45DE-85A9-825F10097515}" dt="2022-09-26T13:55:27.935" v="59" actId="47"/>
        <pc:sldMkLst>
          <pc:docMk/>
          <pc:sldMk cId="2742347042" sldId="1180"/>
        </pc:sldMkLst>
      </pc:sldChg>
      <pc:sldChg chg="del">
        <pc:chgData name="Wanshi Chen" userId="3a7dbef4-3474-47c6-9897-007f5734efb0" providerId="ADAL" clId="{D6607E01-659C-45DE-85A9-825F10097515}" dt="2022-09-26T13:55:25.057" v="55" actId="47"/>
        <pc:sldMkLst>
          <pc:docMk/>
          <pc:sldMk cId="1058552193" sldId="2095"/>
        </pc:sldMkLst>
      </pc:sldChg>
      <pc:sldChg chg="del">
        <pc:chgData name="Wanshi Chen" userId="3a7dbef4-3474-47c6-9897-007f5734efb0" providerId="ADAL" clId="{D6607E01-659C-45DE-85A9-825F10097515}" dt="2022-09-26T13:53:26.288" v="37" actId="47"/>
        <pc:sldMkLst>
          <pc:docMk/>
          <pc:sldMk cId="1695494714" sldId="2096"/>
        </pc:sldMkLst>
      </pc:sldChg>
      <pc:sldChg chg="modSp add del mod">
        <pc:chgData name="Wanshi Chen" userId="3a7dbef4-3474-47c6-9897-007f5734efb0" providerId="ADAL" clId="{D6607E01-659C-45DE-85A9-825F10097515}" dt="2022-09-26T14:27:46.620" v="360" actId="207"/>
        <pc:sldMkLst>
          <pc:docMk/>
          <pc:sldMk cId="1028292536" sldId="2097"/>
        </pc:sldMkLst>
        <pc:spChg chg="mod">
          <ac:chgData name="Wanshi Chen" userId="3a7dbef4-3474-47c6-9897-007f5734efb0" providerId="ADAL" clId="{D6607E01-659C-45DE-85A9-825F10097515}" dt="2022-09-26T14:00:15.658" v="161" actId="20577"/>
          <ac:spMkLst>
            <pc:docMk/>
            <pc:sldMk cId="1028292536" sldId="2097"/>
            <ac:spMk id="2" creationId="{12DD0395-6E2A-4D67-A1A6-3A5C1DB567C4}"/>
          </ac:spMkLst>
        </pc:spChg>
        <pc:spChg chg="mod">
          <ac:chgData name="Wanshi Chen" userId="3a7dbef4-3474-47c6-9897-007f5734efb0" providerId="ADAL" clId="{D6607E01-659C-45DE-85A9-825F10097515}" dt="2022-09-26T14:27:46.620" v="360" actId="207"/>
          <ac:spMkLst>
            <pc:docMk/>
            <pc:sldMk cId="1028292536" sldId="2097"/>
            <ac:spMk id="3" creationId="{85903BC0-EB37-4C3E-8DD6-27F0E6CA817C}"/>
          </ac:spMkLst>
        </pc:spChg>
        <pc:spChg chg="mod">
          <ac:chgData name="Wanshi Chen" userId="3a7dbef4-3474-47c6-9897-007f5734efb0" providerId="ADAL" clId="{D6607E01-659C-45DE-85A9-825F10097515}" dt="2022-09-26T14:27:33.685" v="358" actId="207"/>
          <ac:spMkLst>
            <pc:docMk/>
            <pc:sldMk cId="1028292536" sldId="2097"/>
            <ac:spMk id="4" creationId="{1BF7D6BD-503B-4A03-A04B-C619F949D056}"/>
          </ac:spMkLst>
        </pc:spChg>
      </pc:sldChg>
      <pc:sldChg chg="modSp add del mod ord">
        <pc:chgData name="Wanshi Chen" userId="3a7dbef4-3474-47c6-9897-007f5734efb0" providerId="ADAL" clId="{D6607E01-659C-45DE-85A9-825F10097515}" dt="2022-09-26T13:58:56.342" v="121" actId="113"/>
        <pc:sldMkLst>
          <pc:docMk/>
          <pc:sldMk cId="918975956" sldId="2098"/>
        </pc:sldMkLst>
        <pc:spChg chg="mod">
          <ac:chgData name="Wanshi Chen" userId="3a7dbef4-3474-47c6-9897-007f5734efb0" providerId="ADAL" clId="{D6607E01-659C-45DE-85A9-825F10097515}" dt="2022-09-26T13:58:50.942" v="120" actId="20577"/>
          <ac:spMkLst>
            <pc:docMk/>
            <pc:sldMk cId="918975956" sldId="2098"/>
            <ac:spMk id="2" creationId="{12DD0395-6E2A-4D67-A1A6-3A5C1DB567C4}"/>
          </ac:spMkLst>
        </pc:spChg>
        <pc:spChg chg="mod">
          <ac:chgData name="Wanshi Chen" userId="3a7dbef4-3474-47c6-9897-007f5734efb0" providerId="ADAL" clId="{D6607E01-659C-45DE-85A9-825F10097515}" dt="2022-09-26T13:58:56.342" v="121" actId="113"/>
          <ac:spMkLst>
            <pc:docMk/>
            <pc:sldMk cId="918975956" sldId="2098"/>
            <ac:spMk id="3" creationId="{85903BC0-EB37-4C3E-8DD6-27F0E6CA817C}"/>
          </ac:spMkLst>
        </pc:spChg>
      </pc:sldChg>
      <pc:sldChg chg="del">
        <pc:chgData name="Wanshi Chen" userId="3a7dbef4-3474-47c6-9897-007f5734efb0" providerId="ADAL" clId="{D6607E01-659C-45DE-85A9-825F10097515}" dt="2022-09-26T13:53:27.285" v="38" actId="47"/>
        <pc:sldMkLst>
          <pc:docMk/>
          <pc:sldMk cId="1203447358" sldId="2099"/>
        </pc:sldMkLst>
      </pc:sldChg>
      <pc:sldChg chg="modSp add mod">
        <pc:chgData name="Wanshi Chen" userId="3a7dbef4-3474-47c6-9897-007f5734efb0" providerId="ADAL" clId="{D6607E01-659C-45DE-85A9-825F10097515}" dt="2022-09-26T14:24:06.033" v="169" actId="20577"/>
        <pc:sldMkLst>
          <pc:docMk/>
          <pc:sldMk cId="1220732092" sldId="2099"/>
        </pc:sldMkLst>
        <pc:spChg chg="mod">
          <ac:chgData name="Wanshi Chen" userId="3a7dbef4-3474-47c6-9897-007f5734efb0" providerId="ADAL" clId="{D6607E01-659C-45DE-85A9-825F10097515}" dt="2022-09-26T14:24:06.033" v="169" actId="20577"/>
          <ac:spMkLst>
            <pc:docMk/>
            <pc:sldMk cId="1220732092" sldId="2099"/>
            <ac:spMk id="2" creationId="{12DD0395-6E2A-4D67-A1A6-3A5C1DB567C4}"/>
          </ac:spMkLst>
        </pc:spChg>
      </pc:sldChg>
      <pc:sldChg chg="del">
        <pc:chgData name="Wanshi Chen" userId="3a7dbef4-3474-47c6-9897-007f5734efb0" providerId="ADAL" clId="{D6607E01-659C-45DE-85A9-825F10097515}" dt="2022-09-26T13:54:26.045" v="41" actId="47"/>
        <pc:sldMkLst>
          <pc:docMk/>
          <pc:sldMk cId="245840083" sldId="2101"/>
        </pc:sldMkLst>
      </pc:sldChg>
      <pc:sldChg chg="del">
        <pc:chgData name="Wanshi Chen" userId="3a7dbef4-3474-47c6-9897-007f5734efb0" providerId="ADAL" clId="{D6607E01-659C-45DE-85A9-825F10097515}" dt="2022-09-26T13:55:26.581" v="57" actId="47"/>
        <pc:sldMkLst>
          <pc:docMk/>
          <pc:sldMk cId="2066793245" sldId="2102"/>
        </pc:sldMkLst>
      </pc:sldChg>
      <pc:sldChg chg="del">
        <pc:chgData name="Wanshi Chen" userId="3a7dbef4-3474-47c6-9897-007f5734efb0" providerId="ADAL" clId="{D6607E01-659C-45DE-85A9-825F10097515}" dt="2022-09-26T13:55:28.480" v="60" actId="47"/>
        <pc:sldMkLst>
          <pc:docMk/>
          <pc:sldMk cId="2429394537" sldId="2103"/>
        </pc:sldMkLst>
      </pc:sldChg>
      <pc:sldChg chg="del">
        <pc:chgData name="Wanshi Chen" userId="3a7dbef4-3474-47c6-9897-007f5734efb0" providerId="ADAL" clId="{D6607E01-659C-45DE-85A9-825F10097515}" dt="2022-09-26T14:24:20.351" v="172" actId="47"/>
        <pc:sldMkLst>
          <pc:docMk/>
          <pc:sldMk cId="3730780501" sldId="2104"/>
        </pc:sldMkLst>
      </pc:sldChg>
      <pc:sldChg chg="del">
        <pc:chgData name="Wanshi Chen" userId="3a7dbef4-3474-47c6-9897-007f5734efb0" providerId="ADAL" clId="{D6607E01-659C-45DE-85A9-825F10097515}" dt="2022-09-26T14:24:21.409" v="173" actId="47"/>
        <pc:sldMkLst>
          <pc:docMk/>
          <pc:sldMk cId="645910602" sldId="2105"/>
        </pc:sldMkLst>
      </pc:sldChg>
      <pc:sldChg chg="modSp add mod">
        <pc:chgData name="Wanshi Chen" userId="3a7dbef4-3474-47c6-9897-007f5734efb0" providerId="ADAL" clId="{D6607E01-659C-45DE-85A9-825F10097515}" dt="2022-09-26T13:53:12.018" v="35" actId="20577"/>
        <pc:sldMkLst>
          <pc:docMk/>
          <pc:sldMk cId="600316682" sldId="2106"/>
        </pc:sldMkLst>
        <pc:spChg chg="mod">
          <ac:chgData name="Wanshi Chen" userId="3a7dbef4-3474-47c6-9897-007f5734efb0" providerId="ADAL" clId="{D6607E01-659C-45DE-85A9-825F10097515}" dt="2022-09-26T13:53:12.018" v="35" actId="20577"/>
          <ac:spMkLst>
            <pc:docMk/>
            <pc:sldMk cId="600316682" sldId="2106"/>
            <ac:spMk id="2" creationId="{12DD0395-6E2A-4D67-A1A6-3A5C1DB567C4}"/>
          </ac:spMkLst>
        </pc:spChg>
      </pc:sldChg>
      <pc:sldChg chg="modSp add mod">
        <pc:chgData name="Wanshi Chen" userId="3a7dbef4-3474-47c6-9897-007f5734efb0" providerId="ADAL" clId="{D6607E01-659C-45DE-85A9-825F10097515}" dt="2022-09-26T13:54:48.271" v="53" actId="20577"/>
        <pc:sldMkLst>
          <pc:docMk/>
          <pc:sldMk cId="3437668287" sldId="2107"/>
        </pc:sldMkLst>
        <pc:spChg chg="mod">
          <ac:chgData name="Wanshi Chen" userId="3a7dbef4-3474-47c6-9897-007f5734efb0" providerId="ADAL" clId="{D6607E01-659C-45DE-85A9-825F10097515}" dt="2022-09-26T13:54:48.271" v="53" actId="20577"/>
          <ac:spMkLst>
            <pc:docMk/>
            <pc:sldMk cId="3437668287" sldId="2107"/>
            <ac:spMk id="2" creationId="{12DD0395-6E2A-4D67-A1A6-3A5C1DB567C4}"/>
          </ac:spMkLst>
        </pc:spChg>
      </pc:sldChg>
      <pc:sldChg chg="modSp add mod">
        <pc:chgData name="Wanshi Chen" userId="3a7dbef4-3474-47c6-9897-007f5734efb0" providerId="ADAL" clId="{D6607E01-659C-45DE-85A9-825F10097515}" dt="2022-09-26T14:24:12.718" v="171" actId="20577"/>
        <pc:sldMkLst>
          <pc:docMk/>
          <pc:sldMk cId="3999396699" sldId="2108"/>
        </pc:sldMkLst>
        <pc:spChg chg="mod">
          <ac:chgData name="Wanshi Chen" userId="3a7dbef4-3474-47c6-9897-007f5734efb0" providerId="ADAL" clId="{D6607E01-659C-45DE-85A9-825F10097515}" dt="2022-09-26T14:24:12.718" v="171" actId="20577"/>
          <ac:spMkLst>
            <pc:docMk/>
            <pc:sldMk cId="3999396699" sldId="2108"/>
            <ac:spMk id="2" creationId="{12DD0395-6E2A-4D67-A1A6-3A5C1DB567C4}"/>
          </ac:spMkLst>
        </pc:spChg>
      </pc:sldChg>
      <pc:sldChg chg="modSp add mod">
        <pc:chgData name="Wanshi Chen" userId="3a7dbef4-3474-47c6-9897-007f5734efb0" providerId="ADAL" clId="{D6607E01-659C-45DE-85A9-825F10097515}" dt="2022-09-26T13:58:33.581" v="91" actId="20577"/>
        <pc:sldMkLst>
          <pc:docMk/>
          <pc:sldMk cId="4029749147" sldId="2109"/>
        </pc:sldMkLst>
        <pc:spChg chg="mod">
          <ac:chgData name="Wanshi Chen" userId="3a7dbef4-3474-47c6-9897-007f5734efb0" providerId="ADAL" clId="{D6607E01-659C-45DE-85A9-825F10097515}" dt="2022-09-26T13:58:33.581" v="91" actId="20577"/>
          <ac:spMkLst>
            <pc:docMk/>
            <pc:sldMk cId="4029749147" sldId="2109"/>
            <ac:spMk id="2" creationId="{12DD0395-6E2A-4D67-A1A6-3A5C1DB567C4}"/>
          </ac:spMkLst>
        </pc:spChg>
        <pc:spChg chg="mod">
          <ac:chgData name="Wanshi Chen" userId="3a7dbef4-3474-47c6-9897-007f5734efb0" providerId="ADAL" clId="{D6607E01-659C-45DE-85A9-825F10097515}" dt="2022-09-26T13:58:03.722" v="77" actId="403"/>
          <ac:spMkLst>
            <pc:docMk/>
            <pc:sldMk cId="4029749147" sldId="2109"/>
            <ac:spMk id="3" creationId="{85903BC0-EB37-4C3E-8DD6-27F0E6CA817C}"/>
          </ac:spMkLst>
        </pc:spChg>
      </pc:sldChg>
      <pc:sldChg chg="modSp add mod">
        <pc:chgData name="Wanshi Chen" userId="3a7dbef4-3474-47c6-9897-007f5734efb0" providerId="ADAL" clId="{D6607E01-659C-45DE-85A9-825F10097515}" dt="2022-09-26T13:59:51.147" v="143" actId="20577"/>
        <pc:sldMkLst>
          <pc:docMk/>
          <pc:sldMk cId="3395169966" sldId="2110"/>
        </pc:sldMkLst>
        <pc:spChg chg="mod">
          <ac:chgData name="Wanshi Chen" userId="3a7dbef4-3474-47c6-9897-007f5734efb0" providerId="ADAL" clId="{D6607E01-659C-45DE-85A9-825F10097515}" dt="2022-09-26T13:59:51.147" v="143" actId="20577"/>
          <ac:spMkLst>
            <pc:docMk/>
            <pc:sldMk cId="3395169966" sldId="2110"/>
            <ac:spMk id="2" creationId="{12DD0395-6E2A-4D67-A1A6-3A5C1DB567C4}"/>
          </ac:spMkLst>
        </pc:spChg>
      </pc:sldChg>
      <pc:sldChg chg="modSp add mod">
        <pc:chgData name="Wanshi Chen" userId="3a7dbef4-3474-47c6-9897-007f5734efb0" providerId="ADAL" clId="{D6607E01-659C-45DE-85A9-825F10097515}" dt="2022-09-26T13:59:55.564" v="145" actId="20577"/>
        <pc:sldMkLst>
          <pc:docMk/>
          <pc:sldMk cId="1111919805" sldId="2111"/>
        </pc:sldMkLst>
        <pc:spChg chg="mod">
          <ac:chgData name="Wanshi Chen" userId="3a7dbef4-3474-47c6-9897-007f5734efb0" providerId="ADAL" clId="{D6607E01-659C-45DE-85A9-825F10097515}" dt="2022-09-26T13:59:55.564" v="145" actId="20577"/>
          <ac:spMkLst>
            <pc:docMk/>
            <pc:sldMk cId="1111919805" sldId="2111"/>
            <ac:spMk id="2" creationId="{12DD0395-6E2A-4D67-A1A6-3A5C1DB567C4}"/>
          </ac:spMkLst>
        </pc:spChg>
      </pc:sldChg>
      <pc:sldChg chg="modSp add mod">
        <pc:chgData name="Wanshi Chen" userId="3a7dbef4-3474-47c6-9897-007f5734efb0" providerId="ADAL" clId="{D6607E01-659C-45DE-85A9-825F10097515}" dt="2022-09-26T14:24:57.504" v="197" actId="20577"/>
        <pc:sldMkLst>
          <pc:docMk/>
          <pc:sldMk cId="2533627611" sldId="2112"/>
        </pc:sldMkLst>
        <pc:spChg chg="mod">
          <ac:chgData name="Wanshi Chen" userId="3a7dbef4-3474-47c6-9897-007f5734efb0" providerId="ADAL" clId="{D6607E01-659C-45DE-85A9-825F10097515}" dt="2022-09-26T14:24:57.504" v="197" actId="20577"/>
          <ac:spMkLst>
            <pc:docMk/>
            <pc:sldMk cId="2533627611" sldId="2112"/>
            <ac:spMk id="2" creationId="{12DD0395-6E2A-4D67-A1A6-3A5C1DB567C4}"/>
          </ac:spMkLst>
        </pc:spChg>
      </pc:sldChg>
    </pc:docChg>
  </pc:docChgLst>
  <pc:docChgLst>
    <pc:chgData name="Wanshi Chen" userId="3a7dbef4-3474-47c6-9897-007f5734efb0" providerId="ADAL" clId="{9AF3A2F0-099E-4A6C-B000-EA68BD802F3F}"/>
    <pc:docChg chg="undo custSel addSld delSld modSld">
      <pc:chgData name="Wanshi Chen" userId="3a7dbef4-3474-47c6-9897-007f5734efb0" providerId="ADAL" clId="{9AF3A2F0-099E-4A6C-B000-EA68BD802F3F}" dt="2022-04-19T14:58:34.481" v="1418" actId="20577"/>
      <pc:docMkLst>
        <pc:docMk/>
      </pc:docMkLst>
      <pc:sldChg chg="modSp mod">
        <pc:chgData name="Wanshi Chen" userId="3a7dbef4-3474-47c6-9897-007f5734efb0" providerId="ADAL" clId="{9AF3A2F0-099E-4A6C-B000-EA68BD802F3F}" dt="2022-04-13T00:33:31.823" v="1" actId="20577"/>
        <pc:sldMkLst>
          <pc:docMk/>
          <pc:sldMk cId="399343419" sldId="434"/>
        </pc:sldMkLst>
        <pc:spChg chg="mod">
          <ac:chgData name="Wanshi Chen" userId="3a7dbef4-3474-47c6-9897-007f5734efb0" providerId="ADAL" clId="{9AF3A2F0-099E-4A6C-B000-EA68BD802F3F}" dt="2022-04-13T00:33:31.823" v="1" actId="20577"/>
          <ac:spMkLst>
            <pc:docMk/>
            <pc:sldMk cId="399343419" sldId="434"/>
            <ac:spMk id="5" creationId="{55BB95B6-96F8-4C7B-843E-16CFF3CC2E82}"/>
          </ac:spMkLst>
        </pc:spChg>
      </pc:sldChg>
      <pc:sldChg chg="modSp mod">
        <pc:chgData name="Wanshi Chen" userId="3a7dbef4-3474-47c6-9897-007f5734efb0" providerId="ADAL" clId="{9AF3A2F0-099E-4A6C-B000-EA68BD802F3F}" dt="2022-04-13T03:12:51.549" v="181" actId="20577"/>
        <pc:sldMkLst>
          <pc:docMk/>
          <pc:sldMk cId="4008192341" sldId="435"/>
        </pc:sldMkLst>
        <pc:spChg chg="mod">
          <ac:chgData name="Wanshi Chen" userId="3a7dbef4-3474-47c6-9897-007f5734efb0" providerId="ADAL" clId="{9AF3A2F0-099E-4A6C-B000-EA68BD802F3F}" dt="2022-04-13T03:12:51.549" v="181" actId="20577"/>
          <ac:spMkLst>
            <pc:docMk/>
            <pc:sldMk cId="4008192341" sldId="435"/>
            <ac:spMk id="3" creationId="{85903BC0-EB37-4C3E-8DD6-27F0E6CA817C}"/>
          </ac:spMkLst>
        </pc:spChg>
      </pc:sldChg>
      <pc:sldChg chg="del">
        <pc:chgData name="Wanshi Chen" userId="3a7dbef4-3474-47c6-9897-007f5734efb0" providerId="ADAL" clId="{9AF3A2F0-099E-4A6C-B000-EA68BD802F3F}" dt="2022-04-13T03:11:37.182" v="165" actId="47"/>
        <pc:sldMkLst>
          <pc:docMk/>
          <pc:sldMk cId="1586269898" sldId="448"/>
        </pc:sldMkLst>
      </pc:sldChg>
      <pc:sldChg chg="del">
        <pc:chgData name="Wanshi Chen" userId="3a7dbef4-3474-47c6-9897-007f5734efb0" providerId="ADAL" clId="{9AF3A2F0-099E-4A6C-B000-EA68BD802F3F}" dt="2022-04-13T03:11:50.367" v="169" actId="47"/>
        <pc:sldMkLst>
          <pc:docMk/>
          <pc:sldMk cId="710073331" sldId="1085"/>
        </pc:sldMkLst>
      </pc:sldChg>
      <pc:sldChg chg="delSp modSp mod">
        <pc:chgData name="Wanshi Chen" userId="3a7dbef4-3474-47c6-9897-007f5734efb0" providerId="ADAL" clId="{9AF3A2F0-099E-4A6C-B000-EA68BD802F3F}" dt="2022-04-13T00:37:06.009" v="44" actId="478"/>
        <pc:sldMkLst>
          <pc:docMk/>
          <pc:sldMk cId="2883234055" sldId="1088"/>
        </pc:sldMkLst>
        <pc:spChg chg="mod">
          <ac:chgData name="Wanshi Chen" userId="3a7dbef4-3474-47c6-9897-007f5734efb0" providerId="ADAL" clId="{9AF3A2F0-099E-4A6C-B000-EA68BD802F3F}" dt="2022-04-13T00:36:10.259" v="43" actId="207"/>
          <ac:spMkLst>
            <pc:docMk/>
            <pc:sldMk cId="2883234055" sldId="1088"/>
            <ac:spMk id="3" creationId="{85903BC0-EB37-4C3E-8DD6-27F0E6CA817C}"/>
          </ac:spMkLst>
        </pc:spChg>
        <pc:spChg chg="del">
          <ac:chgData name="Wanshi Chen" userId="3a7dbef4-3474-47c6-9897-007f5734efb0" providerId="ADAL" clId="{9AF3A2F0-099E-4A6C-B000-EA68BD802F3F}" dt="2022-04-13T00:34:20.782" v="3" actId="478"/>
          <ac:spMkLst>
            <pc:docMk/>
            <pc:sldMk cId="2883234055" sldId="1088"/>
            <ac:spMk id="5" creationId="{517C45FC-85A1-4587-8B12-DE67A2F57FBD}"/>
          </ac:spMkLst>
        </pc:spChg>
        <pc:spChg chg="del">
          <ac:chgData name="Wanshi Chen" userId="3a7dbef4-3474-47c6-9897-007f5734efb0" providerId="ADAL" clId="{9AF3A2F0-099E-4A6C-B000-EA68BD802F3F}" dt="2022-04-13T00:34:16.824" v="2" actId="478"/>
          <ac:spMkLst>
            <pc:docMk/>
            <pc:sldMk cId="2883234055" sldId="1088"/>
            <ac:spMk id="6" creationId="{B61D92EA-0910-4CF9-ACFD-7E92C4268D5F}"/>
          </ac:spMkLst>
        </pc:spChg>
        <pc:spChg chg="del">
          <ac:chgData name="Wanshi Chen" userId="3a7dbef4-3474-47c6-9897-007f5734efb0" providerId="ADAL" clId="{9AF3A2F0-099E-4A6C-B000-EA68BD802F3F}" dt="2022-04-13T00:37:06.009" v="44" actId="478"/>
          <ac:spMkLst>
            <pc:docMk/>
            <pc:sldMk cId="2883234055" sldId="1088"/>
            <ac:spMk id="8" creationId="{EB53932A-3D59-4A73-A212-7CE6034D3657}"/>
          </ac:spMkLst>
        </pc:spChg>
      </pc:sldChg>
      <pc:sldChg chg="del">
        <pc:chgData name="Wanshi Chen" userId="3a7dbef4-3474-47c6-9897-007f5734efb0" providerId="ADAL" clId="{9AF3A2F0-099E-4A6C-B000-EA68BD802F3F}" dt="2022-04-13T03:11:43.851" v="167" actId="47"/>
        <pc:sldMkLst>
          <pc:docMk/>
          <pc:sldMk cId="2900904918" sldId="1091"/>
        </pc:sldMkLst>
      </pc:sldChg>
      <pc:sldChg chg="del">
        <pc:chgData name="Wanshi Chen" userId="3a7dbef4-3474-47c6-9897-007f5734efb0" providerId="ADAL" clId="{9AF3A2F0-099E-4A6C-B000-EA68BD802F3F}" dt="2022-04-13T03:24:48.418" v="722" actId="47"/>
        <pc:sldMkLst>
          <pc:docMk/>
          <pc:sldMk cId="4216883840" sldId="1094"/>
        </pc:sldMkLst>
      </pc:sldChg>
      <pc:sldChg chg="modSp">
        <pc:chgData name="Wanshi Chen" userId="3a7dbef4-3474-47c6-9897-007f5734efb0" providerId="ADAL" clId="{9AF3A2F0-099E-4A6C-B000-EA68BD802F3F}" dt="2022-04-13T03:25:41.483" v="735" actId="1076"/>
        <pc:sldMkLst>
          <pc:docMk/>
          <pc:sldMk cId="90701083" sldId="1095"/>
        </pc:sldMkLst>
        <pc:spChg chg="mod">
          <ac:chgData name="Wanshi Chen" userId="3a7dbef4-3474-47c6-9897-007f5734efb0" providerId="ADAL" clId="{9AF3A2F0-099E-4A6C-B000-EA68BD802F3F}" dt="2022-04-13T03:25:41.483" v="735" actId="1076"/>
          <ac:spMkLst>
            <pc:docMk/>
            <pc:sldMk cId="90701083" sldId="1095"/>
            <ac:spMk id="2" creationId="{D5F8CA0F-D8F1-4A1D-B054-9C9D5323BB36}"/>
          </ac:spMkLst>
        </pc:spChg>
      </pc:sldChg>
      <pc:sldChg chg="del">
        <pc:chgData name="Wanshi Chen" userId="3a7dbef4-3474-47c6-9897-007f5734efb0" providerId="ADAL" clId="{9AF3A2F0-099E-4A6C-B000-EA68BD802F3F}" dt="2022-04-13T03:11:59.615" v="172" actId="47"/>
        <pc:sldMkLst>
          <pc:docMk/>
          <pc:sldMk cId="3241534222" sldId="1096"/>
        </pc:sldMkLst>
      </pc:sldChg>
      <pc:sldChg chg="del">
        <pc:chgData name="Wanshi Chen" userId="3a7dbef4-3474-47c6-9897-007f5734efb0" providerId="ADAL" clId="{9AF3A2F0-099E-4A6C-B000-EA68BD802F3F}" dt="2022-04-13T03:11:58.916" v="171" actId="47"/>
        <pc:sldMkLst>
          <pc:docMk/>
          <pc:sldMk cId="1547127847" sldId="1097"/>
        </pc:sldMkLst>
      </pc:sldChg>
      <pc:sldChg chg="del">
        <pc:chgData name="Wanshi Chen" userId="3a7dbef4-3474-47c6-9897-007f5734efb0" providerId="ADAL" clId="{9AF3A2F0-099E-4A6C-B000-EA68BD802F3F}" dt="2022-04-13T03:12:00.980" v="174" actId="47"/>
        <pc:sldMkLst>
          <pc:docMk/>
          <pc:sldMk cId="1055013219" sldId="1098"/>
        </pc:sldMkLst>
      </pc:sldChg>
      <pc:sldChg chg="del">
        <pc:chgData name="Wanshi Chen" userId="3a7dbef4-3474-47c6-9897-007f5734efb0" providerId="ADAL" clId="{9AF3A2F0-099E-4A6C-B000-EA68BD802F3F}" dt="2022-04-13T03:11:51.669" v="170" actId="47"/>
        <pc:sldMkLst>
          <pc:docMk/>
          <pc:sldMk cId="2152723967" sldId="1099"/>
        </pc:sldMkLst>
      </pc:sldChg>
      <pc:sldChg chg="del">
        <pc:chgData name="Wanshi Chen" userId="3a7dbef4-3474-47c6-9897-007f5734efb0" providerId="ADAL" clId="{9AF3A2F0-099E-4A6C-B000-EA68BD802F3F}" dt="2022-04-13T03:11:49.339" v="168" actId="47"/>
        <pc:sldMkLst>
          <pc:docMk/>
          <pc:sldMk cId="4011735051" sldId="1100"/>
        </pc:sldMkLst>
      </pc:sldChg>
      <pc:sldChg chg="del">
        <pc:chgData name="Wanshi Chen" userId="3a7dbef4-3474-47c6-9897-007f5734efb0" providerId="ADAL" clId="{9AF3A2F0-099E-4A6C-B000-EA68BD802F3F}" dt="2022-04-13T03:12:00.168" v="173" actId="47"/>
        <pc:sldMkLst>
          <pc:docMk/>
          <pc:sldMk cId="146116503" sldId="1101"/>
        </pc:sldMkLst>
      </pc:sldChg>
      <pc:sldChg chg="del">
        <pc:chgData name="Wanshi Chen" userId="3a7dbef4-3474-47c6-9897-007f5734efb0" providerId="ADAL" clId="{9AF3A2F0-099E-4A6C-B000-EA68BD802F3F}" dt="2022-04-13T03:36:14.106" v="1216" actId="47"/>
        <pc:sldMkLst>
          <pc:docMk/>
          <pc:sldMk cId="937990586" sldId="1103"/>
        </pc:sldMkLst>
      </pc:sldChg>
      <pc:sldChg chg="modSp add mod">
        <pc:chgData name="Wanshi Chen" userId="3a7dbef4-3474-47c6-9897-007f5734efb0" providerId="ADAL" clId="{9AF3A2F0-099E-4A6C-B000-EA68BD802F3F}" dt="2022-04-13T03:04:25.418" v="164" actId="20577"/>
        <pc:sldMkLst>
          <pc:docMk/>
          <pc:sldMk cId="1037133253" sldId="1104"/>
        </pc:sldMkLst>
        <pc:spChg chg="mod">
          <ac:chgData name="Wanshi Chen" userId="3a7dbef4-3474-47c6-9897-007f5734efb0" providerId="ADAL" clId="{9AF3A2F0-099E-4A6C-B000-EA68BD802F3F}" dt="2022-04-13T03:04:25.418" v="164" actId="20577"/>
          <ac:spMkLst>
            <pc:docMk/>
            <pc:sldMk cId="1037133253" sldId="1104"/>
            <ac:spMk id="2" creationId="{12DD0395-6E2A-4D67-A1A6-3A5C1DB567C4}"/>
          </ac:spMkLst>
        </pc:spChg>
        <pc:spChg chg="mod">
          <ac:chgData name="Wanshi Chen" userId="3a7dbef4-3474-47c6-9897-007f5734efb0" providerId="ADAL" clId="{9AF3A2F0-099E-4A6C-B000-EA68BD802F3F}" dt="2022-04-13T03:02:30.296" v="160" actId="403"/>
          <ac:spMkLst>
            <pc:docMk/>
            <pc:sldMk cId="1037133253" sldId="1104"/>
            <ac:spMk id="3" creationId="{85903BC0-EB37-4C3E-8DD6-27F0E6CA817C}"/>
          </ac:spMkLst>
        </pc:spChg>
      </pc:sldChg>
      <pc:sldChg chg="add">
        <pc:chgData name="Wanshi Chen" userId="3a7dbef4-3474-47c6-9897-007f5734efb0" providerId="ADAL" clId="{9AF3A2F0-099E-4A6C-B000-EA68BD802F3F}" dt="2022-04-13T03:23:23.433" v="705"/>
        <pc:sldMkLst>
          <pc:docMk/>
          <pc:sldMk cId="287383035" sldId="1178"/>
        </pc:sldMkLst>
      </pc:sldChg>
      <pc:sldChg chg="add">
        <pc:chgData name="Wanshi Chen" userId="3a7dbef4-3474-47c6-9897-007f5734efb0" providerId="ADAL" clId="{9AF3A2F0-099E-4A6C-B000-EA68BD802F3F}" dt="2022-04-13T03:23:23.433" v="705"/>
        <pc:sldMkLst>
          <pc:docMk/>
          <pc:sldMk cId="2742347042" sldId="1180"/>
        </pc:sldMkLst>
      </pc:sldChg>
      <pc:sldChg chg="add del">
        <pc:chgData name="Wanshi Chen" userId="3a7dbef4-3474-47c6-9897-007f5734efb0" providerId="ADAL" clId="{9AF3A2F0-099E-4A6C-B000-EA68BD802F3F}" dt="2022-04-13T03:23:27.876" v="707" actId="47"/>
        <pc:sldMkLst>
          <pc:docMk/>
          <pc:sldMk cId="362015556" sldId="1181"/>
        </pc:sldMkLst>
      </pc:sldChg>
      <pc:sldChg chg="add del">
        <pc:chgData name="Wanshi Chen" userId="3a7dbef4-3474-47c6-9897-007f5734efb0" providerId="ADAL" clId="{9AF3A2F0-099E-4A6C-B000-EA68BD802F3F}" dt="2022-04-13T03:23:26.623" v="706" actId="47"/>
        <pc:sldMkLst>
          <pc:docMk/>
          <pc:sldMk cId="2193615403" sldId="2094"/>
        </pc:sldMkLst>
      </pc:sldChg>
      <pc:sldChg chg="modSp add mod">
        <pc:chgData name="Wanshi Chen" userId="3a7dbef4-3474-47c6-9897-007f5734efb0" providerId="ADAL" clId="{9AF3A2F0-099E-4A6C-B000-EA68BD802F3F}" dt="2022-04-13T03:14:48.822" v="242" actId="20577"/>
        <pc:sldMkLst>
          <pc:docMk/>
          <pc:sldMk cId="1058552193" sldId="2095"/>
        </pc:sldMkLst>
        <pc:spChg chg="mod">
          <ac:chgData name="Wanshi Chen" userId="3a7dbef4-3474-47c6-9897-007f5734efb0" providerId="ADAL" clId="{9AF3A2F0-099E-4A6C-B000-EA68BD802F3F}" dt="2022-04-13T03:14:48.822" v="242" actId="20577"/>
          <ac:spMkLst>
            <pc:docMk/>
            <pc:sldMk cId="1058552193" sldId="2095"/>
            <ac:spMk id="2" creationId="{12DD0395-6E2A-4D67-A1A6-3A5C1DB567C4}"/>
          </ac:spMkLst>
        </pc:spChg>
        <pc:spChg chg="mod">
          <ac:chgData name="Wanshi Chen" userId="3a7dbef4-3474-47c6-9897-007f5734efb0" providerId="ADAL" clId="{9AF3A2F0-099E-4A6C-B000-EA68BD802F3F}" dt="2022-04-13T03:14:37.238" v="241" actId="6549"/>
          <ac:spMkLst>
            <pc:docMk/>
            <pc:sldMk cId="1058552193" sldId="2095"/>
            <ac:spMk id="3" creationId="{85903BC0-EB37-4C3E-8DD6-27F0E6CA817C}"/>
          </ac:spMkLst>
        </pc:spChg>
      </pc:sldChg>
      <pc:sldChg chg="modSp add mod">
        <pc:chgData name="Wanshi Chen" userId="3a7dbef4-3474-47c6-9897-007f5734efb0" providerId="ADAL" clId="{9AF3A2F0-099E-4A6C-B000-EA68BD802F3F}" dt="2022-04-13T03:04:21.307" v="163" actId="20577"/>
        <pc:sldMkLst>
          <pc:docMk/>
          <pc:sldMk cId="1695494714" sldId="2096"/>
        </pc:sldMkLst>
        <pc:spChg chg="mod">
          <ac:chgData name="Wanshi Chen" userId="3a7dbef4-3474-47c6-9897-007f5734efb0" providerId="ADAL" clId="{9AF3A2F0-099E-4A6C-B000-EA68BD802F3F}" dt="2022-04-13T03:04:21.307" v="163" actId="20577"/>
          <ac:spMkLst>
            <pc:docMk/>
            <pc:sldMk cId="1695494714" sldId="2096"/>
            <ac:spMk id="2" creationId="{12DD0395-6E2A-4D67-A1A6-3A5C1DB567C4}"/>
          </ac:spMkLst>
        </pc:spChg>
        <pc:spChg chg="mod">
          <ac:chgData name="Wanshi Chen" userId="3a7dbef4-3474-47c6-9897-007f5734efb0" providerId="ADAL" clId="{9AF3A2F0-099E-4A6C-B000-EA68BD802F3F}" dt="2022-04-13T03:02:36.908" v="161" actId="403"/>
          <ac:spMkLst>
            <pc:docMk/>
            <pc:sldMk cId="1695494714" sldId="2096"/>
            <ac:spMk id="3" creationId="{85903BC0-EB37-4C3E-8DD6-27F0E6CA817C}"/>
          </ac:spMkLst>
        </pc:spChg>
      </pc:sldChg>
      <pc:sldChg chg="modSp add mod">
        <pc:chgData name="Wanshi Chen" userId="3a7dbef4-3474-47c6-9897-007f5734efb0" providerId="ADAL" clId="{9AF3A2F0-099E-4A6C-B000-EA68BD802F3F}" dt="2022-04-15T03:06:02.132" v="1414"/>
        <pc:sldMkLst>
          <pc:docMk/>
          <pc:sldMk cId="1028292536" sldId="2097"/>
        </pc:sldMkLst>
        <pc:spChg chg="mod">
          <ac:chgData name="Wanshi Chen" userId="3a7dbef4-3474-47c6-9897-007f5734efb0" providerId="ADAL" clId="{9AF3A2F0-099E-4A6C-B000-EA68BD802F3F}" dt="2022-04-15T03:06:02.132" v="1414"/>
          <ac:spMkLst>
            <pc:docMk/>
            <pc:sldMk cId="1028292536" sldId="2097"/>
            <ac:spMk id="3" creationId="{85903BC0-EB37-4C3E-8DD6-27F0E6CA817C}"/>
          </ac:spMkLst>
        </pc:spChg>
      </pc:sldChg>
      <pc:sldChg chg="modSp add mod">
        <pc:chgData name="Wanshi Chen" userId="3a7dbef4-3474-47c6-9897-007f5734efb0" providerId="ADAL" clId="{9AF3A2F0-099E-4A6C-B000-EA68BD802F3F}" dt="2022-04-19T14:58:34.481" v="1418" actId="20577"/>
        <pc:sldMkLst>
          <pc:docMk/>
          <pc:sldMk cId="918975956" sldId="2098"/>
        </pc:sldMkLst>
        <pc:spChg chg="mod">
          <ac:chgData name="Wanshi Chen" userId="3a7dbef4-3474-47c6-9897-007f5734efb0" providerId="ADAL" clId="{9AF3A2F0-099E-4A6C-B000-EA68BD802F3F}" dt="2022-04-19T14:58:34.481" v="1418" actId="20577"/>
          <ac:spMkLst>
            <pc:docMk/>
            <pc:sldMk cId="918975956" sldId="2098"/>
            <ac:spMk id="3" creationId="{85903BC0-EB37-4C3E-8DD6-27F0E6CA817C}"/>
          </ac:spMkLst>
        </pc:spChg>
      </pc:sldChg>
      <pc:sldChg chg="modSp add mod">
        <pc:chgData name="Wanshi Chen" userId="3a7dbef4-3474-47c6-9897-007f5734efb0" providerId="ADAL" clId="{9AF3A2F0-099E-4A6C-B000-EA68BD802F3F}" dt="2022-04-13T15:17:57.804" v="1386" actId="12"/>
        <pc:sldMkLst>
          <pc:docMk/>
          <pc:sldMk cId="1203447358" sldId="2099"/>
        </pc:sldMkLst>
        <pc:spChg chg="mod">
          <ac:chgData name="Wanshi Chen" userId="3a7dbef4-3474-47c6-9897-007f5734efb0" providerId="ADAL" clId="{9AF3A2F0-099E-4A6C-B000-EA68BD802F3F}" dt="2022-04-13T15:17:57.804" v="1386" actId="12"/>
          <ac:spMkLst>
            <pc:docMk/>
            <pc:sldMk cId="1203447358" sldId="2099"/>
            <ac:spMk id="3" creationId="{85903BC0-EB37-4C3E-8DD6-27F0E6CA817C}"/>
          </ac:spMkLst>
        </pc:spChg>
      </pc:sldChg>
      <pc:sldChg chg="add">
        <pc:chgData name="Wanshi Chen" userId="3a7dbef4-3474-47c6-9897-007f5734efb0" providerId="ADAL" clId="{9AF3A2F0-099E-4A6C-B000-EA68BD802F3F}" dt="2022-04-13T03:11:41.180" v="166"/>
        <pc:sldMkLst>
          <pc:docMk/>
          <pc:sldMk cId="1939252559" sldId="2100"/>
        </pc:sldMkLst>
      </pc:sldChg>
      <pc:sldChg chg="add">
        <pc:chgData name="Wanshi Chen" userId="3a7dbef4-3474-47c6-9897-007f5734efb0" providerId="ADAL" clId="{9AF3A2F0-099E-4A6C-B000-EA68BD802F3F}" dt="2022-04-13T03:11:41.180" v="166"/>
        <pc:sldMkLst>
          <pc:docMk/>
          <pc:sldMk cId="245840083" sldId="2101"/>
        </pc:sldMkLst>
      </pc:sldChg>
      <pc:sldChg chg="add">
        <pc:chgData name="Wanshi Chen" userId="3a7dbef4-3474-47c6-9897-007f5734efb0" providerId="ADAL" clId="{9AF3A2F0-099E-4A6C-B000-EA68BD802F3F}" dt="2022-04-13T03:23:23.433" v="705"/>
        <pc:sldMkLst>
          <pc:docMk/>
          <pc:sldMk cId="2066793245" sldId="2102"/>
        </pc:sldMkLst>
      </pc:sldChg>
      <pc:sldChg chg="addSp modSp add mod">
        <pc:chgData name="Wanshi Chen" userId="3a7dbef4-3474-47c6-9897-007f5734efb0" providerId="ADAL" clId="{9AF3A2F0-099E-4A6C-B000-EA68BD802F3F}" dt="2022-04-15T03:28:32.877" v="1415" actId="20577"/>
        <pc:sldMkLst>
          <pc:docMk/>
          <pc:sldMk cId="2429394537" sldId="2103"/>
        </pc:sldMkLst>
        <pc:spChg chg="mod">
          <ac:chgData name="Wanshi Chen" userId="3a7dbef4-3474-47c6-9897-007f5734efb0" providerId="ADAL" clId="{9AF3A2F0-099E-4A6C-B000-EA68BD802F3F}" dt="2022-04-13T03:30:41.415" v="786" actId="20577"/>
          <ac:spMkLst>
            <pc:docMk/>
            <pc:sldMk cId="2429394537" sldId="2103"/>
            <ac:spMk id="2" creationId="{12DD0395-6E2A-4D67-A1A6-3A5C1DB567C4}"/>
          </ac:spMkLst>
        </pc:spChg>
        <pc:spChg chg="add mod">
          <ac:chgData name="Wanshi Chen" userId="3a7dbef4-3474-47c6-9897-007f5734efb0" providerId="ADAL" clId="{9AF3A2F0-099E-4A6C-B000-EA68BD802F3F}" dt="2022-04-15T03:28:32.877" v="1415" actId="20577"/>
          <ac:spMkLst>
            <pc:docMk/>
            <pc:sldMk cId="2429394537" sldId="2103"/>
            <ac:spMk id="3" creationId="{060E9467-509E-4808-B412-5FDF71194714}"/>
          </ac:spMkLst>
        </pc:spChg>
        <pc:graphicFrameChg chg="modGraphic">
          <ac:chgData name="Wanshi Chen" userId="3a7dbef4-3474-47c6-9897-007f5734efb0" providerId="ADAL" clId="{9AF3A2F0-099E-4A6C-B000-EA68BD802F3F}" dt="2022-04-13T03:30:13.162" v="776" actId="21"/>
          <ac:graphicFrameMkLst>
            <pc:docMk/>
            <pc:sldMk cId="2429394537" sldId="2103"/>
            <ac:graphicFrameMk id="5" creationId="{E85C8980-CA98-4304-964B-96F3ED6C390F}"/>
          </ac:graphicFrameMkLst>
        </pc:graphicFrameChg>
      </pc:sldChg>
      <pc:sldChg chg="modSp add mod">
        <pc:chgData name="Wanshi Chen" userId="3a7dbef4-3474-47c6-9897-007f5734efb0" providerId="ADAL" clId="{9AF3A2F0-099E-4A6C-B000-EA68BD802F3F}" dt="2022-04-13T03:24:28.659" v="720" actId="20577"/>
        <pc:sldMkLst>
          <pc:docMk/>
          <pc:sldMk cId="3730780501" sldId="2104"/>
        </pc:sldMkLst>
        <pc:spChg chg="mod">
          <ac:chgData name="Wanshi Chen" userId="3a7dbef4-3474-47c6-9897-007f5734efb0" providerId="ADAL" clId="{9AF3A2F0-099E-4A6C-B000-EA68BD802F3F}" dt="2022-04-13T03:24:28.659" v="720" actId="20577"/>
          <ac:spMkLst>
            <pc:docMk/>
            <pc:sldMk cId="3730780501" sldId="2104"/>
            <ac:spMk id="2" creationId="{12DD0395-6E2A-4D67-A1A6-3A5C1DB567C4}"/>
          </ac:spMkLst>
        </pc:spChg>
      </pc:sldChg>
      <pc:sldChg chg="modSp add mod">
        <pc:chgData name="Wanshi Chen" userId="3a7dbef4-3474-47c6-9897-007f5734efb0" providerId="ADAL" clId="{9AF3A2F0-099E-4A6C-B000-EA68BD802F3F}" dt="2022-04-13T03:24:54.090" v="734" actId="20577"/>
        <pc:sldMkLst>
          <pc:docMk/>
          <pc:sldMk cId="645910602" sldId="2105"/>
        </pc:sldMkLst>
        <pc:spChg chg="mod">
          <ac:chgData name="Wanshi Chen" userId="3a7dbef4-3474-47c6-9897-007f5734efb0" providerId="ADAL" clId="{9AF3A2F0-099E-4A6C-B000-EA68BD802F3F}" dt="2022-04-13T03:24:54.090" v="734" actId="20577"/>
          <ac:spMkLst>
            <pc:docMk/>
            <pc:sldMk cId="645910602" sldId="2105"/>
            <ac:spMk id="2" creationId="{12DD0395-6E2A-4D67-A1A6-3A5C1DB567C4}"/>
          </ac:spMkLst>
        </pc:spChg>
      </pc:sldChg>
      <pc:sldMasterChg chg="delSldLayout">
        <pc:chgData name="Wanshi Chen" userId="3a7dbef4-3474-47c6-9897-007f5734efb0" providerId="ADAL" clId="{9AF3A2F0-099E-4A6C-B000-EA68BD802F3F}" dt="2022-04-13T03:11:51.669" v="170" actId="47"/>
        <pc:sldMasterMkLst>
          <pc:docMk/>
          <pc:sldMasterMk cId="2430339617" sldId="2147483691"/>
        </pc:sldMasterMkLst>
        <pc:sldLayoutChg chg="del">
          <pc:chgData name="Wanshi Chen" userId="3a7dbef4-3474-47c6-9897-007f5734efb0" providerId="ADAL" clId="{9AF3A2F0-099E-4A6C-B000-EA68BD802F3F}" dt="2022-04-13T03:11:51.669" v="170" actId="47"/>
          <pc:sldLayoutMkLst>
            <pc:docMk/>
            <pc:sldMasterMk cId="2430339617" sldId="2147483691"/>
            <pc:sldLayoutMk cId="1015878236" sldId="2147483695"/>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4948FFD-DDE0-4E13-8CF4-6D833C916B90}" type="datetimeFigureOut">
              <a:rPr lang="en-US" smtClean="0"/>
              <a:t>10/31/2024</a:t>
            </a:fld>
            <a:endParaRPr lang="en-US"/>
          </a:p>
        </p:txBody>
      </p:sp>
      <p:sp>
        <p:nvSpPr>
          <p:cNvPr id="4" name="Slide Image Placeholder 3"/>
          <p:cNvSpPr>
            <a:spLocks noGrp="1" noRot="1" noChangeAspect="1"/>
          </p:cNvSpPr>
          <p:nvPr>
            <p:ph type="sldImg" idx="2"/>
          </p:nvPr>
        </p:nvSpPr>
        <p:spPr>
          <a:xfrm>
            <a:off x="55563" y="1143000"/>
            <a:ext cx="6746875"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EFD39E0-52DC-4E29-9B33-7D479C89A1F8}" type="slidenum">
              <a:rPr lang="en-US" smtClean="0"/>
              <a:t>‹#›</a:t>
            </a:fld>
            <a:endParaRPr lang="en-US"/>
          </a:p>
        </p:txBody>
      </p:sp>
    </p:spTree>
    <p:extLst>
      <p:ext uri="{BB962C8B-B14F-4D97-AF65-F5344CB8AC3E}">
        <p14:creationId xmlns:p14="http://schemas.microsoft.com/office/powerpoint/2010/main" val="27424321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1 White - plain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mj-lt"/>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68"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mj-lt"/>
              </a:defRPr>
            </a:lvl1pPr>
          </a:lstStyle>
          <a:p>
            <a:pPr lvl="0"/>
            <a:r>
              <a:rPr lang="en-US" noProof="0"/>
              <a:t>Click to edit headline</a:t>
            </a:r>
          </a:p>
        </p:txBody>
      </p:sp>
      <p:sp>
        <p:nvSpPr>
          <p:cNvPr id="5"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1319510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6-1 Nokia Divider Master title">
    <p:spTree>
      <p:nvGrpSpPr>
        <p:cNvPr id="1" name=""/>
        <p:cNvGrpSpPr/>
        <p:nvPr/>
      </p:nvGrpSpPr>
      <p:grpSpPr>
        <a:xfrm>
          <a:off x="0" y="0"/>
          <a:ext cx="0" cy="0"/>
          <a:chOff x="0" y="0"/>
          <a:chExt cx="0" cy="0"/>
        </a:xfrm>
      </p:grpSpPr>
      <p:sp>
        <p:nvSpPr>
          <p:cNvPr id="7" name="Text Placeholder 42"/>
          <p:cNvSpPr>
            <a:spLocks noGrp="1"/>
          </p:cNvSpPr>
          <p:nvPr>
            <p:ph type="body" sz="quarter" idx="11" hasCustomPrompt="1"/>
          </p:nvPr>
        </p:nvSpPr>
        <p:spPr>
          <a:xfrm>
            <a:off x="684840" y="374417"/>
            <a:ext cx="13625855" cy="846355"/>
          </a:xfrm>
          <a:prstGeom prst="rect">
            <a:avLst/>
          </a:prstGeom>
        </p:spPr>
        <p:txBody>
          <a:bodyPr lIns="0" tIns="0" rIns="0" bIns="0"/>
          <a:lstStyle>
            <a:lvl1pPr marL="0" indent="0">
              <a:buNone/>
              <a:defRPr sz="5866" baseline="0">
                <a:solidFill>
                  <a:schemeClr val="bg1"/>
                </a:solidFill>
                <a:latin typeface="Nokia Pure Headline Ultra Light" panose="020B0204020202020204" pitchFamily="34" charset="0"/>
              </a:defRPr>
            </a:lvl1pPr>
          </a:lstStyle>
          <a:p>
            <a:pPr lvl="0"/>
            <a:r>
              <a:rPr lang="en-US"/>
              <a:t>Click to edit headline</a:t>
            </a:r>
          </a:p>
        </p:txBody>
      </p:sp>
      <p:sp>
        <p:nvSpPr>
          <p:cNvPr id="6" name="Text Placeholder 3"/>
          <p:cNvSpPr>
            <a:spLocks noGrp="1"/>
          </p:cNvSpPr>
          <p:nvPr>
            <p:ph type="body" sz="quarter" idx="12" hasCustomPrompt="1"/>
          </p:nvPr>
        </p:nvSpPr>
        <p:spPr>
          <a:xfrm>
            <a:off x="684840" y="1440000"/>
            <a:ext cx="13625855" cy="4747200"/>
          </a:xfrm>
          <a:prstGeom prst="rect">
            <a:avLst/>
          </a:prstGeom>
        </p:spPr>
        <p:txBody>
          <a:bodyPr lIns="0" tIns="0" rIns="0" bIns="0">
            <a:normAutofit/>
          </a:bodyPr>
          <a:lstStyle>
            <a:lvl1pPr marL="306901" indent="-306901">
              <a:spcBef>
                <a:spcPts val="0"/>
              </a:spcBef>
              <a:spcAft>
                <a:spcPts val="800"/>
              </a:spcAft>
              <a:buFont typeface="Nokia Pure Text Light" panose="020B0304040602060303" pitchFamily="34" charset="0"/>
              <a:buChar char="‑"/>
              <a:defRPr sz="2132" b="0">
                <a:solidFill>
                  <a:schemeClr val="bg1"/>
                </a:solidFill>
                <a:latin typeface="Nokia Pure Text Light" panose="020B0403020202020204" pitchFamily="34" charset="0"/>
                <a:ea typeface="Nokia Pure Text Light" panose="020B0403020202020204" pitchFamily="34" charset="0"/>
              </a:defRPr>
            </a:lvl1pPr>
            <a:lvl2pPr marL="609566" indent="-302667">
              <a:spcBef>
                <a:spcPts val="0"/>
              </a:spcBef>
              <a:spcAft>
                <a:spcPts val="800"/>
              </a:spcAft>
              <a:buFont typeface="Nokia Pure Text Light" panose="020B0304040602060303" pitchFamily="34" charset="0"/>
              <a:buChar char="‑"/>
              <a:defRPr sz="1867">
                <a:solidFill>
                  <a:schemeClr val="bg1"/>
                </a:solidFill>
                <a:latin typeface="Nokia Pure Text Light" panose="020B0403020202020204" pitchFamily="34" charset="0"/>
                <a:ea typeface="Nokia Pure Text Light" panose="020B0403020202020204" pitchFamily="34" charset="0"/>
              </a:defRPr>
            </a:lvl2pPr>
            <a:lvl3pPr marL="845352" indent="-228587">
              <a:spcBef>
                <a:spcPts val="0"/>
              </a:spcBef>
              <a:spcAft>
                <a:spcPts val="800"/>
              </a:spcAft>
              <a:buSzPct val="66000"/>
              <a:buFont typeface="Wingdings" panose="05000000000000000000" pitchFamily="2" charset="2"/>
              <a:buChar char="§"/>
              <a:defRPr sz="1599">
                <a:solidFill>
                  <a:schemeClr val="bg1"/>
                </a:solidFill>
                <a:latin typeface="Nokia Pure Text Light" panose="020B0403020202020204" pitchFamily="34" charset="0"/>
                <a:ea typeface="Nokia Pure Text Light" panose="020B0403020202020204" pitchFamily="34" charset="0"/>
              </a:defRPr>
            </a:lvl3pPr>
            <a:lvl4pPr marL="1068859" indent="0">
              <a:spcBef>
                <a:spcPts val="0"/>
              </a:spcBef>
              <a:spcAft>
                <a:spcPts val="800"/>
              </a:spcAft>
              <a:buNone/>
              <a:defRPr sz="1333">
                <a:solidFill>
                  <a:schemeClr val="bg1"/>
                </a:solidFill>
                <a:latin typeface="Nokia Pure Text Light" panose="020B0403020202020204" pitchFamily="34" charset="0"/>
                <a:ea typeface="Nokia Pure Text Light" panose="020B0403020202020204" pitchFamily="34" charset="0"/>
              </a:defRPr>
            </a:lvl4pPr>
            <a:lvl5pPr marL="1231132" indent="0">
              <a:spcBef>
                <a:spcPts val="0"/>
              </a:spcBef>
              <a:spcAft>
                <a:spcPts val="800"/>
              </a:spcAft>
              <a:buFont typeface="Arial" panose="020B0604020202020204" pitchFamily="34" charset="0"/>
              <a:buNone/>
              <a:defRPr sz="1068">
                <a:solidFill>
                  <a:schemeClr val="bg1"/>
                </a:solidFill>
                <a:latin typeface="Nokia Pure Text Light" panose="020B0403020202020204" pitchFamily="34" charset="0"/>
                <a:ea typeface="Nokia Pure Text Light" panose="020B0403020202020204" pitchFamily="34" charset="0"/>
              </a:defRPr>
            </a:lvl5pPr>
            <a:lvl6pPr marL="1538315" indent="0">
              <a:spcBef>
                <a:spcPts val="0"/>
              </a:spcBef>
              <a:spcAft>
                <a:spcPts val="800"/>
              </a:spcAft>
              <a:buFont typeface="Nokia Pure Text" panose="020B0503020202020204" pitchFamily="34" charset="0"/>
              <a:buNone/>
              <a:defRPr sz="1068" baseline="0">
                <a:solidFill>
                  <a:schemeClr val="bg1"/>
                </a:solidFill>
                <a:latin typeface="Nokia Pure Text Light" panose="020B0403020202020204" pitchFamily="34" charset="0"/>
                <a:ea typeface="Nokia Pure Text Light" panose="020B0403020202020204" pitchFamily="34" charset="0"/>
              </a:defRPr>
            </a:lvl6pPr>
            <a:lvl7pPr marL="1845497" indent="0">
              <a:spcBef>
                <a:spcPts val="0"/>
              </a:spcBef>
              <a:spcAft>
                <a:spcPts val="800"/>
              </a:spcAft>
              <a:buNone/>
              <a:defRPr sz="933">
                <a:solidFill>
                  <a:schemeClr val="bg1"/>
                </a:solidFill>
                <a:latin typeface="Nokia Pure Text Light" panose="020B0403020202020204" pitchFamily="34" charset="0"/>
                <a:ea typeface="Nokia Pure Text Light" panose="020B0403020202020204" pitchFamily="34" charset="0"/>
              </a:defRPr>
            </a:lvl7pPr>
            <a:lvl8pPr marL="2152679" indent="0">
              <a:spcBef>
                <a:spcPts val="0"/>
              </a:spcBef>
              <a:spcAft>
                <a:spcPts val="800"/>
              </a:spcAft>
              <a:buNone/>
              <a:defRPr sz="800">
                <a:solidFill>
                  <a:schemeClr val="bg1"/>
                </a:solidFill>
                <a:latin typeface="Nokia Pure Text Light" panose="020B0403020202020204" pitchFamily="34" charset="0"/>
                <a:ea typeface="Nokia Pure Text Light" panose="020B0403020202020204" pitchFamily="34" charset="0"/>
              </a:defRPr>
            </a:lvl8pPr>
          </a:lstStyle>
          <a:p>
            <a:pPr lvl="0"/>
            <a:r>
              <a:rPr lang="en-US"/>
              <a:t>Click to edit Master text styles</a:t>
            </a: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2915787" y="6198577"/>
            <a:ext cx="1654940" cy="566400"/>
          </a:xfrm>
          <a:prstGeom prst="rect">
            <a:avLst/>
          </a:prstGeom>
        </p:spPr>
      </p:pic>
      <p:sp>
        <p:nvSpPr>
          <p:cNvPr id="10"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GB"/>
              <a:t>Nokia – Customer Confidential</a:t>
            </a:r>
            <a:endParaRPr lang="en-US"/>
          </a:p>
        </p:txBody>
      </p:sp>
    </p:spTree>
    <p:extLst>
      <p:ext uri="{BB962C8B-B14F-4D97-AF65-F5344CB8AC3E}">
        <p14:creationId xmlns:p14="http://schemas.microsoft.com/office/powerpoint/2010/main" val="6908483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Nokia White 1">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Aft>
                <a:spcPts val="800"/>
              </a:spcAft>
              <a:defRPr baseline="0"/>
            </a:lvl1pPr>
            <a:lvl2pPr>
              <a:spcAft>
                <a:spcPts val="800"/>
              </a:spcAft>
              <a:defRPr/>
            </a:lvl2pPr>
            <a:lvl3pPr>
              <a:spcAft>
                <a:spcPts val="800"/>
              </a:spcAft>
              <a:defRPr/>
            </a:lvl3pPr>
            <a:lvl4pPr>
              <a:spcAft>
                <a:spcPts val="800"/>
              </a:spcAft>
              <a:defRPr/>
            </a:lvl4pPr>
            <a:lvl5pPr>
              <a:spcAft>
                <a:spcPts val="8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1"/>
          <p:cNvSpPr>
            <a:spLocks noGrp="1"/>
          </p:cNvSpPr>
          <p:nvPr>
            <p:ph type="title"/>
          </p:nvPr>
        </p:nvSpPr>
        <p:spPr>
          <a:xfrm>
            <a:off x="685691" y="372352"/>
            <a:ext cx="13495974" cy="415719"/>
          </a:xfrm>
        </p:spPr>
        <p:txBody>
          <a:bodyPr/>
          <a:lstStyle>
            <a:lvl1pPr>
              <a:defRPr/>
            </a:lvl1pPr>
          </a:lstStyle>
          <a:p>
            <a:r>
              <a:rPr lang="en-US"/>
              <a:t>Click to edit Master title style</a:t>
            </a:r>
          </a:p>
        </p:txBody>
      </p:sp>
      <p:sp>
        <p:nvSpPr>
          <p:cNvPr id="6" name="Content Placeholder 8"/>
          <p:cNvSpPr>
            <a:spLocks noGrp="1"/>
          </p:cNvSpPr>
          <p:nvPr>
            <p:ph sz="quarter" idx="13"/>
          </p:nvPr>
        </p:nvSpPr>
        <p:spPr>
          <a:xfrm>
            <a:off x="685697" y="717056"/>
            <a:ext cx="13492774" cy="402167"/>
          </a:xfrm>
        </p:spPr>
        <p:txBody>
          <a:bodyPr/>
          <a:lstStyle>
            <a:lvl1pPr marL="0" indent="0">
              <a:buFont typeface="Arial"/>
              <a:buNone/>
              <a:defRPr sz="2400">
                <a:solidFill>
                  <a:schemeClr val="bg2"/>
                </a:solidFill>
                <a:latin typeface="+mj-lt"/>
              </a:defRPr>
            </a:lvl1pPr>
          </a:lstStyle>
          <a:p>
            <a:pPr lvl="0"/>
            <a:r>
              <a:rPr lang="en-US"/>
              <a:t>Click to edit Master text styles</a:t>
            </a:r>
          </a:p>
        </p:txBody>
      </p:sp>
      <p:sp>
        <p:nvSpPr>
          <p:cNvPr id="2" name="Rectangle 1">
            <a:extLst>
              <a:ext uri="{FF2B5EF4-FFF2-40B4-BE49-F238E27FC236}">
                <a16:creationId xmlns:a16="http://schemas.microsoft.com/office/drawing/2014/main" id="{DCDED975-CFE7-49E4-ACAD-F0EA43FC8E8B}"/>
              </a:ext>
            </a:extLst>
          </p:cNvPr>
          <p:cNvSpPr/>
          <p:nvPr userDrawn="1"/>
        </p:nvSpPr>
        <p:spPr>
          <a:xfrm>
            <a:off x="2269969" y="6319707"/>
            <a:ext cx="2517598" cy="3355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000" tIns="96000" rIns="96000" bIns="96000" numCol="1" spcCol="0" rtlCol="0" fromWordArt="0" anchor="t" anchorCtr="0" forceAA="0" compatLnSpc="1">
            <a:prstTxWarp prst="textNoShape">
              <a:avLst/>
            </a:prstTxWarp>
            <a:noAutofit/>
          </a:bodyPr>
          <a:lstStyle/>
          <a:p>
            <a:pPr algn="l"/>
            <a:endParaRPr lang="fi-FI" sz="1599">
              <a:solidFill>
                <a:schemeClr val="bg1"/>
              </a:solidFill>
              <a:latin typeface="Nokia Pure Text Light" panose="020B0403020202020204" pitchFamily="34" charset="0"/>
              <a:ea typeface="Nokia Pure Text Light" panose="020B0403020202020204" pitchFamily="34" charset="0"/>
            </a:endParaRPr>
          </a:p>
        </p:txBody>
      </p:sp>
    </p:spTree>
    <p:extLst>
      <p:ext uri="{BB962C8B-B14F-4D97-AF65-F5344CB8AC3E}">
        <p14:creationId xmlns:p14="http://schemas.microsoft.com/office/powerpoint/2010/main" val="11867220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2_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3A1D69DC-9F16-4CA4-A0E0-1872B8AD5DBC}"/>
              </a:ext>
            </a:extLst>
          </p:cNvPr>
          <p:cNvSpPr>
            <a:spLocks noGrp="1"/>
          </p:cNvSpPr>
          <p:nvPr>
            <p:ph type="ftr" sz="quarter" idx="10"/>
          </p:nvPr>
        </p:nvSpPr>
        <p:spPr>
          <a:xfrm>
            <a:off x="3778406" y="6422400"/>
            <a:ext cx="7438725" cy="163200"/>
          </a:xfrm>
          <a:prstGeom prst="rect">
            <a:avLst/>
          </a:prstGeom>
        </p:spPr>
        <p:txBody>
          <a:bodyPr/>
          <a:lstStyle/>
          <a:p>
            <a:r>
              <a:rPr lang="en-GB" dirty="0"/>
              <a:t>&lt;Document ID: change ID in footer or remove&gt;</a:t>
            </a:r>
            <a:endParaRPr lang="en-US" dirty="0"/>
          </a:p>
        </p:txBody>
      </p:sp>
      <p:sp>
        <p:nvSpPr>
          <p:cNvPr id="4" name="Text Placeholder 12">
            <a:extLst>
              <a:ext uri="{FF2B5EF4-FFF2-40B4-BE49-F238E27FC236}">
                <a16:creationId xmlns:a16="http://schemas.microsoft.com/office/drawing/2014/main" id="{99A4E175-66C0-4DDD-AA07-5D4B03CEA1D0}"/>
              </a:ext>
            </a:extLst>
          </p:cNvPr>
          <p:cNvSpPr>
            <a:spLocks noGrp="1"/>
          </p:cNvSpPr>
          <p:nvPr>
            <p:ph type="body" sz="quarter" idx="11"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mj-lt"/>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dirty="0"/>
              <a:t>Click to edit secondary headline</a:t>
            </a:r>
          </a:p>
        </p:txBody>
      </p:sp>
      <p:sp>
        <p:nvSpPr>
          <p:cNvPr id="5" name="Text Placeholder 42">
            <a:extLst>
              <a:ext uri="{FF2B5EF4-FFF2-40B4-BE49-F238E27FC236}">
                <a16:creationId xmlns:a16="http://schemas.microsoft.com/office/drawing/2014/main" id="{F4102E0A-65A1-4E0C-ABCA-2CEBB8D5BF5D}"/>
              </a:ext>
            </a:extLst>
          </p:cNvPr>
          <p:cNvSpPr>
            <a:spLocks noGrp="1"/>
          </p:cNvSpPr>
          <p:nvPr>
            <p:ph type="body" sz="quarter" idx="12"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mj-lt"/>
              </a:defRPr>
            </a:lvl1pPr>
          </a:lstStyle>
          <a:p>
            <a:pPr lvl="0"/>
            <a:r>
              <a:rPr lang="en-US" noProof="0" dirty="0"/>
              <a:t>Click to edit headline</a:t>
            </a:r>
          </a:p>
        </p:txBody>
      </p:sp>
    </p:spTree>
    <p:extLst>
      <p:ext uri="{BB962C8B-B14F-4D97-AF65-F5344CB8AC3E}">
        <p14:creationId xmlns:p14="http://schemas.microsoft.com/office/powerpoint/2010/main" val="32702208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a:extLst>
              <a:ext uri="{FF2B5EF4-FFF2-40B4-BE49-F238E27FC236}">
                <a16:creationId xmlns:a16="http://schemas.microsoft.com/office/drawing/2014/main" id="{4EB823F2-CD38-4A2C-B19B-02C8CF0FADE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78572" y="18"/>
            <a:ext cx="6328839"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124668" y="2130447"/>
            <a:ext cx="12746197"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2226260" y="3839308"/>
            <a:ext cx="10496869" cy="1752600"/>
          </a:xfrm>
        </p:spPr>
        <p:txBody>
          <a:bodyPr/>
          <a:lstStyle>
            <a:lvl1pPr marL="0" indent="0" algn="ctr">
              <a:buNone/>
              <a:defRPr/>
            </a:lvl1pPr>
            <a:lvl2pPr marL="609566" indent="0" algn="ctr">
              <a:buNone/>
              <a:defRPr/>
            </a:lvl2pPr>
            <a:lvl3pPr marL="1219133" indent="0" algn="ctr">
              <a:buNone/>
              <a:defRPr/>
            </a:lvl3pPr>
            <a:lvl4pPr marL="1828697" indent="0" algn="ctr">
              <a:buNone/>
              <a:defRPr/>
            </a:lvl4pPr>
            <a:lvl5pPr marL="2438263" indent="0" algn="ctr">
              <a:buNone/>
              <a:defRPr/>
            </a:lvl5pPr>
            <a:lvl6pPr marL="3047830" indent="0" algn="ctr">
              <a:buNone/>
              <a:defRPr/>
            </a:lvl6pPr>
            <a:lvl7pPr marL="3657396" indent="0" algn="ctr">
              <a:buNone/>
              <a:defRPr/>
            </a:lvl7pPr>
            <a:lvl8pPr marL="4266963" indent="0" algn="ctr">
              <a:buNone/>
              <a:defRPr/>
            </a:lvl8pPr>
            <a:lvl9pPr marL="4876529" indent="0" algn="ctr">
              <a:buNone/>
              <a:defRPr/>
            </a:lvl9pPr>
          </a:lstStyle>
          <a:p>
            <a:r>
              <a:rPr lang="en-US" dirty="0"/>
              <a:t>Click to edit Master subtitle style</a:t>
            </a:r>
            <a:endParaRPr lang="en-GB" dirty="0"/>
          </a:p>
        </p:txBody>
      </p:sp>
      <p:pic>
        <p:nvPicPr>
          <p:cNvPr id="7" name="Picture 1">
            <a:extLst>
              <a:ext uri="{FF2B5EF4-FFF2-40B4-BE49-F238E27FC236}">
                <a16:creationId xmlns:a16="http://schemas.microsoft.com/office/drawing/2014/main" id="{C5E5EFE4-EEED-4067-9F76-AC2A2D76691B}"/>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69002" y="0"/>
            <a:ext cx="2396398" cy="1492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13759811"/>
      </p:ext>
    </p:extLst>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457176" indent="-457176">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583555665"/>
      </p:ext>
    </p:extLst>
  </p:cSld>
  <p:clrMapOvr>
    <a:masterClrMapping/>
  </p:clrMapOvr>
  <p:transition spd="slow"/>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045933555"/>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mn-lt"/>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mn-lt"/>
              </a:defRPr>
            </a:lvl1pPr>
          </a:lstStyle>
          <a:p>
            <a:pPr lvl="0"/>
            <a:r>
              <a:rPr lang="en-US" noProof="0"/>
              <a:t>Click to edit headline</a:t>
            </a:r>
          </a:p>
        </p:txBody>
      </p:sp>
      <p:sp>
        <p:nvSpPr>
          <p:cNvPr id="4" name="Text Placeholder 3"/>
          <p:cNvSpPr>
            <a:spLocks noGrp="1"/>
          </p:cNvSpPr>
          <p:nvPr>
            <p:ph type="body" sz="quarter" idx="12"/>
          </p:nvPr>
        </p:nvSpPr>
        <p:spPr>
          <a:xfrm>
            <a:off x="684840" y="1440000"/>
            <a:ext cx="13625855"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mn-lt"/>
                <a:ea typeface="Nokia Pure Text Light" panose="020B0403020202020204" pitchFamily="34" charset="0"/>
              </a:defRPr>
            </a:lvl1pPr>
            <a:lvl2pPr marL="307184" indent="0">
              <a:spcBef>
                <a:spcPts val="0"/>
              </a:spcBef>
              <a:spcAft>
                <a:spcPts val="800"/>
              </a:spcAft>
              <a:buNone/>
              <a:defRPr sz="1867">
                <a:solidFill>
                  <a:schemeClr val="tx2"/>
                </a:solidFill>
                <a:latin typeface="+mn-lt"/>
                <a:ea typeface="Nokia Pure Text Light" panose="020B0403020202020204" pitchFamily="34" charset="0"/>
              </a:defRPr>
            </a:lvl2pPr>
            <a:lvl3pPr marL="616767" indent="0">
              <a:spcBef>
                <a:spcPts val="0"/>
              </a:spcBef>
              <a:spcAft>
                <a:spcPts val="800"/>
              </a:spcAft>
              <a:buNone/>
              <a:defRPr sz="1599">
                <a:solidFill>
                  <a:schemeClr val="tx2"/>
                </a:solidFill>
                <a:latin typeface="+mn-lt"/>
                <a:ea typeface="Nokia Pure Text Light" panose="020B0403020202020204" pitchFamily="34" charset="0"/>
              </a:defRPr>
            </a:lvl3pPr>
            <a:lvl4pPr marL="923948" indent="0">
              <a:spcBef>
                <a:spcPts val="0"/>
              </a:spcBef>
              <a:spcAft>
                <a:spcPts val="800"/>
              </a:spcAft>
              <a:buNone/>
              <a:defRPr sz="1333">
                <a:solidFill>
                  <a:schemeClr val="tx2"/>
                </a:solidFill>
                <a:latin typeface="+mn-lt"/>
                <a:ea typeface="Nokia Pure Text Light" panose="020B0403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mn-lt"/>
                <a:ea typeface="Nokia Pure Text Light" panose="020B0403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latin typeface="Nokia Pure Text Light" panose="020B0403020202020204" pitchFamily="34" charset="0"/>
                <a:ea typeface="Nokia Pure Text Light" panose="020B0403020202020204" pitchFamily="34" charset="0"/>
              </a:defRPr>
            </a:lvl6pPr>
            <a:lvl7pPr marL="2150279">
              <a:spcBef>
                <a:spcPts val="0"/>
              </a:spcBef>
              <a:spcAft>
                <a:spcPts val="800"/>
              </a:spcAft>
              <a:defRPr sz="933">
                <a:solidFill>
                  <a:schemeClr val="tx2"/>
                </a:solidFill>
                <a:latin typeface="Nokia Pure Text Light" panose="020B0403020202020204" pitchFamily="34" charset="0"/>
                <a:ea typeface="Nokia Pure Text Light" panose="020B0403020202020204" pitchFamily="34" charset="0"/>
              </a:defRPr>
            </a:lvl7pPr>
            <a:lvl8pPr marL="2457463">
              <a:spcBef>
                <a:spcPts val="0"/>
              </a:spcBef>
              <a:spcAft>
                <a:spcPts val="800"/>
              </a:spcAft>
              <a:defRPr sz="800">
                <a:solidFill>
                  <a:schemeClr val="tx2"/>
                </a:solidFill>
                <a:latin typeface="Nokia Pure Text Light" panose="020B0403020202020204" pitchFamily="34" charset="0"/>
                <a:ea typeface="Nokia Pure Text Light" panose="020B0403020202020204" pitchFamily="34" charset="0"/>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mn-lt"/>
                <a:ea typeface="Nokia Pure Text Light" panose="020B0304040602060303" pitchFamily="34" charset="0"/>
                <a:cs typeface="Arial" panose="020B0604020202020204" pitchFamily="34" charset="0"/>
              </a:defRPr>
            </a:lvl1pPr>
          </a:lstStyle>
          <a:p>
            <a:r>
              <a:rPr lang="en-GB"/>
              <a:t>Nokia – Customer Confidential</a:t>
            </a:r>
            <a:endParaRPr lang="en-US"/>
          </a:p>
        </p:txBody>
      </p:sp>
    </p:spTree>
    <p:extLst>
      <p:ext uri="{BB962C8B-B14F-4D97-AF65-F5344CB8AC3E}">
        <p14:creationId xmlns:p14="http://schemas.microsoft.com/office/powerpoint/2010/main" val="38670461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9" name="Table Placeholder 2"/>
          <p:cNvSpPr>
            <a:spLocks noGrp="1"/>
          </p:cNvSpPr>
          <p:nvPr>
            <p:ph type="tbl" sz="quarter" idx="13"/>
          </p:nvPr>
        </p:nvSpPr>
        <p:spPr>
          <a:xfrm>
            <a:off x="684840" y="1435200"/>
            <a:ext cx="13625855" cy="4752000"/>
          </a:xfrm>
          <a:prstGeom prst="rect">
            <a:avLst/>
          </a:prstGeom>
        </p:spPr>
        <p:txBody>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6"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40351572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10" name="SmartArt Placeholder 2"/>
          <p:cNvSpPr>
            <a:spLocks noGrp="1"/>
          </p:cNvSpPr>
          <p:nvPr>
            <p:ph type="dgm" sz="quarter" idx="14"/>
          </p:nvPr>
        </p:nvSpPr>
        <p:spPr>
          <a:xfrm>
            <a:off x="684840" y="1435200"/>
            <a:ext cx="13625855" cy="4752000"/>
          </a:xfrm>
          <a:prstGeom prst="rect">
            <a:avLst/>
          </a:prstGeom>
        </p:spPr>
        <p:txBody>
          <a:bodyPr/>
          <a:lstStyle>
            <a:lvl1pPr marL="0" indent="0">
              <a:buNone/>
              <a:defRPr sz="1333">
                <a:solidFill>
                  <a:schemeClr val="tx2"/>
                </a:solidFill>
                <a:latin typeface="Arial" panose="020B0604020202020204" pitchFamily="34" charset="0"/>
                <a:cs typeface="Arial" panose="020B0604020202020204" pitchFamily="34" charset="0"/>
              </a:defRPr>
            </a:lvl1pPr>
          </a:lstStyle>
          <a:p>
            <a:r>
              <a:rPr lang="en-US"/>
              <a:t>Click icon to add SmartArt graphic</a:t>
            </a:r>
          </a:p>
        </p:txBody>
      </p:sp>
      <p:sp>
        <p:nvSpPr>
          <p:cNvPr id="6"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35027909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3 White - two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684837" y="1440000"/>
            <a:ext cx="6576779"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Text Placeholder 3"/>
          <p:cNvSpPr>
            <a:spLocks noGrp="1"/>
          </p:cNvSpPr>
          <p:nvPr>
            <p:ph type="body" sz="quarter" idx="13"/>
          </p:nvPr>
        </p:nvSpPr>
        <p:spPr>
          <a:xfrm>
            <a:off x="7733914" y="1440000"/>
            <a:ext cx="6576779"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3043842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1-3 White - two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9" name="Text Placeholder 3"/>
          <p:cNvSpPr>
            <a:spLocks noGrp="1"/>
          </p:cNvSpPr>
          <p:nvPr>
            <p:ph type="body" sz="quarter" idx="13"/>
          </p:nvPr>
        </p:nvSpPr>
        <p:spPr>
          <a:xfrm>
            <a:off x="7733914" y="1440000"/>
            <a:ext cx="6576779"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Table Placeholder 4"/>
          <p:cNvSpPr>
            <a:spLocks noGrp="1"/>
          </p:cNvSpPr>
          <p:nvPr>
            <p:ph type="tbl" sz="quarter" idx="14"/>
          </p:nvPr>
        </p:nvSpPr>
        <p:spPr>
          <a:xfrm>
            <a:off x="684837" y="1440000"/>
            <a:ext cx="6576779" cy="4747200"/>
          </a:xfrm>
          <a:prstGeom prst="rect">
            <a:avLst/>
          </a:prstGeom>
        </p:spPr>
        <p:txBody>
          <a:bodyPr>
            <a:normAutofit/>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noProof="0"/>
              <a:t>Click icon to add table</a:t>
            </a:r>
          </a:p>
        </p:txBody>
      </p:sp>
      <p:sp>
        <p:nvSpPr>
          <p:cNvPr id="7"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36096453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4 White - thre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684835" y="1440000"/>
            <a:ext cx="4250700"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Text Placeholder 3"/>
          <p:cNvSpPr>
            <a:spLocks noGrp="1"/>
          </p:cNvSpPr>
          <p:nvPr>
            <p:ph type="body" sz="quarter" idx="13"/>
          </p:nvPr>
        </p:nvSpPr>
        <p:spPr>
          <a:xfrm>
            <a:off x="5372178" y="1440000"/>
            <a:ext cx="4250700"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Text Placeholder 3"/>
          <p:cNvSpPr>
            <a:spLocks noGrp="1"/>
          </p:cNvSpPr>
          <p:nvPr>
            <p:ph type="body" sz="quarter" idx="14"/>
          </p:nvPr>
        </p:nvSpPr>
        <p:spPr>
          <a:xfrm>
            <a:off x="10059990" y="1440000"/>
            <a:ext cx="4250700"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2641699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4 White - thre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3" name="Table Placeholder 2"/>
          <p:cNvSpPr>
            <a:spLocks noGrp="1"/>
          </p:cNvSpPr>
          <p:nvPr>
            <p:ph type="tbl" sz="quarter" idx="15"/>
          </p:nvPr>
        </p:nvSpPr>
        <p:spPr>
          <a:xfrm>
            <a:off x="684362" y="1440000"/>
            <a:ext cx="4250700" cy="4747200"/>
          </a:xfrm>
          <a:prstGeom prst="rect">
            <a:avLst/>
          </a:prstGeom>
        </p:spPr>
        <p:txBody>
          <a:bodyPr>
            <a:normAutofit/>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14" name="Table Placeholder 2"/>
          <p:cNvSpPr>
            <a:spLocks noGrp="1"/>
          </p:cNvSpPr>
          <p:nvPr>
            <p:ph type="tbl" sz="quarter" idx="16"/>
          </p:nvPr>
        </p:nvSpPr>
        <p:spPr>
          <a:xfrm>
            <a:off x="10056747" y="1440000"/>
            <a:ext cx="4250700" cy="4747200"/>
          </a:xfrm>
          <a:prstGeom prst="rect">
            <a:avLst/>
          </a:prstGeom>
        </p:spPr>
        <p:txBody>
          <a:bodyPr>
            <a:normAutofit/>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15" name="Table Placeholder 2"/>
          <p:cNvSpPr>
            <a:spLocks noGrp="1"/>
          </p:cNvSpPr>
          <p:nvPr>
            <p:ph type="tbl" sz="quarter" idx="17"/>
          </p:nvPr>
        </p:nvSpPr>
        <p:spPr>
          <a:xfrm>
            <a:off x="5368935" y="1440000"/>
            <a:ext cx="4250700" cy="4747200"/>
          </a:xfrm>
          <a:prstGeom prst="rect">
            <a:avLst/>
          </a:prstGeom>
        </p:spPr>
        <p:txBody>
          <a:bodyPr>
            <a:normAutofit/>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8"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13952853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5 White - four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684839" y="1440000"/>
            <a:ext cx="3105374"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Text Placeholder 3"/>
          <p:cNvSpPr>
            <a:spLocks noGrp="1"/>
          </p:cNvSpPr>
          <p:nvPr>
            <p:ph type="body" sz="quarter" idx="13"/>
          </p:nvPr>
        </p:nvSpPr>
        <p:spPr>
          <a:xfrm>
            <a:off x="4191669" y="1440000"/>
            <a:ext cx="3105374"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Text Placeholder 3"/>
          <p:cNvSpPr>
            <a:spLocks noGrp="1"/>
          </p:cNvSpPr>
          <p:nvPr>
            <p:ph type="body" sz="quarter" idx="14"/>
          </p:nvPr>
        </p:nvSpPr>
        <p:spPr>
          <a:xfrm>
            <a:off x="7698494" y="1440000"/>
            <a:ext cx="3105374"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 name="Text Placeholder 3"/>
          <p:cNvSpPr>
            <a:spLocks noGrp="1"/>
          </p:cNvSpPr>
          <p:nvPr>
            <p:ph type="body" sz="quarter" idx="15"/>
          </p:nvPr>
        </p:nvSpPr>
        <p:spPr>
          <a:xfrm>
            <a:off x="11205324" y="1440000"/>
            <a:ext cx="3105374"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37475826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 Id="rId5" Type="http://schemas.openxmlformats.org/officeDocument/2006/relationships/image" Target="../media/image2.jpe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Title Placeholder 6"/>
          <p:cNvSpPr>
            <a:spLocks noGrp="1"/>
          </p:cNvSpPr>
          <p:nvPr>
            <p:ph type="title"/>
          </p:nvPr>
        </p:nvSpPr>
        <p:spPr>
          <a:xfrm>
            <a:off x="684840" y="374400"/>
            <a:ext cx="13625855" cy="412800"/>
          </a:xfrm>
          <a:prstGeom prst="rect">
            <a:avLst/>
          </a:prstGeom>
        </p:spPr>
        <p:txBody>
          <a:bodyPr vert="horz" lIns="0" tIns="0" rIns="0" bIns="0" rtlCol="0" anchor="t" anchorCtr="0">
            <a:noAutofit/>
          </a:bodyPr>
          <a:lstStyle/>
          <a:p>
            <a:r>
              <a:rPr lang="en-US" noProof="0"/>
              <a:t>Click</a:t>
            </a:r>
            <a:r>
              <a:rPr lang="en-US"/>
              <a:t> to edit Master title slide</a:t>
            </a:r>
          </a:p>
        </p:txBody>
      </p:sp>
      <p:sp>
        <p:nvSpPr>
          <p:cNvPr id="21" name="Slide Number Placeholder 5"/>
          <p:cNvSpPr txBox="1">
            <a:spLocks/>
          </p:cNvSpPr>
          <p:nvPr userDrawn="1"/>
        </p:nvSpPr>
        <p:spPr>
          <a:xfrm>
            <a:off x="687302" y="6417413"/>
            <a:ext cx="413264" cy="168188"/>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1068" smtClean="0">
                <a:solidFill>
                  <a:schemeClr val="tx2"/>
                </a:solidFill>
                <a:latin typeface="Arial" panose="020B0604020202020204" pitchFamily="34" charset="0"/>
                <a:ea typeface="Nokia Pure Text Light" panose="020B0304040602060303" pitchFamily="34" charset="0"/>
                <a:cs typeface="Arial" panose="020B0604020202020204" pitchFamily="34" charset="0"/>
              </a:rPr>
              <a:pPr>
                <a:defRPr/>
              </a:pPr>
              <a:t>‹#›</a:t>
            </a:fld>
            <a:endParaRPr lang="en-US" sz="1333">
              <a:solidFill>
                <a:schemeClr val="tx2"/>
              </a:solidFill>
              <a:latin typeface="Arial" panose="020B0604020202020204" pitchFamily="34" charset="0"/>
              <a:ea typeface="Nokia Pure Text Light" panose="020B0304040602060303" pitchFamily="34" charset="0"/>
              <a:cs typeface="Arial" panose="020B0604020202020204" pitchFamily="34" charset="0"/>
            </a:endParaRPr>
          </a:p>
        </p:txBody>
      </p:sp>
    </p:spTree>
    <p:extLst>
      <p:ext uri="{BB962C8B-B14F-4D97-AF65-F5344CB8AC3E}">
        <p14:creationId xmlns:p14="http://schemas.microsoft.com/office/powerpoint/2010/main" val="71587711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2" r:id="rId11"/>
    <p:sldLayoutId id="2147483673" r:id="rId12"/>
  </p:sldLayoutIdLst>
  <p:hf sldNum="0" hdr="0" dt="0"/>
  <p:txStyles>
    <p:titleStyle>
      <a:lvl1pPr algn="l" defTabSz="1219133" rtl="0" eaLnBrk="1" latinLnBrk="0" hangingPunct="1">
        <a:spcBef>
          <a:spcPct val="0"/>
        </a:spcBef>
        <a:buNone/>
        <a:defRPr sz="2666" kern="1200" baseline="0">
          <a:solidFill>
            <a:schemeClr val="tx1"/>
          </a:solidFill>
          <a:latin typeface="+mj-lt"/>
          <a:ea typeface="+mj-ea"/>
          <a:cs typeface="+mj-cs"/>
        </a:defRPr>
      </a:lvl1pPr>
    </p:titleStyle>
    <p:bodyStyle>
      <a:lvl1pPr marL="457176" indent="-457176" algn="l" defTabSz="1219133" rtl="0" eaLnBrk="1" latinLnBrk="0" hangingPunct="1">
        <a:spcBef>
          <a:spcPct val="20000"/>
        </a:spcBef>
        <a:buFont typeface="Arial" panose="020B0604020202020204" pitchFamily="34" charset="0"/>
        <a:buChar char="•"/>
        <a:defRPr sz="4267" kern="1200">
          <a:solidFill>
            <a:schemeClr val="tx1"/>
          </a:solidFill>
          <a:latin typeface="+mn-lt"/>
          <a:ea typeface="+mn-ea"/>
          <a:cs typeface="+mn-cs"/>
        </a:defRPr>
      </a:lvl1pPr>
      <a:lvl2pPr marL="990544" indent="-380978" algn="l" defTabSz="1219133" rtl="0" eaLnBrk="1" latinLnBrk="0" hangingPunct="1">
        <a:spcBef>
          <a:spcPct val="20000"/>
        </a:spcBef>
        <a:buFont typeface="Arial" panose="020B0604020202020204" pitchFamily="34" charset="0"/>
        <a:buChar char="–"/>
        <a:defRPr sz="3732" kern="1200">
          <a:solidFill>
            <a:schemeClr val="tx1"/>
          </a:solidFill>
          <a:latin typeface="+mn-lt"/>
          <a:ea typeface="+mn-ea"/>
          <a:cs typeface="+mn-cs"/>
        </a:defRPr>
      </a:lvl2pPr>
      <a:lvl3pPr marL="1523915" indent="-304782" algn="l" defTabSz="1219133" rtl="0" eaLnBrk="1" latinLnBrk="0" hangingPunct="1">
        <a:spcBef>
          <a:spcPct val="20000"/>
        </a:spcBef>
        <a:buFont typeface="Arial" panose="020B0604020202020204" pitchFamily="34" charset="0"/>
        <a:buChar char="•"/>
        <a:defRPr sz="3201" kern="1200">
          <a:solidFill>
            <a:schemeClr val="tx1"/>
          </a:solidFill>
          <a:latin typeface="+mn-lt"/>
          <a:ea typeface="+mn-ea"/>
          <a:cs typeface="+mn-cs"/>
        </a:defRPr>
      </a:lvl3pPr>
      <a:lvl4pPr marL="2133481"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4pPr>
      <a:lvl5pPr marL="2743047"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5pPr>
      <a:lvl6pPr marL="3352613"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6pPr>
      <a:lvl7pPr marL="3962179"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7pPr>
      <a:lvl8pPr marL="4571745"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8pPr>
      <a:lvl9pPr marL="5181311"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9pPr>
    </p:bodyStyle>
    <p:otherStyle>
      <a:defPPr>
        <a:defRPr lang="en-US"/>
      </a:defPPr>
      <a:lvl1pPr marL="0" algn="l" defTabSz="1219133" rtl="0" eaLnBrk="1" latinLnBrk="0" hangingPunct="1">
        <a:defRPr sz="2400" kern="1200">
          <a:solidFill>
            <a:schemeClr val="tx1"/>
          </a:solidFill>
          <a:latin typeface="+mn-lt"/>
          <a:ea typeface="+mn-ea"/>
          <a:cs typeface="+mn-cs"/>
        </a:defRPr>
      </a:lvl1pPr>
      <a:lvl2pPr marL="609566" algn="l" defTabSz="1219133" rtl="0" eaLnBrk="1" latinLnBrk="0" hangingPunct="1">
        <a:defRPr sz="2400" kern="1200">
          <a:solidFill>
            <a:schemeClr val="tx1"/>
          </a:solidFill>
          <a:latin typeface="+mn-lt"/>
          <a:ea typeface="+mn-ea"/>
          <a:cs typeface="+mn-cs"/>
        </a:defRPr>
      </a:lvl2pPr>
      <a:lvl3pPr marL="1219133" algn="l" defTabSz="1219133" rtl="0" eaLnBrk="1" latinLnBrk="0" hangingPunct="1">
        <a:defRPr sz="2400" kern="1200">
          <a:solidFill>
            <a:schemeClr val="tx1"/>
          </a:solidFill>
          <a:latin typeface="+mn-lt"/>
          <a:ea typeface="+mn-ea"/>
          <a:cs typeface="+mn-cs"/>
        </a:defRPr>
      </a:lvl3pPr>
      <a:lvl4pPr marL="1828697" algn="l" defTabSz="1219133" rtl="0" eaLnBrk="1" latinLnBrk="0" hangingPunct="1">
        <a:defRPr sz="2400" kern="1200">
          <a:solidFill>
            <a:schemeClr val="tx1"/>
          </a:solidFill>
          <a:latin typeface="+mn-lt"/>
          <a:ea typeface="+mn-ea"/>
          <a:cs typeface="+mn-cs"/>
        </a:defRPr>
      </a:lvl4pPr>
      <a:lvl5pPr marL="2438263" algn="l" defTabSz="1219133" rtl="0" eaLnBrk="1" latinLnBrk="0" hangingPunct="1">
        <a:defRPr sz="2400" kern="1200">
          <a:solidFill>
            <a:schemeClr val="tx1"/>
          </a:solidFill>
          <a:latin typeface="+mn-lt"/>
          <a:ea typeface="+mn-ea"/>
          <a:cs typeface="+mn-cs"/>
        </a:defRPr>
      </a:lvl5pPr>
      <a:lvl6pPr marL="3047830" algn="l" defTabSz="1219133" rtl="0" eaLnBrk="1" latinLnBrk="0" hangingPunct="1">
        <a:defRPr sz="2400" kern="1200">
          <a:solidFill>
            <a:schemeClr val="tx1"/>
          </a:solidFill>
          <a:latin typeface="+mn-lt"/>
          <a:ea typeface="+mn-ea"/>
          <a:cs typeface="+mn-cs"/>
        </a:defRPr>
      </a:lvl6pPr>
      <a:lvl7pPr marL="3657396" algn="l" defTabSz="1219133" rtl="0" eaLnBrk="1" latinLnBrk="0" hangingPunct="1">
        <a:defRPr sz="2400" kern="1200">
          <a:solidFill>
            <a:schemeClr val="tx1"/>
          </a:solidFill>
          <a:latin typeface="+mn-lt"/>
          <a:ea typeface="+mn-ea"/>
          <a:cs typeface="+mn-cs"/>
        </a:defRPr>
      </a:lvl7pPr>
      <a:lvl8pPr marL="4266963" algn="l" defTabSz="1219133" rtl="0" eaLnBrk="1" latinLnBrk="0" hangingPunct="1">
        <a:defRPr sz="2400" kern="1200">
          <a:solidFill>
            <a:schemeClr val="tx1"/>
          </a:solidFill>
          <a:latin typeface="+mn-lt"/>
          <a:ea typeface="+mn-ea"/>
          <a:cs typeface="+mn-cs"/>
        </a:defRPr>
      </a:lvl8pPr>
      <a:lvl9pPr marL="4876529" algn="l" defTabSz="1219133"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6F88378C-9D96-42E8-92CD-8526DDBF4F3C}"/>
              </a:ext>
            </a:extLst>
          </p:cNvPr>
          <p:cNvSpPr>
            <a:spLocks noGrp="1"/>
          </p:cNvSpPr>
          <p:nvPr>
            <p:ph type="title"/>
          </p:nvPr>
        </p:nvSpPr>
        <p:spPr bwMode="auto">
          <a:xfrm>
            <a:off x="2153009" y="228600"/>
            <a:ext cx="984602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49C4EDCB-B938-42B8-9865-939F84368B62}"/>
              </a:ext>
            </a:extLst>
          </p:cNvPr>
          <p:cNvSpPr>
            <a:spLocks noGrp="1"/>
          </p:cNvSpPr>
          <p:nvPr>
            <p:ph type="body" idx="1"/>
          </p:nvPr>
        </p:nvSpPr>
        <p:spPr bwMode="auto">
          <a:xfrm>
            <a:off x="796641" y="1454152"/>
            <a:ext cx="13756312" cy="483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id="{7ECE1BFA-4997-4EE5-ADD7-5FC157887269}"/>
              </a:ext>
            </a:extLst>
          </p:cNvPr>
          <p:cNvSpPr>
            <a:spLocks noChangeArrowheads="1"/>
          </p:cNvSpPr>
          <p:nvPr userDrawn="1"/>
        </p:nvSpPr>
        <p:spPr bwMode="auto">
          <a:xfrm>
            <a:off x="6701131" y="3304123"/>
            <a:ext cx="1277189" cy="301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dirty="0">
                <a:solidFill>
                  <a:schemeClr val="bg1"/>
                </a:solidFill>
              </a:rPr>
              <a:t>© 3GPP 2012</a:t>
            </a:r>
            <a:endParaRPr lang="en-GB" altLang="en-US" sz="1333" dirty="0"/>
          </a:p>
        </p:txBody>
      </p:sp>
    </p:spTree>
    <p:extLst>
      <p:ext uri="{BB962C8B-B14F-4D97-AF65-F5344CB8AC3E}">
        <p14:creationId xmlns:p14="http://schemas.microsoft.com/office/powerpoint/2010/main" val="2430339617"/>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Lst>
  <p:transition spd="slow"/>
  <p:hf hdr="0" ftr="0" dt="0"/>
  <p:txStyles>
    <p:titleStyle>
      <a:lvl1pPr algn="ctr" rtl="0" eaLnBrk="0" fontAlgn="base" hangingPunct="0">
        <a:spcBef>
          <a:spcPct val="0"/>
        </a:spcBef>
        <a:spcAft>
          <a:spcPct val="0"/>
        </a:spcAft>
        <a:defRPr sz="4267">
          <a:solidFill>
            <a:srgbClr val="FF0000"/>
          </a:solidFill>
          <a:latin typeface="+mj-lt"/>
          <a:ea typeface="+mj-ea"/>
          <a:cs typeface="+mj-cs"/>
        </a:defRPr>
      </a:lvl1pPr>
      <a:lvl2pPr algn="ctr" rtl="0" eaLnBrk="0" fontAlgn="base" hangingPunct="0">
        <a:spcBef>
          <a:spcPct val="0"/>
        </a:spcBef>
        <a:spcAft>
          <a:spcPct val="0"/>
        </a:spcAft>
        <a:defRPr sz="4267">
          <a:solidFill>
            <a:srgbClr val="FF0000"/>
          </a:solidFill>
          <a:latin typeface="Calibri" pitchFamily="34" charset="0"/>
        </a:defRPr>
      </a:lvl2pPr>
      <a:lvl3pPr algn="ctr" rtl="0" eaLnBrk="0" fontAlgn="base" hangingPunct="0">
        <a:spcBef>
          <a:spcPct val="0"/>
        </a:spcBef>
        <a:spcAft>
          <a:spcPct val="0"/>
        </a:spcAft>
        <a:defRPr sz="4267">
          <a:solidFill>
            <a:srgbClr val="FF0000"/>
          </a:solidFill>
          <a:latin typeface="Calibri" pitchFamily="34" charset="0"/>
        </a:defRPr>
      </a:lvl3pPr>
      <a:lvl4pPr algn="ctr" rtl="0" eaLnBrk="0" fontAlgn="base" hangingPunct="0">
        <a:spcBef>
          <a:spcPct val="0"/>
        </a:spcBef>
        <a:spcAft>
          <a:spcPct val="0"/>
        </a:spcAft>
        <a:defRPr sz="4267">
          <a:solidFill>
            <a:srgbClr val="FF0000"/>
          </a:solidFill>
          <a:latin typeface="Calibri" pitchFamily="34" charset="0"/>
        </a:defRPr>
      </a:lvl4pPr>
      <a:lvl5pPr algn="ctr" rtl="0" eaLnBrk="0" fontAlgn="base" hangingPunct="0">
        <a:spcBef>
          <a:spcPct val="0"/>
        </a:spcBef>
        <a:spcAft>
          <a:spcPct val="0"/>
        </a:spcAft>
        <a:defRPr sz="4267">
          <a:solidFill>
            <a:srgbClr val="FF0000"/>
          </a:solidFill>
          <a:latin typeface="Calibri" pitchFamily="34" charset="0"/>
        </a:defRPr>
      </a:lvl5pPr>
      <a:lvl6pPr marL="609566" algn="ctr" rtl="0" eaLnBrk="0" fontAlgn="base" hangingPunct="0">
        <a:spcBef>
          <a:spcPct val="0"/>
        </a:spcBef>
        <a:spcAft>
          <a:spcPct val="0"/>
        </a:spcAft>
        <a:defRPr sz="4267">
          <a:solidFill>
            <a:srgbClr val="FF0000"/>
          </a:solidFill>
          <a:latin typeface="Calibri" pitchFamily="34" charset="0"/>
        </a:defRPr>
      </a:lvl6pPr>
      <a:lvl7pPr marL="1219133" algn="ctr" rtl="0" eaLnBrk="0" fontAlgn="base" hangingPunct="0">
        <a:spcBef>
          <a:spcPct val="0"/>
        </a:spcBef>
        <a:spcAft>
          <a:spcPct val="0"/>
        </a:spcAft>
        <a:defRPr sz="4267">
          <a:solidFill>
            <a:srgbClr val="FF0000"/>
          </a:solidFill>
          <a:latin typeface="Calibri" pitchFamily="34" charset="0"/>
        </a:defRPr>
      </a:lvl7pPr>
      <a:lvl8pPr marL="1828697" algn="ctr" rtl="0" eaLnBrk="0" fontAlgn="base" hangingPunct="0">
        <a:spcBef>
          <a:spcPct val="0"/>
        </a:spcBef>
        <a:spcAft>
          <a:spcPct val="0"/>
        </a:spcAft>
        <a:defRPr sz="4267">
          <a:solidFill>
            <a:srgbClr val="FF0000"/>
          </a:solidFill>
          <a:latin typeface="Calibri" pitchFamily="34" charset="0"/>
        </a:defRPr>
      </a:lvl8pPr>
      <a:lvl9pPr marL="2438263" algn="ctr" rtl="0" eaLnBrk="0" fontAlgn="base" hangingPunct="0">
        <a:spcBef>
          <a:spcPct val="0"/>
        </a:spcBef>
        <a:spcAft>
          <a:spcPct val="0"/>
        </a:spcAft>
        <a:defRPr sz="4267">
          <a:solidFill>
            <a:srgbClr val="FF0000"/>
          </a:solidFill>
          <a:latin typeface="Calibri" pitchFamily="34" charset="0"/>
        </a:defRPr>
      </a:lvl9pPr>
    </p:titleStyle>
    <p:bodyStyle>
      <a:lvl1pPr marL="457176" indent="-457176" algn="l" rtl="0" eaLnBrk="0" fontAlgn="base" hangingPunct="0">
        <a:spcBef>
          <a:spcPct val="20000"/>
        </a:spcBef>
        <a:spcAft>
          <a:spcPct val="0"/>
        </a:spcAft>
        <a:buBlip>
          <a:blip r:embed="rId5"/>
        </a:buBlip>
        <a:defRPr sz="3732">
          <a:solidFill>
            <a:schemeClr val="tx1"/>
          </a:solidFill>
          <a:latin typeface="+mn-lt"/>
          <a:ea typeface="+mn-ea"/>
          <a:cs typeface="+mn-cs"/>
        </a:defRPr>
      </a:lvl1pPr>
      <a:lvl2pPr marL="990544" indent="-380978" algn="l" rtl="0" eaLnBrk="0" fontAlgn="base" hangingPunct="0">
        <a:spcBef>
          <a:spcPct val="20000"/>
        </a:spcBef>
        <a:spcAft>
          <a:spcPct val="0"/>
        </a:spcAft>
        <a:buClr>
          <a:srgbClr val="C00000"/>
        </a:buClr>
        <a:buFont typeface="Arial" panose="020B0604020202020204" pitchFamily="34" charset="0"/>
        <a:buChar char="•"/>
        <a:defRPr sz="3201">
          <a:solidFill>
            <a:schemeClr val="tx1"/>
          </a:solidFill>
          <a:latin typeface="+mn-lt"/>
        </a:defRPr>
      </a:lvl2pPr>
      <a:lvl3pPr marL="1523915"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3pPr>
      <a:lvl4pPr marL="2133481"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4pPr>
      <a:lvl5pPr marL="2743047" indent="-304782" algn="l" rtl="0" eaLnBrk="0" fontAlgn="base" hangingPunct="0">
        <a:spcBef>
          <a:spcPct val="20000"/>
        </a:spcBef>
        <a:spcAft>
          <a:spcPct val="0"/>
        </a:spcAft>
        <a:buFont typeface="Arial" panose="020B0604020202020204" pitchFamily="34" charset="0"/>
        <a:buChar char="»"/>
        <a:defRPr sz="2132">
          <a:solidFill>
            <a:schemeClr val="tx1"/>
          </a:solidFill>
          <a:latin typeface="+mn-lt"/>
        </a:defRPr>
      </a:lvl5pPr>
      <a:lvl6pPr marL="3352613" indent="-304782" algn="l" rtl="0" eaLnBrk="0" fontAlgn="base" hangingPunct="0">
        <a:spcBef>
          <a:spcPct val="20000"/>
        </a:spcBef>
        <a:spcAft>
          <a:spcPct val="0"/>
        </a:spcAft>
        <a:buFont typeface="Arial" charset="0"/>
        <a:buChar char="»"/>
        <a:defRPr sz="2132">
          <a:solidFill>
            <a:schemeClr val="tx1"/>
          </a:solidFill>
          <a:latin typeface="+mn-lt"/>
        </a:defRPr>
      </a:lvl6pPr>
      <a:lvl7pPr marL="3962179" indent="-304782" algn="l" rtl="0" eaLnBrk="0" fontAlgn="base" hangingPunct="0">
        <a:spcBef>
          <a:spcPct val="20000"/>
        </a:spcBef>
        <a:spcAft>
          <a:spcPct val="0"/>
        </a:spcAft>
        <a:buFont typeface="Arial" charset="0"/>
        <a:buChar char="»"/>
        <a:defRPr sz="2132">
          <a:solidFill>
            <a:schemeClr val="tx1"/>
          </a:solidFill>
          <a:latin typeface="+mn-lt"/>
        </a:defRPr>
      </a:lvl7pPr>
      <a:lvl8pPr marL="4571745" indent="-304782" algn="l" rtl="0" eaLnBrk="0" fontAlgn="base" hangingPunct="0">
        <a:spcBef>
          <a:spcPct val="20000"/>
        </a:spcBef>
        <a:spcAft>
          <a:spcPct val="0"/>
        </a:spcAft>
        <a:buFont typeface="Arial" charset="0"/>
        <a:buChar char="»"/>
        <a:defRPr sz="2132">
          <a:solidFill>
            <a:schemeClr val="tx1"/>
          </a:solidFill>
          <a:latin typeface="+mn-lt"/>
        </a:defRPr>
      </a:lvl8pPr>
      <a:lvl9pPr marL="5181311" indent="-304782" algn="l" rtl="0" eaLnBrk="0" fontAlgn="base" hangingPunct="0">
        <a:spcBef>
          <a:spcPct val="20000"/>
        </a:spcBef>
        <a:spcAft>
          <a:spcPct val="0"/>
        </a:spcAft>
        <a:buFont typeface="Arial" charset="0"/>
        <a:buChar char="»"/>
        <a:defRPr sz="2132">
          <a:solidFill>
            <a:schemeClr val="tx1"/>
          </a:solidFill>
          <a:latin typeface="+mn-lt"/>
        </a:defRPr>
      </a:lvl9pPr>
    </p:bodyStyle>
    <p:otherStyle>
      <a:defPPr>
        <a:defRPr lang="en-US"/>
      </a:defPPr>
      <a:lvl1pPr marL="0" algn="l" defTabSz="1219133" rtl="0" eaLnBrk="1" latinLnBrk="0" hangingPunct="1">
        <a:defRPr sz="2400" kern="1200">
          <a:solidFill>
            <a:schemeClr val="tx1"/>
          </a:solidFill>
          <a:latin typeface="+mn-lt"/>
          <a:ea typeface="+mn-ea"/>
          <a:cs typeface="+mn-cs"/>
        </a:defRPr>
      </a:lvl1pPr>
      <a:lvl2pPr marL="609566" algn="l" defTabSz="1219133" rtl="0" eaLnBrk="1" latinLnBrk="0" hangingPunct="1">
        <a:defRPr sz="2400" kern="1200">
          <a:solidFill>
            <a:schemeClr val="tx1"/>
          </a:solidFill>
          <a:latin typeface="+mn-lt"/>
          <a:ea typeface="+mn-ea"/>
          <a:cs typeface="+mn-cs"/>
        </a:defRPr>
      </a:lvl2pPr>
      <a:lvl3pPr marL="1219133" algn="l" defTabSz="1219133" rtl="0" eaLnBrk="1" latinLnBrk="0" hangingPunct="1">
        <a:defRPr sz="2400" kern="1200">
          <a:solidFill>
            <a:schemeClr val="tx1"/>
          </a:solidFill>
          <a:latin typeface="+mn-lt"/>
          <a:ea typeface="+mn-ea"/>
          <a:cs typeface="+mn-cs"/>
        </a:defRPr>
      </a:lvl3pPr>
      <a:lvl4pPr marL="1828697" algn="l" defTabSz="1219133" rtl="0" eaLnBrk="1" latinLnBrk="0" hangingPunct="1">
        <a:defRPr sz="2400" kern="1200">
          <a:solidFill>
            <a:schemeClr val="tx1"/>
          </a:solidFill>
          <a:latin typeface="+mn-lt"/>
          <a:ea typeface="+mn-ea"/>
          <a:cs typeface="+mn-cs"/>
        </a:defRPr>
      </a:lvl4pPr>
      <a:lvl5pPr marL="2438263" algn="l" defTabSz="1219133" rtl="0" eaLnBrk="1" latinLnBrk="0" hangingPunct="1">
        <a:defRPr sz="2400" kern="1200">
          <a:solidFill>
            <a:schemeClr val="tx1"/>
          </a:solidFill>
          <a:latin typeface="+mn-lt"/>
          <a:ea typeface="+mn-ea"/>
          <a:cs typeface="+mn-cs"/>
        </a:defRPr>
      </a:lvl5pPr>
      <a:lvl6pPr marL="3047830" algn="l" defTabSz="1219133" rtl="0" eaLnBrk="1" latinLnBrk="0" hangingPunct="1">
        <a:defRPr sz="2400" kern="1200">
          <a:solidFill>
            <a:schemeClr val="tx1"/>
          </a:solidFill>
          <a:latin typeface="+mn-lt"/>
          <a:ea typeface="+mn-ea"/>
          <a:cs typeface="+mn-cs"/>
        </a:defRPr>
      </a:lvl6pPr>
      <a:lvl7pPr marL="3657396" algn="l" defTabSz="1219133" rtl="0" eaLnBrk="1" latinLnBrk="0" hangingPunct="1">
        <a:defRPr sz="2400" kern="1200">
          <a:solidFill>
            <a:schemeClr val="tx1"/>
          </a:solidFill>
          <a:latin typeface="+mn-lt"/>
          <a:ea typeface="+mn-ea"/>
          <a:cs typeface="+mn-cs"/>
        </a:defRPr>
      </a:lvl7pPr>
      <a:lvl8pPr marL="4266963" algn="l" defTabSz="1219133" rtl="0" eaLnBrk="1" latinLnBrk="0" hangingPunct="1">
        <a:defRPr sz="2400" kern="1200">
          <a:solidFill>
            <a:schemeClr val="tx1"/>
          </a:solidFill>
          <a:latin typeface="+mn-lt"/>
          <a:ea typeface="+mn-ea"/>
          <a:cs typeface="+mn-cs"/>
        </a:defRPr>
      </a:lvl8pPr>
      <a:lvl9pPr marL="4876529" algn="l" defTabSz="1219133"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8" Type="http://schemas.openxmlformats.org/officeDocument/2006/relationships/hyperlink" Target="http://www.3gpp.org/ftp/tsg_ran/TSG_RAN/TSGR_104/Docs/RP-241690.zip" TargetMode="External"/><Relationship Id="rId3" Type="http://schemas.openxmlformats.org/officeDocument/2006/relationships/hyperlink" Target="http://www.3gpp.org/ftp/tsg_ran/TSG_RAN/TSGR_101/Docs/RP-232745.zip" TargetMode="External"/><Relationship Id="rId7" Type="http://schemas.openxmlformats.org/officeDocument/2006/relationships/hyperlink" Target="http://www.3gpp.org/ftp/tsg_ran/TSG_RAN/TSGR_104/Docs/RP-241603.zip" TargetMode="External"/><Relationship Id="rId2" Type="http://schemas.openxmlformats.org/officeDocument/2006/relationships/hyperlink" Target="http://www.3gpp.org/ftp/tsg_ran/TSG_RAN/TSGR_101/Docs/RP-231540.zip" TargetMode="External"/><Relationship Id="rId1" Type="http://schemas.openxmlformats.org/officeDocument/2006/relationships/slideLayout" Target="../slideLayouts/slideLayout14.xml"/><Relationship Id="rId6" Type="http://schemas.openxmlformats.org/officeDocument/2006/relationships/hyperlink" Target="http://www.3gpp.org/ftp/tsg_ran/TSG_RAN/TSGR_104/Docs/RP-241610.zip" TargetMode="External"/><Relationship Id="rId5" Type="http://schemas.openxmlformats.org/officeDocument/2006/relationships/hyperlink" Target="http://www.3gpp.org/ftp/tsg_ran/TSG_RAN/TSGR_103/Docs/RP-241669.zip" TargetMode="External"/><Relationship Id="rId4" Type="http://schemas.openxmlformats.org/officeDocument/2006/relationships/hyperlink" Target="http://www.3gpp.org/ftp/tsg_ran/TSG_RAN/TSGR_104/Docs/RP-241609.zip" TargetMode="External"/></Relationships>
</file>

<file path=ppt/slides/_rels/slide11.xml.rels><?xml version="1.0" encoding="UTF-8" standalone="yes"?>
<Relationships xmlns="http://schemas.openxmlformats.org/package/2006/relationships"><Relationship Id="rId8" Type="http://schemas.openxmlformats.org/officeDocument/2006/relationships/hyperlink" Target="http://www.3gpp.org/ftp/tsg_ran/TSG_RAN/TSGR_104/Docs/RP-241651.zip" TargetMode="External"/><Relationship Id="rId3" Type="http://schemas.openxmlformats.org/officeDocument/2006/relationships/hyperlink" Target="http://www.3gpp.org/ftp/tsg_ran/TSG_RAN/TSGR_104/Docs/RP-241668.zip" TargetMode="External"/><Relationship Id="rId7" Type="http://schemas.openxmlformats.org/officeDocument/2006/relationships/hyperlink" Target="http://www.3gpp.org/ftp/tsg_ran/TSG_RAN/TSGR_104/Docs/RP-241615.zip" TargetMode="External"/><Relationship Id="rId2" Type="http://schemas.openxmlformats.org/officeDocument/2006/relationships/hyperlink" Target="http://www.3gpp.org/ftp/tsg_ran/TSG_RAN/TSGR_104/Docs/RP-240891.zip" TargetMode="External"/><Relationship Id="rId1" Type="http://schemas.openxmlformats.org/officeDocument/2006/relationships/slideLayout" Target="../slideLayouts/slideLayout14.xml"/><Relationship Id="rId6" Type="http://schemas.openxmlformats.org/officeDocument/2006/relationships/hyperlink" Target="http://www.3gpp.org/ftp/tsg_ran/TSG_RAN/TSGR_104/Docs/RP-241633.zip" TargetMode="External"/><Relationship Id="rId5" Type="http://schemas.openxmlformats.org/officeDocument/2006/relationships/hyperlink" Target="http://www.3gpp.org/ftp/tsg_ran/TSG_RAN/TSGR_104/Docs/RP-241688.zip" TargetMode="External"/><Relationship Id="rId4" Type="http://schemas.openxmlformats.org/officeDocument/2006/relationships/hyperlink" Target="http://www.3gpp.org/ftp/tsg_ran/TSG_RAN/TSGR_104/Docs/RP-241658.zip" TargetMode="External"/></Relationships>
</file>

<file path=ppt/slides/_rels/slide12.xml.rels><?xml version="1.0" encoding="UTF-8" standalone="yes"?>
<Relationships xmlns="http://schemas.openxmlformats.org/package/2006/relationships"><Relationship Id="rId8" Type="http://schemas.openxmlformats.org/officeDocument/2006/relationships/hyperlink" Target="http://www.3gpp.org/ftp/tsg_ran/TSG_RAN/TSGR_104/Docs/RP-240899.zip" TargetMode="External"/><Relationship Id="rId3" Type="http://schemas.openxmlformats.org/officeDocument/2006/relationships/hyperlink" Target="http://www.3gpp.org/ftp/tsg_ran/TSG_RAN/TSGR_104/Docs/RP-241650.zip" TargetMode="External"/><Relationship Id="rId7" Type="http://schemas.openxmlformats.org/officeDocument/2006/relationships/hyperlink" Target="http://www.3gpp.org/ftp/tsg_ran/TSG_RAN/TSGR_104/Docs/RP-241687.zip" TargetMode="External"/><Relationship Id="rId2" Type="http://schemas.openxmlformats.org/officeDocument/2006/relationships/hyperlink" Target="http://www.3gpp.org/ftp/tsg_ran/TSG_RAN/TSGR_104/Docs/RP-241614.zip" TargetMode="External"/><Relationship Id="rId1" Type="http://schemas.openxmlformats.org/officeDocument/2006/relationships/slideLayout" Target="../slideLayouts/slideLayout14.xml"/><Relationship Id="rId6" Type="http://schemas.openxmlformats.org/officeDocument/2006/relationships/hyperlink" Target="http://www.3gpp.org/ftp/tsg_ran/TSG_RAN/TSGR_104/Docs/RP-241656.zip" TargetMode="External"/><Relationship Id="rId5" Type="http://schemas.openxmlformats.org/officeDocument/2006/relationships/hyperlink" Target="http://www.3gpp.org/ftp/tsg_ran/TSG_RAN/TSGR_104/Docs/RP-241667.zip" TargetMode="External"/><Relationship Id="rId4" Type="http://schemas.openxmlformats.org/officeDocument/2006/relationships/hyperlink" Target="http://www.3gpp.org/ftp/tsg_ran/TSG_RAN/TSGR_104/Docs/RP-241659.zip" TargetMode="External"/><Relationship Id="rId9" Type="http://schemas.openxmlformats.org/officeDocument/2006/relationships/hyperlink" Target="http://www.3gpp.org/ftp/tsg_ran/TSG_RAN/TSGR_104/Docs/RP-240905.zip" TargetMode="External"/></Relationships>
</file>

<file path=ppt/slides/_rels/slide13.xml.rels><?xml version="1.0" encoding="UTF-8" standalone="yes"?>
<Relationships xmlns="http://schemas.openxmlformats.org/package/2006/relationships"><Relationship Id="rId8" Type="http://schemas.openxmlformats.org/officeDocument/2006/relationships/hyperlink" Target="http://www.3gpp.org/ftp/tsg_ran/TSG_RAN/TSGR_105/Docs/RP-242044.zip" TargetMode="External"/><Relationship Id="rId3" Type="http://schemas.openxmlformats.org/officeDocument/2006/relationships/hyperlink" Target="http://www.3gpp.org/ftp/tsg_ran/TSG_RAN/TSGR_101/Docs/RP-232745.zip" TargetMode="External"/><Relationship Id="rId7" Type="http://schemas.openxmlformats.org/officeDocument/2006/relationships/hyperlink" Target="http://www.3gpp.org/ftp/tsg_ran/TSG_RAN/TSGR_105/Docs/RP-241806.zip" TargetMode="External"/><Relationship Id="rId12" Type="http://schemas.openxmlformats.org/officeDocument/2006/relationships/hyperlink" Target="http://www.3gpp.org/ftp/tsg_ran/TSG_RAN/TSGR_105/Docs/RP-242413.zip" TargetMode="External"/><Relationship Id="rId2" Type="http://schemas.openxmlformats.org/officeDocument/2006/relationships/hyperlink" Target="http://www.3gpp.org/ftp/tsg_ran/TSG_RAN/TSGR_101/Docs/RP-231540.zip" TargetMode="External"/><Relationship Id="rId1" Type="http://schemas.openxmlformats.org/officeDocument/2006/relationships/slideLayout" Target="../slideLayouts/slideLayout14.xml"/><Relationship Id="rId6" Type="http://schemas.openxmlformats.org/officeDocument/2006/relationships/hyperlink" Target="http://www.3gpp.org/ftp/tsg_ran/TSG_RAN/TSGR_105/Docs/RP-242366.zip" TargetMode="External"/><Relationship Id="rId11" Type="http://schemas.openxmlformats.org/officeDocument/2006/relationships/hyperlink" Target="http://www.3gpp.org/ftp/tsg_ran/TSG_RAN/TSGR_105/Docs/RP-242414.zip" TargetMode="External"/><Relationship Id="rId5" Type="http://schemas.openxmlformats.org/officeDocument/2006/relationships/hyperlink" Target="http://www.3gpp.org/ftp/tsg_ran/TSG_RAN/TSGR_105/Docs/RP-242336.zip" TargetMode="External"/><Relationship Id="rId10" Type="http://schemas.openxmlformats.org/officeDocument/2006/relationships/hyperlink" Target="http://www.3gpp.org/ftp/tsg_ran/TSG_RAN/TSGR_105/Docs/RP-242415.zip" TargetMode="External"/><Relationship Id="rId4" Type="http://schemas.openxmlformats.org/officeDocument/2006/relationships/hyperlink" Target="http://www.3gpp.org/ftp/tsg_ran/TSG_RAN/TSGR_105/Docs/RP-242379.zip" TargetMode="External"/><Relationship Id="rId9" Type="http://schemas.openxmlformats.org/officeDocument/2006/relationships/hyperlink" Target="http://www.3gpp.org/ftp/tsg_ran/TSG_RAN/TSGR_105/Docs/RP-242408.zip" TargetMode="External"/></Relationships>
</file>

<file path=ppt/slides/_rels/slide14.xml.rels><?xml version="1.0" encoding="UTF-8" standalone="yes"?>
<Relationships xmlns="http://schemas.openxmlformats.org/package/2006/relationships"><Relationship Id="rId3" Type="http://schemas.openxmlformats.org/officeDocument/2006/relationships/hyperlink" Target="http://www.3gpp.org/ftp/tsg_ran/TSG_RAN/TSGR_105/Docs/RP-242373.zip" TargetMode="External"/><Relationship Id="rId2" Type="http://schemas.openxmlformats.org/officeDocument/2006/relationships/hyperlink" Target="http://www.3gpp.org/ftp/tsg_ran/TSG_RAN/TSGR_105/Docs/RP-242371.zip" TargetMode="Externa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3" Type="http://schemas.openxmlformats.org/officeDocument/2006/relationships/hyperlink" Target="http://www.3gpp.org/ftp/tsg_ran/TSG_RAN/TSGR_105/Docs/RP-242360.zip" TargetMode="External"/><Relationship Id="rId2" Type="http://schemas.openxmlformats.org/officeDocument/2006/relationships/hyperlink" Target="http://www.3gpp.org/ftp/tsg_ran/TSG_RAN/TSGR_105/Docs/RP-242348.zip" TargetMode="Externa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3" Type="http://schemas.openxmlformats.org/officeDocument/2006/relationships/hyperlink" Target="http://www.3gpp.org/ftp/tsg_ran/TSG_RAN/TSGR_105/Docs/RP-242389.zip" TargetMode="External"/><Relationship Id="rId2" Type="http://schemas.openxmlformats.org/officeDocument/2006/relationships/hyperlink" Target="http://www.3gpp.org/ftp/tsg_ran/TSG_RAN/TSGR_105/Docs/RP-242348.zip" TargetMode="Externa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3" Type="http://schemas.openxmlformats.org/officeDocument/2006/relationships/hyperlink" Target="http://www.3gpp.org/ftp/tsg_ran/TSG_RAN/TSGR_105/Docs/RP-242399.zip" TargetMode="External"/><Relationship Id="rId2" Type="http://schemas.openxmlformats.org/officeDocument/2006/relationships/hyperlink" Target="http://www.3gpp.org/ftp/tsg_ran/TSG_RAN/TSGR_105/Docs/RP-242387.zip" TargetMode="Externa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3" Type="http://schemas.openxmlformats.org/officeDocument/2006/relationships/hyperlink" Target="http://www.3gpp.org/ftp/tsg_ran/TSG_RAN/TSGR_105/Docs/RP-242354.zip" TargetMode="External"/><Relationship Id="rId2" Type="http://schemas.openxmlformats.org/officeDocument/2006/relationships/hyperlink" Target="http://www.3gpp.org/ftp/tsg_ran/TSG_RAN/TSGR_105/Docs/RP-242384.zip" TargetMode="External"/><Relationship Id="rId1" Type="http://schemas.openxmlformats.org/officeDocument/2006/relationships/slideLayout" Target="../slideLayouts/slideLayout14.xml"/><Relationship Id="rId4" Type="http://schemas.openxmlformats.org/officeDocument/2006/relationships/hyperlink" Target="http://www.3gpp.org/ftp/tsg_ran/TSG_RAN/TSGR_105/Docs/RP-242356.zip" TargetMode="External"/></Relationships>
</file>

<file path=ppt/slides/_rels/slide19.xml.rels><?xml version="1.0" encoding="UTF-8" standalone="yes"?>
<Relationships xmlns="http://schemas.openxmlformats.org/package/2006/relationships"><Relationship Id="rId3" Type="http://schemas.openxmlformats.org/officeDocument/2006/relationships/hyperlink" Target="http://www.3gpp.org/ftp/tsg_ran/TSG_RAN/TSGR_105/Docs/RP-241771.zip" TargetMode="External"/><Relationship Id="rId2" Type="http://schemas.openxmlformats.org/officeDocument/2006/relationships/hyperlink" Target="http://www.3gpp.org/ftp/tsg_ran/TSG_RAN/TSGR_105/Docs/RP-242390.zip" TargetMode="External"/><Relationship Id="rId1" Type="http://schemas.openxmlformats.org/officeDocument/2006/relationships/slideLayout" Target="../slideLayouts/slideLayout14.xml"/><Relationship Id="rId6" Type="http://schemas.openxmlformats.org/officeDocument/2006/relationships/hyperlink" Target="http://www.3gpp.org/ftp/tsg_ran/TSG_RAN/TSGR_105/Docs/RP-241824.zip" TargetMode="External"/><Relationship Id="rId5" Type="http://schemas.openxmlformats.org/officeDocument/2006/relationships/hyperlink" Target="http://www.3gpp.org/ftp/tsg_ran/TSG_RAN/TSGR_105/Docs/RP-241766.zip" TargetMode="External"/><Relationship Id="rId4" Type="http://schemas.openxmlformats.org/officeDocument/2006/relationships/hyperlink" Target="http://www.3gpp.org/ftp/tsg_ran/TSG_RAN/TSGR_105/Docs/RP-241823.zip"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3" Type="http://schemas.openxmlformats.org/officeDocument/2006/relationships/hyperlink" Target="http://www.3gpp.org/ftp/tsg_ran/TSG_RAN/TSGR_105/Docs/RP-242394.zip" TargetMode="External"/><Relationship Id="rId7" Type="http://schemas.openxmlformats.org/officeDocument/2006/relationships/hyperlink" Target="http://www.3gpp.org/ftp/tsg_ran/TSG_RAN/TSGR_105/Docs/RP-242397.zip" TargetMode="External"/><Relationship Id="rId2" Type="http://schemas.openxmlformats.org/officeDocument/2006/relationships/hyperlink" Target="http://www.3gpp.org/ftp/tsg_ran/TSG_RAN/TSGR_105/Docs/RP-242367.zip" TargetMode="External"/><Relationship Id="rId1" Type="http://schemas.openxmlformats.org/officeDocument/2006/relationships/slideLayout" Target="../slideLayouts/slideLayout14.xml"/><Relationship Id="rId6" Type="http://schemas.openxmlformats.org/officeDocument/2006/relationships/hyperlink" Target="http://www.3gpp.org/ftp/tsg_ran/TSG_RAN/TSGR_105/Docs/RP-242368.zip" TargetMode="External"/><Relationship Id="rId5" Type="http://schemas.openxmlformats.org/officeDocument/2006/relationships/hyperlink" Target="http://www.3gpp.org/ftp/tsg_ran/TSG_RAN/TSGR_105/Docs/RP-242393.zip" TargetMode="External"/><Relationship Id="rId4" Type="http://schemas.openxmlformats.org/officeDocument/2006/relationships/hyperlink" Target="http://www.3gpp.org/ftp/tsg_ran/TSG_RAN/TSGR_105/Docs/RP-242362.zip" TargetMode="External"/></Relationships>
</file>

<file path=ppt/slides/_rels/slide21.xml.rels><?xml version="1.0" encoding="UTF-8" standalone="yes"?>
<Relationships xmlns="http://schemas.openxmlformats.org/package/2006/relationships"><Relationship Id="rId3" Type="http://schemas.openxmlformats.org/officeDocument/2006/relationships/hyperlink" Target="http://www.3gpp.org/ftp/tsg_ran/TSG_RAN/TSGR_105/Docs/RP-242395.zip" TargetMode="External"/><Relationship Id="rId2" Type="http://schemas.openxmlformats.org/officeDocument/2006/relationships/hyperlink" Target="http://www.3gpp.org/ftp/tsg_ran/TSG_RAN/TSGR_105/Docs/RP-242385.zip" TargetMode="External"/><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3" Type="http://schemas.openxmlformats.org/officeDocument/2006/relationships/hyperlink" Target="http://www.3gpp.org/ftp/tsg_ran/TSG_RAN/TSGR_105/Docs/RP-242380.zip" TargetMode="External"/><Relationship Id="rId2" Type="http://schemas.openxmlformats.org/officeDocument/2006/relationships/hyperlink" Target="http://www.3gpp.org/ftp/tsg_ran/TSG_RAN/TSGR_105/Docs/RP-241846.zip" TargetMode="External"/><Relationship Id="rId1" Type="http://schemas.openxmlformats.org/officeDocument/2006/relationships/slideLayout" Target="../slideLayouts/slideLayout14.xml"/><Relationship Id="rId5" Type="http://schemas.openxmlformats.org/officeDocument/2006/relationships/hyperlink" Target="http://www.3gpp.org/ftp/tsg_ran/TSG_RAN/TSGR_105/Docs/RP-242381.zip" TargetMode="External"/><Relationship Id="rId4" Type="http://schemas.openxmlformats.org/officeDocument/2006/relationships/hyperlink" Target="http://www.3gpp.org/ftp/tsg_ran/TSG_RAN/TSGR_105/Docs/RP-242083.zip" TargetMode="Externa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hyperlink" Target="http://www.3gpp.org/ftp/tsg_ran/TSG_RAN/TSGR_101/Docs/RP-232745.zip" TargetMode="External"/><Relationship Id="rId7" Type="http://schemas.openxmlformats.org/officeDocument/2006/relationships/hyperlink" Target="http://www.3gpp.org/ftp/tsg_ran/TSG_RAN/TSGR_104/Docs/RP-240904.zip" TargetMode="External"/><Relationship Id="rId2" Type="http://schemas.openxmlformats.org/officeDocument/2006/relationships/hyperlink" Target="http://www.3gpp.org/ftp/tsg_ran/TSG_RAN/TSGR_101/Docs/RP-231540.zip" TargetMode="External"/><Relationship Id="rId1" Type="http://schemas.openxmlformats.org/officeDocument/2006/relationships/slideLayout" Target="../slideLayouts/slideLayout14.xml"/><Relationship Id="rId6" Type="http://schemas.openxmlformats.org/officeDocument/2006/relationships/hyperlink" Target="http://www.3gpp.org/ftp/tsg_ran/TSG_RAN/TSGR_104/Docs/RP-240903.zip" TargetMode="External"/><Relationship Id="rId5" Type="http://schemas.openxmlformats.org/officeDocument/2006/relationships/hyperlink" Target="http://www.3gpp.org/ftp/tsg_ran/TSG_RAN/TSGR_104/Docs/RP-240890.zip" TargetMode="External"/><Relationship Id="rId4" Type="http://schemas.openxmlformats.org/officeDocument/2006/relationships/hyperlink" Target="http://www.3gpp.org/ftp/tsg_ran/TSG_RAN/TSGR_104/Docs/RP-240875.zip" TargetMode="External"/></Relationships>
</file>

<file path=ppt/slides/_rels/slide26.xml.rels><?xml version="1.0" encoding="UTF-8" standalone="yes"?>
<Relationships xmlns="http://schemas.openxmlformats.org/package/2006/relationships"><Relationship Id="rId3" Type="http://schemas.openxmlformats.org/officeDocument/2006/relationships/hyperlink" Target="http://www.3gpp.org/ftp/tsg_ran/TSG_RAN/TSGR_101/Docs/RP-232745.zip" TargetMode="External"/><Relationship Id="rId2" Type="http://schemas.openxmlformats.org/officeDocument/2006/relationships/hyperlink" Target="http://www.3gpp.org/ftp/tsg_ran/TSG_RAN/TSGR_105/Docs/RP-241710.zip" TargetMode="External"/><Relationship Id="rId1" Type="http://schemas.openxmlformats.org/officeDocument/2006/relationships/slideLayout" Target="../slideLayouts/slideLayout14.xml"/><Relationship Id="rId4" Type="http://schemas.openxmlformats.org/officeDocument/2006/relationships/hyperlink" Target="http://www.3gpp.org/ftp/tsg_ran/TSG_RAN/TSGR_105/Docs/RP-241716.zip" TargetMode="Externa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hyperlink" Target="http://www.3gpp.org/ftp/tsg_ran/TSG_RAN/TSGR_104/Docs/RP-241618.zip" TargetMode="External"/><Relationship Id="rId7" Type="http://schemas.openxmlformats.org/officeDocument/2006/relationships/hyperlink" Target="http://www.3gpp.org/ftp/tsg_ran/TSG_RAN/TSGR_105/Docs/RP-241708.zip" TargetMode="External"/><Relationship Id="rId2" Type="http://schemas.openxmlformats.org/officeDocument/2006/relationships/hyperlink" Target="http://www.3gpp.org/ftp/tsg_ran/TSG_RAN/TSGR_104/Docs/RP-240873.zip" TargetMode="External"/><Relationship Id="rId1" Type="http://schemas.openxmlformats.org/officeDocument/2006/relationships/slideLayout" Target="../slideLayouts/slideLayout14.xml"/><Relationship Id="rId6" Type="http://schemas.openxmlformats.org/officeDocument/2006/relationships/hyperlink" Target="http://www.3gpp.org/ftp/tsg_ran/TSG_RAN/TSGR_105/Docs/RP-241888.zip" TargetMode="External"/><Relationship Id="rId5" Type="http://schemas.openxmlformats.org/officeDocument/2006/relationships/hyperlink" Target="http://www.3gpp.org/ftp/tsg_ran/TSG_RAN/TSGR_105/Docs/RP-241707.zip" TargetMode="External"/><Relationship Id="rId4" Type="http://schemas.openxmlformats.org/officeDocument/2006/relationships/hyperlink" Target="http://www.3gpp.org/ftp/tsg_ran/TSG_RAN/TSGR_104/Docs/RP-241686.zip"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hyperlink" Target="http://www.3gpp.org/ftp/tsg_ran/TSG_RAN/TSGR_101/Docs/RP-232745.zip" TargetMode="External"/><Relationship Id="rId2" Type="http://schemas.openxmlformats.org/officeDocument/2006/relationships/hyperlink" Target="http://www.3gpp.org/ftp/tsg_ran/TSG_RAN/TSGR_101/Docs/RP-231540.zip" TargetMode="External"/><Relationship Id="rId1" Type="http://schemas.openxmlformats.org/officeDocument/2006/relationships/slideLayout" Target="../slideLayouts/slideLayout14.xml"/><Relationship Id="rId6" Type="http://schemas.openxmlformats.org/officeDocument/2006/relationships/hyperlink" Target="http://www.3gpp.org/ftp/tsg_ran/TSG_RAN/TSGR_103/Docs/RP-241647.zip" TargetMode="External"/><Relationship Id="rId5" Type="http://schemas.openxmlformats.org/officeDocument/2006/relationships/hyperlink" Target="http://www.3gpp.org/ftp/tsg_ran/TSG_RAN/TSGR_103/Docs/RP-240823.zip" TargetMode="External"/><Relationship Id="rId4" Type="http://schemas.openxmlformats.org/officeDocument/2006/relationships/hyperlink" Target="http://www.3gpp.org/ftp/tsg_ran/TSG_RAN/TSGR_102/Docs/RP-233985.zip"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8" Type="http://schemas.openxmlformats.org/officeDocument/2006/relationships/hyperlink" Target="http://www.3gpp.org/ftp/tsg_ran/TSG_RAN/TSGR_104/Docs/RP-241673.zip" TargetMode="External"/><Relationship Id="rId13" Type="http://schemas.openxmlformats.org/officeDocument/2006/relationships/hyperlink" Target="http://www.3gpp.org/ftp/tsg_ran/TSG_RAN/TSGR_104/Docs/RP-241679.zip" TargetMode="External"/><Relationship Id="rId18" Type="http://schemas.openxmlformats.org/officeDocument/2006/relationships/hyperlink" Target="http://www.3gpp.org/ftp/tsg_ran/TSG_RAN/TSGR_104/Docs/RP-241648.zip" TargetMode="External"/><Relationship Id="rId26" Type="http://schemas.openxmlformats.org/officeDocument/2006/relationships/hyperlink" Target="http://www.3gpp.org/ftp/tsg_ran/TSG_RAN/TSGR_104/Docs/RP-241676.zip" TargetMode="External"/><Relationship Id="rId3" Type="http://schemas.openxmlformats.org/officeDocument/2006/relationships/hyperlink" Target="http://www.3gpp.org/ftp/tsg_ran/TSG_RAN/TSGR_101/Docs/RP-232745.zip" TargetMode="External"/><Relationship Id="rId21" Type="http://schemas.openxmlformats.org/officeDocument/2006/relationships/hyperlink" Target="http://www.3gpp.org/ftp/tsg_ran/TSG_RAN/TSGR_104/Docs/RP-241661.zip" TargetMode="External"/><Relationship Id="rId7" Type="http://schemas.openxmlformats.org/officeDocument/2006/relationships/hyperlink" Target="http://www.3gpp.org/ftp/tsg_ran/TSG_RAN/TSGR_104/Docs/RP-241632.zip" TargetMode="External"/><Relationship Id="rId12" Type="http://schemas.openxmlformats.org/officeDocument/2006/relationships/hyperlink" Target="http://www.3gpp.org/ftp/tsg_ran/TSG_RAN/TSGR_104/Docs/RP-241678.zip" TargetMode="External"/><Relationship Id="rId17" Type="http://schemas.openxmlformats.org/officeDocument/2006/relationships/hyperlink" Target="http://www.3gpp.org/ftp/tsg_ran/TSG_RAN/TSGR_104/Docs/RP-241684.zip" TargetMode="External"/><Relationship Id="rId25" Type="http://schemas.openxmlformats.org/officeDocument/2006/relationships/hyperlink" Target="http://www.3gpp.org/ftp/tsg_ran/TSG_RAN/TSGR_104/Docs/RP-241665.zip" TargetMode="External"/><Relationship Id="rId2" Type="http://schemas.openxmlformats.org/officeDocument/2006/relationships/hyperlink" Target="http://www.3gpp.org/ftp/tsg_ran/TSG_RAN/TSGR_101/Docs/RP-231540.zip" TargetMode="External"/><Relationship Id="rId16" Type="http://schemas.openxmlformats.org/officeDocument/2006/relationships/hyperlink" Target="http://www.3gpp.org/ftp/tsg_ran/TSG_RAN/TSGR_104/Docs/RP-241682.zip" TargetMode="External"/><Relationship Id="rId20" Type="http://schemas.openxmlformats.org/officeDocument/2006/relationships/hyperlink" Target="http://www.3gpp.org/ftp/tsg_ran/TSG_RAN/TSGR_104/Docs/RP-241663.zip" TargetMode="External"/><Relationship Id="rId1" Type="http://schemas.openxmlformats.org/officeDocument/2006/relationships/slideLayout" Target="../slideLayouts/slideLayout14.xml"/><Relationship Id="rId6" Type="http://schemas.openxmlformats.org/officeDocument/2006/relationships/hyperlink" Target="http://www.3gpp.org/ftp/tsg_ran/TSG_RAN/TSGR_104/Docs/RP-241631.zip" TargetMode="External"/><Relationship Id="rId11" Type="http://schemas.openxmlformats.org/officeDocument/2006/relationships/hyperlink" Target="http://www.3gpp.org/ftp/tsg_ran/TSG_RAN/TSGR_101/Docs/RP-241678.zip" TargetMode="External"/><Relationship Id="rId24" Type="http://schemas.openxmlformats.org/officeDocument/2006/relationships/hyperlink" Target="http://www.3gpp.org/ftp/tsg_ran/TSG_RAN/TSGR_104/Docs/RP-241660.zip" TargetMode="External"/><Relationship Id="rId5" Type="http://schemas.openxmlformats.org/officeDocument/2006/relationships/hyperlink" Target="http://www.3gpp.org/ftp/tsg_ran/TSG_RAN/TSGR_104/Docs/RP-241675.zip" TargetMode="External"/><Relationship Id="rId15" Type="http://schemas.openxmlformats.org/officeDocument/2006/relationships/hyperlink" Target="http://www.3gpp.org/ftp/tsg_ran/TSG_RAN/TSGR_104/Docs/RP-241672.zip" TargetMode="External"/><Relationship Id="rId23" Type="http://schemas.openxmlformats.org/officeDocument/2006/relationships/hyperlink" Target="http://www.3gpp.org/ftp/tsg_ran/TSG_RAN/TSGR_104/Docs/RP-241689.zip" TargetMode="External"/><Relationship Id="rId28" Type="http://schemas.openxmlformats.org/officeDocument/2006/relationships/hyperlink" Target="http://www.3gpp.org/ftp/tsg_ran/TSG_RAN/TSGR_104/Docs/RP-241681.zip" TargetMode="External"/><Relationship Id="rId10" Type="http://schemas.openxmlformats.org/officeDocument/2006/relationships/hyperlink" Target="http://www.3gpp.org/ftp/tsg_ran/TSG_RAN/TSGR_104/Docs/RP-241680.zip" TargetMode="External"/><Relationship Id="rId19" Type="http://schemas.openxmlformats.org/officeDocument/2006/relationships/hyperlink" Target="http://www.3gpp.org/ftp/tsg_ran/TSG_RAN/TSGR_104/Docs/RP-241664.zip" TargetMode="External"/><Relationship Id="rId4" Type="http://schemas.openxmlformats.org/officeDocument/2006/relationships/hyperlink" Target="http://www.3gpp.org/ftp/tsg_ran/TSG_RAN/TSGR_104/Docs/RP-240894.zip" TargetMode="External"/><Relationship Id="rId9" Type="http://schemas.openxmlformats.org/officeDocument/2006/relationships/hyperlink" Target="http://www.3gpp.org/ftp/tsg_ran/TSG_RAN/TSGR_104/Docs/RP-241674.zip" TargetMode="External"/><Relationship Id="rId14" Type="http://schemas.openxmlformats.org/officeDocument/2006/relationships/hyperlink" Target="http://www.3gpp.org/ftp/tsg_ran/TSG_RAN/TSGR_104/Docs/RP-241677.zip" TargetMode="External"/><Relationship Id="rId22" Type="http://schemas.openxmlformats.org/officeDocument/2006/relationships/hyperlink" Target="http://www.3gpp.org/ftp/tsg_ran/TSG_RAN/TSGR_104/Docs/RP-241662.zip" TargetMode="External"/><Relationship Id="rId27" Type="http://schemas.openxmlformats.org/officeDocument/2006/relationships/hyperlink" Target="http://www.3gpp.org/ftp/tsg_ran/TSG_RAN/TSGR_104/Docs/RP-241649.zip"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F8CA0F-D8F1-4A1D-B054-9C9D5323BB36}"/>
              </a:ext>
            </a:extLst>
          </p:cNvPr>
          <p:cNvSpPr>
            <a:spLocks noGrp="1"/>
          </p:cNvSpPr>
          <p:nvPr>
            <p:ph type="ctrTitle"/>
          </p:nvPr>
        </p:nvSpPr>
        <p:spPr/>
        <p:txBody>
          <a:bodyPr/>
          <a:lstStyle/>
          <a:p>
            <a:r>
              <a:rPr lang="en-US" dirty="0"/>
              <a:t>Report from TSG-RAN</a:t>
            </a:r>
          </a:p>
        </p:txBody>
      </p:sp>
      <p:sp>
        <p:nvSpPr>
          <p:cNvPr id="3" name="Subtitle 2">
            <a:extLst>
              <a:ext uri="{FF2B5EF4-FFF2-40B4-BE49-F238E27FC236}">
                <a16:creationId xmlns:a16="http://schemas.microsoft.com/office/drawing/2014/main" id="{D0131E32-5769-4333-B8D6-800B757A4D6C}"/>
              </a:ext>
            </a:extLst>
          </p:cNvPr>
          <p:cNvSpPr>
            <a:spLocks noGrp="1"/>
          </p:cNvSpPr>
          <p:nvPr>
            <p:ph type="subTitle" idx="1"/>
          </p:nvPr>
        </p:nvSpPr>
        <p:spPr>
          <a:xfrm>
            <a:off x="1551468" y="3600472"/>
            <a:ext cx="11892588" cy="1752600"/>
          </a:xfrm>
        </p:spPr>
        <p:txBody>
          <a:bodyPr/>
          <a:lstStyle/>
          <a:p>
            <a:r>
              <a:rPr lang="en-US" u="sng" dirty="0"/>
              <a:t>Source:</a:t>
            </a:r>
            <a:r>
              <a:rPr lang="en-US" dirty="0"/>
              <a:t> TSG RAN Chair</a:t>
            </a:r>
          </a:p>
        </p:txBody>
      </p:sp>
      <p:sp>
        <p:nvSpPr>
          <p:cNvPr id="5" name="TextBox 4">
            <a:extLst>
              <a:ext uri="{FF2B5EF4-FFF2-40B4-BE49-F238E27FC236}">
                <a16:creationId xmlns:a16="http://schemas.microsoft.com/office/drawing/2014/main" id="{55BB95B6-96F8-4C7B-843E-16CFF3CC2E82}"/>
              </a:ext>
            </a:extLst>
          </p:cNvPr>
          <p:cNvSpPr txBox="1"/>
          <p:nvPr/>
        </p:nvSpPr>
        <p:spPr>
          <a:xfrm>
            <a:off x="11667201" y="933769"/>
            <a:ext cx="1709122" cy="461665"/>
          </a:xfrm>
          <a:prstGeom prst="rect">
            <a:avLst/>
          </a:prstGeom>
          <a:noFill/>
        </p:spPr>
        <p:txBody>
          <a:bodyPr wrap="none" rtlCol="0">
            <a:spAutoFit/>
          </a:bodyPr>
          <a:lstStyle/>
          <a:p>
            <a:r>
              <a:rPr lang="en-US" sz="2400" b="1" dirty="0">
                <a:effectLst/>
                <a:latin typeface="Arial" panose="020B0604020202020204" pitchFamily="34" charset="0"/>
                <a:ea typeface="Calibri" panose="020F0502020204030204" pitchFamily="34" charset="0"/>
              </a:rPr>
              <a:t>PCG53_05</a:t>
            </a:r>
            <a:endParaRPr lang="en-US" sz="3200" b="1" dirty="0">
              <a:highlight>
                <a:srgbClr val="FFFF00"/>
              </a:highlight>
            </a:endParaRPr>
          </a:p>
        </p:txBody>
      </p:sp>
      <p:sp>
        <p:nvSpPr>
          <p:cNvPr id="7" name="TextBox 6">
            <a:extLst>
              <a:ext uri="{FF2B5EF4-FFF2-40B4-BE49-F238E27FC236}">
                <a16:creationId xmlns:a16="http://schemas.microsoft.com/office/drawing/2014/main" id="{9AE9F7C8-F7BC-47BC-85E0-7D8A39FEAB12}"/>
              </a:ext>
            </a:extLst>
          </p:cNvPr>
          <p:cNvSpPr txBox="1"/>
          <p:nvPr/>
        </p:nvSpPr>
        <p:spPr>
          <a:xfrm>
            <a:off x="11667201" y="291104"/>
            <a:ext cx="1760418" cy="461665"/>
          </a:xfrm>
          <a:prstGeom prst="rect">
            <a:avLst/>
          </a:prstGeom>
          <a:noFill/>
        </p:spPr>
        <p:txBody>
          <a:bodyPr wrap="none" rtlCol="0">
            <a:spAutoFit/>
          </a:bodyPr>
          <a:lstStyle/>
          <a:p>
            <a:r>
              <a:rPr lang="en-US" sz="2400" dirty="0">
                <a:effectLst/>
                <a:latin typeface="Arial" panose="020B0604020202020204" pitchFamily="34" charset="0"/>
                <a:ea typeface="Calibri" panose="020F0502020204030204" pitchFamily="34" charset="0"/>
              </a:rPr>
              <a:t>Agenda </a:t>
            </a:r>
            <a:r>
              <a:rPr lang="en-US" sz="2400" b="1" dirty="0">
                <a:effectLst/>
                <a:latin typeface="Arial" panose="020B0604020202020204" pitchFamily="34" charset="0"/>
                <a:ea typeface="Calibri" panose="020F0502020204030204" pitchFamily="34" charset="0"/>
              </a:rPr>
              <a:t>4.2</a:t>
            </a:r>
            <a:endParaRPr lang="en-US" sz="3200" b="1" dirty="0">
              <a:highlight>
                <a:srgbClr val="FFFF00"/>
              </a:highlight>
            </a:endParaRPr>
          </a:p>
        </p:txBody>
      </p:sp>
    </p:spTree>
    <p:extLst>
      <p:ext uri="{BB962C8B-B14F-4D97-AF65-F5344CB8AC3E}">
        <p14:creationId xmlns:p14="http://schemas.microsoft.com/office/powerpoint/2010/main" val="399343419"/>
      </p:ext>
    </p:extLst>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676955" y="287871"/>
            <a:ext cx="12674978" cy="523980"/>
          </a:xfrm>
        </p:spPr>
        <p:txBody>
          <a:bodyPr/>
          <a:lstStyle/>
          <a:p>
            <a:r>
              <a:rPr lang="en-US" dirty="0"/>
              <a:t>RAN#104: Additionally Approved Rel-19 Projects</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788615" y="1013883"/>
            <a:ext cx="13175178" cy="4830233"/>
          </a:xfrm>
        </p:spPr>
        <p:txBody>
          <a:bodyPr/>
          <a:lstStyle/>
          <a:p>
            <a:r>
              <a:rPr lang="en-US" sz="2800" dirty="0"/>
              <a:t>Three new Rel-19 projects were approved in RAN#104, based on the previously endorsed way forwards:</a:t>
            </a:r>
          </a:p>
          <a:p>
            <a:pPr lvl="1"/>
            <a:r>
              <a:rPr lang="en-US" sz="2400" dirty="0"/>
              <a:t>New WID on NR </a:t>
            </a:r>
            <a:r>
              <a:rPr lang="en-US" sz="2400" dirty="0" err="1"/>
              <a:t>sidelink</a:t>
            </a:r>
            <a:r>
              <a:rPr lang="en-US" sz="2400" dirty="0"/>
              <a:t> multi-hop relay approved in </a:t>
            </a:r>
            <a:r>
              <a:rPr lang="en-US" sz="2400" dirty="0">
                <a:hlinkClick r:id="rId2"/>
              </a:rPr>
              <a:t>RP</a:t>
            </a:r>
            <a:r>
              <a:rPr lang="en-US" sz="2400" dirty="0">
                <a:hlinkClick r:id="rId3"/>
              </a:rPr>
              <a:t>-</a:t>
            </a:r>
            <a:r>
              <a:rPr lang="en-US" sz="2400" dirty="0">
                <a:hlinkClick r:id="rId4"/>
              </a:rPr>
              <a:t>241609</a:t>
            </a:r>
            <a:endParaRPr lang="en-US" sz="2400" dirty="0"/>
          </a:p>
          <a:p>
            <a:pPr lvl="1"/>
            <a:r>
              <a:rPr lang="en-US" sz="2400" dirty="0"/>
              <a:t>New SID: Study on Fragmented Carriers in FR1 approved in </a:t>
            </a:r>
            <a:r>
              <a:rPr lang="en-US" sz="2400" dirty="0">
                <a:hlinkClick r:id="rId2"/>
              </a:rPr>
              <a:t>RP</a:t>
            </a:r>
            <a:r>
              <a:rPr lang="en-US" sz="2400" dirty="0">
                <a:hlinkClick r:id="rId3"/>
              </a:rPr>
              <a:t>-</a:t>
            </a:r>
            <a:r>
              <a:rPr lang="en-US" sz="2400" dirty="0">
                <a:hlinkClick r:id="rId5"/>
              </a:rPr>
              <a:t>241669</a:t>
            </a:r>
            <a:endParaRPr lang="en-US" sz="2400" dirty="0"/>
          </a:p>
          <a:p>
            <a:pPr lvl="1"/>
            <a:r>
              <a:rPr lang="en-US" sz="2400" dirty="0"/>
              <a:t>New SID: Study on spatial channel model for demodulation performance requirements approved in </a:t>
            </a:r>
            <a:r>
              <a:rPr lang="en-US" sz="2400" dirty="0">
                <a:hlinkClick r:id="rId2"/>
              </a:rPr>
              <a:t>RP</a:t>
            </a:r>
            <a:r>
              <a:rPr lang="en-US" sz="2400" dirty="0">
                <a:hlinkClick r:id="rId3"/>
              </a:rPr>
              <a:t>-</a:t>
            </a:r>
            <a:r>
              <a:rPr lang="en-US" sz="2400" dirty="0">
                <a:hlinkClick r:id="rId6"/>
              </a:rPr>
              <a:t>241610</a:t>
            </a:r>
            <a:endParaRPr lang="en-US" sz="2400" dirty="0"/>
          </a:p>
          <a:p>
            <a:r>
              <a:rPr lang="en-US" sz="2931" dirty="0"/>
              <a:t>Introduction of Ku Band for NR NTN</a:t>
            </a:r>
          </a:p>
          <a:p>
            <a:pPr lvl="1"/>
            <a:r>
              <a:rPr lang="en-US" sz="2400" dirty="0"/>
              <a:t>Moderators’ summary </a:t>
            </a:r>
            <a:r>
              <a:rPr lang="en-US" sz="2400"/>
              <a:t>was captured in </a:t>
            </a:r>
            <a:r>
              <a:rPr lang="en-US" sz="2400" dirty="0">
                <a:hlinkClick r:id="rId2"/>
              </a:rPr>
              <a:t>RP</a:t>
            </a:r>
            <a:r>
              <a:rPr lang="en-US" sz="2400" dirty="0">
                <a:hlinkClick r:id="rId3"/>
              </a:rPr>
              <a:t>-</a:t>
            </a:r>
            <a:r>
              <a:rPr lang="en-US" sz="2400" dirty="0">
                <a:hlinkClick r:id="rId7"/>
              </a:rPr>
              <a:t>241603</a:t>
            </a:r>
            <a:endParaRPr lang="en-US" sz="2400" dirty="0"/>
          </a:p>
          <a:p>
            <a:pPr lvl="1"/>
            <a:r>
              <a:rPr lang="en-US" sz="2400" dirty="0"/>
              <a:t>New WID was approved in </a:t>
            </a:r>
            <a:r>
              <a:rPr lang="en-US" sz="2400" dirty="0">
                <a:hlinkClick r:id="rId8"/>
              </a:rPr>
              <a:t>RP</a:t>
            </a:r>
            <a:r>
              <a:rPr lang="en-US" sz="2400" dirty="0">
                <a:hlinkClick r:id="rId3"/>
              </a:rPr>
              <a:t>-</a:t>
            </a:r>
            <a:r>
              <a:rPr lang="en-US" sz="2400" dirty="0">
                <a:hlinkClick r:id="rId8"/>
              </a:rPr>
              <a:t>241690</a:t>
            </a:r>
            <a:endParaRPr lang="en-US" sz="2400" dirty="0"/>
          </a:p>
          <a:p>
            <a:pPr lvl="1"/>
            <a:endParaRPr lang="en-US" sz="2400" dirty="0"/>
          </a:p>
          <a:p>
            <a:pPr lvl="1"/>
            <a:endParaRPr lang="en-US" sz="2400" dirty="0"/>
          </a:p>
        </p:txBody>
      </p:sp>
    </p:spTree>
    <p:extLst>
      <p:ext uri="{BB962C8B-B14F-4D97-AF65-F5344CB8AC3E}">
        <p14:creationId xmlns:p14="http://schemas.microsoft.com/office/powerpoint/2010/main" val="3293837510"/>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676955" y="287871"/>
            <a:ext cx="12674978" cy="523980"/>
          </a:xfrm>
        </p:spPr>
        <p:txBody>
          <a:bodyPr/>
          <a:lstStyle/>
          <a:p>
            <a:r>
              <a:rPr lang="en-US" dirty="0"/>
              <a:t>RAN#104: Other Projects 1/2</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811438" y="870169"/>
            <a:ext cx="13869762" cy="4830233"/>
          </a:xfrm>
        </p:spPr>
        <p:txBody>
          <a:bodyPr/>
          <a:lstStyle/>
          <a:p>
            <a:r>
              <a:rPr lang="en-US" sz="2400" dirty="0"/>
              <a:t>In response to SA2 LSs on NTZ (No-Transmit Zone) in </a:t>
            </a:r>
            <a:r>
              <a:rPr lang="en-US" sz="2400" dirty="0">
                <a:hlinkClick r:id="rId2"/>
              </a:rPr>
              <a:t>RP-240891</a:t>
            </a:r>
            <a:r>
              <a:rPr lang="en-US" sz="2400" dirty="0"/>
              <a:t>, RAN approved the reply LS in </a:t>
            </a:r>
            <a:r>
              <a:rPr lang="en-US" sz="2400" dirty="0">
                <a:hlinkClick r:id="rId3"/>
              </a:rPr>
              <a:t>RP-241668</a:t>
            </a:r>
            <a:r>
              <a:rPr lang="en-US" sz="2400" dirty="0"/>
              <a:t> (part of it copied below) (discussion summary in </a:t>
            </a:r>
            <a:r>
              <a:rPr lang="en-US" sz="2400" dirty="0">
                <a:hlinkClick r:id="rId4"/>
              </a:rPr>
              <a:t>RP-241658</a:t>
            </a:r>
            <a:r>
              <a:rPr lang="en-US" sz="2400" dirty="0"/>
              <a:t>)</a:t>
            </a:r>
          </a:p>
          <a:p>
            <a:pPr lvl="1"/>
            <a:r>
              <a:rPr lang="en-US" sz="1400" i="1" dirty="0"/>
              <a:t>The RAN network should not be involved in the process of informing the UE on Non Transmit Zone(s)</a:t>
            </a:r>
          </a:p>
          <a:p>
            <a:pPr lvl="1"/>
            <a:r>
              <a:rPr lang="en-US" sz="1400" i="1" dirty="0"/>
              <a:t>The RAN network should not be involved in the process of enforcing UE behavior when it is located within the NTZ(s).   </a:t>
            </a:r>
          </a:p>
          <a:p>
            <a:pPr lvl="1"/>
            <a:r>
              <a:rPr lang="en-US" sz="1400" i="1" dirty="0"/>
              <a:t>The UE is responsible of following any applicable the NTZ(s) regulations.   </a:t>
            </a:r>
          </a:p>
          <a:p>
            <a:pPr lvl="1"/>
            <a:r>
              <a:rPr lang="en-US" sz="1400" i="1" dirty="0"/>
              <a:t>The RAN network should not receive the NTZ(s) information.</a:t>
            </a:r>
          </a:p>
          <a:p>
            <a:pPr lvl="1"/>
            <a:r>
              <a:rPr lang="en-US" sz="1400" i="1" dirty="0"/>
              <a:t>Any solution that breaks the above principles should be excluded from SA2 discussions.</a:t>
            </a:r>
            <a:r>
              <a:rPr lang="en-US" sz="1200" i="1" dirty="0"/>
              <a:t> </a:t>
            </a:r>
            <a:endParaRPr lang="en-US" sz="1600" dirty="0"/>
          </a:p>
          <a:p>
            <a:r>
              <a:rPr lang="en-US" sz="2400" dirty="0"/>
              <a:t>Moderator's summary on Rel-19 Ambient IoT was captured in </a:t>
            </a:r>
            <a:r>
              <a:rPr lang="en-US" sz="2400" dirty="0">
                <a:hlinkClick r:id="rId5"/>
              </a:rPr>
              <a:t>RP-241688</a:t>
            </a:r>
            <a:r>
              <a:rPr lang="en-US" sz="2400" dirty="0"/>
              <a:t> (with a set of endorsed proposals)</a:t>
            </a:r>
          </a:p>
          <a:p>
            <a:r>
              <a:rPr lang="en-US" sz="2400" dirty="0"/>
              <a:t>Moderator's summary on REL-19 MIMO was captured in </a:t>
            </a:r>
            <a:r>
              <a:rPr lang="en-US" sz="2400" dirty="0">
                <a:hlinkClick r:id="rId6"/>
              </a:rPr>
              <a:t>RP-241633</a:t>
            </a:r>
            <a:r>
              <a:rPr lang="en-US" sz="2400" dirty="0"/>
              <a:t> (with a set of endorsed proposals)</a:t>
            </a:r>
          </a:p>
          <a:p>
            <a:r>
              <a:rPr lang="en-US" sz="2400" dirty="0"/>
              <a:t>Moderator's summary on AI/ML logistical issues was captured in </a:t>
            </a:r>
            <a:r>
              <a:rPr lang="en-US" sz="2400" dirty="0">
                <a:hlinkClick r:id="rId7"/>
              </a:rPr>
              <a:t>RP-241615</a:t>
            </a:r>
            <a:r>
              <a:rPr lang="en-US" sz="2400" dirty="0"/>
              <a:t> (no endorsement, RAN4 to continue discussion using emails) </a:t>
            </a:r>
          </a:p>
          <a:p>
            <a:r>
              <a:rPr lang="en-US" sz="2400" dirty="0"/>
              <a:t>Moderator's summary on REL-19 XR was captured in </a:t>
            </a:r>
            <a:r>
              <a:rPr lang="en-US" sz="2400" dirty="0">
                <a:hlinkClick r:id="rId8"/>
              </a:rPr>
              <a:t>RP-241651</a:t>
            </a:r>
            <a:r>
              <a:rPr lang="en-US" sz="2400" dirty="0"/>
              <a:t> (with the way forward endorsed)</a:t>
            </a:r>
          </a:p>
          <a:p>
            <a:pPr lvl="1"/>
            <a:endParaRPr lang="en-US" sz="1600" dirty="0"/>
          </a:p>
        </p:txBody>
      </p:sp>
    </p:spTree>
    <p:extLst>
      <p:ext uri="{BB962C8B-B14F-4D97-AF65-F5344CB8AC3E}">
        <p14:creationId xmlns:p14="http://schemas.microsoft.com/office/powerpoint/2010/main" val="3420516254"/>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676955" y="287871"/>
            <a:ext cx="12674978" cy="523980"/>
          </a:xfrm>
        </p:spPr>
        <p:txBody>
          <a:bodyPr/>
          <a:lstStyle/>
          <a:p>
            <a:r>
              <a:rPr lang="en-US" dirty="0"/>
              <a:t>RAN#104: Other Projects 2/2</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811438" y="870169"/>
            <a:ext cx="13175178" cy="4830233"/>
          </a:xfrm>
        </p:spPr>
        <p:txBody>
          <a:bodyPr/>
          <a:lstStyle/>
          <a:p>
            <a:r>
              <a:rPr lang="en-US" sz="2400" dirty="0"/>
              <a:t>Revised WID: Evolution of NR duplex operation: Sub-band full duplex (SBFD) was approved in </a:t>
            </a:r>
            <a:r>
              <a:rPr lang="en-US" sz="2400" dirty="0">
                <a:hlinkClick r:id="rId2"/>
              </a:rPr>
              <a:t>RP-241614</a:t>
            </a:r>
            <a:endParaRPr lang="en-US" sz="2400" dirty="0"/>
          </a:p>
          <a:p>
            <a:r>
              <a:rPr lang="en-US" sz="2400" dirty="0"/>
              <a:t>Revised WID: Enhancements of network energy savings for NR was approved in </a:t>
            </a:r>
            <a:r>
              <a:rPr lang="en-US" sz="2400" dirty="0">
                <a:hlinkClick r:id="rId3"/>
              </a:rPr>
              <a:t>RP-241650</a:t>
            </a:r>
            <a:endParaRPr lang="en-US" sz="2400" dirty="0"/>
          </a:p>
          <a:p>
            <a:r>
              <a:rPr lang="en-US" sz="2400" dirty="0"/>
              <a:t>Rel-19 NR NTN: moderator’s summary can be found in </a:t>
            </a:r>
            <a:r>
              <a:rPr lang="en-US" sz="2400" dirty="0">
                <a:hlinkClick r:id="rId4"/>
              </a:rPr>
              <a:t>RP-241659</a:t>
            </a:r>
            <a:r>
              <a:rPr lang="en-US" sz="2400" dirty="0"/>
              <a:t> (with a set of endorsed proposals), with the corresponding revised WID approved in </a:t>
            </a:r>
            <a:r>
              <a:rPr lang="en-US" sz="2000" dirty="0"/>
              <a:t> </a:t>
            </a:r>
            <a:r>
              <a:rPr lang="en-US" sz="2400" dirty="0">
                <a:hlinkClick r:id="rId5"/>
              </a:rPr>
              <a:t>RP-241667</a:t>
            </a:r>
            <a:r>
              <a:rPr lang="en-US" sz="2400" dirty="0"/>
              <a:t> </a:t>
            </a:r>
            <a:endParaRPr lang="en-US" sz="2800" dirty="0"/>
          </a:p>
          <a:p>
            <a:r>
              <a:rPr lang="en-US" sz="2400" dirty="0"/>
              <a:t>Revised WID: UE RF enhancements for NR FR1/FR2 and EN-DC, Phase 4 was approved in </a:t>
            </a:r>
            <a:r>
              <a:rPr lang="en-US" sz="2400" dirty="0">
                <a:hlinkClick r:id="rId6"/>
              </a:rPr>
              <a:t>RP-241656</a:t>
            </a:r>
            <a:endParaRPr lang="en-US" sz="2400" dirty="0"/>
          </a:p>
          <a:p>
            <a:r>
              <a:rPr lang="en-US" sz="2400" dirty="0"/>
              <a:t>Moderator's summary for offline discussion on CA Power Class Support was endorsed in </a:t>
            </a:r>
            <a:r>
              <a:rPr lang="en-US" sz="2400" dirty="0">
                <a:hlinkClick r:id="rId7"/>
              </a:rPr>
              <a:t>RP-241687</a:t>
            </a:r>
            <a:endParaRPr lang="en-US" sz="2400" dirty="0"/>
          </a:p>
          <a:p>
            <a:r>
              <a:rPr lang="en-US" sz="2400" dirty="0"/>
              <a:t>In light of the LS from CT on including MCPTT, </a:t>
            </a:r>
            <a:r>
              <a:rPr lang="en-US" sz="2400" dirty="0" err="1"/>
              <a:t>MCVideo</a:t>
            </a:r>
            <a:r>
              <a:rPr lang="en-US" sz="2400" dirty="0"/>
              <a:t> and </a:t>
            </a:r>
            <a:r>
              <a:rPr lang="en-US" sz="2400" dirty="0" err="1"/>
              <a:t>MCData</a:t>
            </a:r>
            <a:r>
              <a:rPr lang="en-US" sz="2400" dirty="0"/>
              <a:t> Server Conformance Testing in 3GPP Conformance Test Specifications in </a:t>
            </a:r>
            <a:r>
              <a:rPr lang="en-US" sz="2400" dirty="0">
                <a:hlinkClick r:id="rId8"/>
              </a:rPr>
              <a:t>RP-240899</a:t>
            </a:r>
            <a:r>
              <a:rPr lang="en-US" sz="2400" dirty="0"/>
              <a:t>, RAN tasks RAN5 to bring a proposal to RAN #105 to update the RAN5 </a:t>
            </a:r>
            <a:r>
              <a:rPr lang="en-US" sz="2400" dirty="0" err="1"/>
              <a:t>ToR</a:t>
            </a:r>
            <a:r>
              <a:rPr lang="en-US" sz="2400" dirty="0"/>
              <a:t> to cover also MCS server testing</a:t>
            </a:r>
          </a:p>
          <a:p>
            <a:r>
              <a:rPr lang="en-US" sz="2400" dirty="0"/>
              <a:t>MCC investigated REL-independent spec handling in </a:t>
            </a:r>
            <a:r>
              <a:rPr lang="en-US" sz="2400" dirty="0">
                <a:hlinkClick r:id="rId9"/>
              </a:rPr>
              <a:t>RP-240905</a:t>
            </a:r>
            <a:r>
              <a:rPr lang="en-US" sz="2400" dirty="0"/>
              <a:t>: additional discussion is expected</a:t>
            </a:r>
          </a:p>
          <a:p>
            <a:pPr lvl="1"/>
            <a:endParaRPr lang="en-US" sz="1600" dirty="0"/>
          </a:p>
        </p:txBody>
      </p:sp>
    </p:spTree>
    <p:extLst>
      <p:ext uri="{BB962C8B-B14F-4D97-AF65-F5344CB8AC3E}">
        <p14:creationId xmlns:p14="http://schemas.microsoft.com/office/powerpoint/2010/main" val="4183554301"/>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676954" y="287870"/>
            <a:ext cx="12912045" cy="736597"/>
          </a:xfrm>
        </p:spPr>
        <p:txBody>
          <a:bodyPr/>
          <a:lstStyle/>
          <a:p>
            <a:r>
              <a:rPr lang="en-US" sz="4000" dirty="0"/>
              <a:t>RAN#105</a:t>
            </a:r>
            <a:br>
              <a:rPr lang="en-US" sz="4000" dirty="0"/>
            </a:br>
            <a:r>
              <a:rPr lang="en-US" sz="4000" dirty="0"/>
              <a:t>RAN Projects Update: New RAN1/2/3-led Rel-19 Items</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920521" y="1333748"/>
            <a:ext cx="13327579" cy="4830233"/>
          </a:xfrm>
        </p:spPr>
        <p:txBody>
          <a:bodyPr/>
          <a:lstStyle/>
          <a:p>
            <a:r>
              <a:rPr lang="en-US" sz="2400" dirty="0"/>
              <a:t>As planned, RAN#105 discussed new Rel-19 proposals to be led by RAN1/2/3</a:t>
            </a:r>
          </a:p>
          <a:p>
            <a:pPr lvl="1"/>
            <a:r>
              <a:rPr lang="en-US" sz="2000" dirty="0"/>
              <a:t>~15 new items were proposed</a:t>
            </a:r>
          </a:p>
          <a:p>
            <a:r>
              <a:rPr lang="en-US" sz="2400" dirty="0"/>
              <a:t>After intensive discussion, the way forward in </a:t>
            </a:r>
            <a:r>
              <a:rPr lang="en-US" sz="2400" dirty="0">
                <a:hlinkClick r:id="rId2"/>
              </a:rPr>
              <a:t>RP</a:t>
            </a:r>
            <a:r>
              <a:rPr lang="en-US" sz="2400" dirty="0">
                <a:hlinkClick r:id="rId3"/>
              </a:rPr>
              <a:t>-</a:t>
            </a:r>
            <a:r>
              <a:rPr lang="en-US" sz="2400" dirty="0">
                <a:hlinkClick r:id="rId4"/>
              </a:rPr>
              <a:t>242379</a:t>
            </a:r>
            <a:r>
              <a:rPr lang="en-US" sz="2400" dirty="0"/>
              <a:t> was endorsed</a:t>
            </a:r>
          </a:p>
          <a:p>
            <a:pPr lvl="1"/>
            <a:r>
              <a:rPr lang="en-US" sz="1869" dirty="0"/>
              <a:t>RAN1-led:</a:t>
            </a:r>
          </a:p>
          <a:p>
            <a:pPr lvl="2"/>
            <a:r>
              <a:rPr lang="en-US" sz="1400" dirty="0"/>
              <a:t>Multicarrier enhancement, using </a:t>
            </a:r>
            <a:r>
              <a:rPr lang="en-US" sz="1400" dirty="0">
                <a:hlinkClick r:id="rId5"/>
              </a:rPr>
              <a:t>RP-242336</a:t>
            </a:r>
            <a:r>
              <a:rPr lang="en-US" sz="1400" dirty="0"/>
              <a:t> as a starting point</a:t>
            </a:r>
          </a:p>
          <a:p>
            <a:pPr lvl="2"/>
            <a:r>
              <a:rPr lang="en-US" sz="1400" dirty="0"/>
              <a:t>Iridium, using </a:t>
            </a:r>
            <a:r>
              <a:rPr lang="en-US" sz="1400" dirty="0">
                <a:hlinkClick r:id="rId6"/>
              </a:rPr>
              <a:t>RP-242366</a:t>
            </a:r>
            <a:r>
              <a:rPr lang="en-US" sz="1400" dirty="0"/>
              <a:t> as a starting point</a:t>
            </a:r>
          </a:p>
          <a:p>
            <a:pPr lvl="1"/>
            <a:r>
              <a:rPr lang="en-US" sz="1869" dirty="0"/>
              <a:t>RAN2-led</a:t>
            </a:r>
          </a:p>
          <a:p>
            <a:pPr lvl="2"/>
            <a:r>
              <a:rPr lang="en-US" sz="1400" dirty="0" err="1"/>
              <a:t>NavIC</a:t>
            </a:r>
            <a:r>
              <a:rPr lang="en-US" sz="1400" dirty="0"/>
              <a:t> A-GNSS, using </a:t>
            </a:r>
            <a:r>
              <a:rPr lang="en-US" sz="1400" dirty="0">
                <a:hlinkClick r:id="rId7"/>
              </a:rPr>
              <a:t>RP-241806</a:t>
            </a:r>
            <a:r>
              <a:rPr lang="en-US" sz="1400" dirty="0"/>
              <a:t> as a starting point</a:t>
            </a:r>
          </a:p>
          <a:p>
            <a:pPr lvl="2"/>
            <a:r>
              <a:rPr lang="en-US" sz="1400" dirty="0"/>
              <a:t>BDS A-GNSS, using </a:t>
            </a:r>
            <a:r>
              <a:rPr lang="en-US" sz="1400" dirty="0">
                <a:hlinkClick r:id="rId8"/>
              </a:rPr>
              <a:t>RP-242044 </a:t>
            </a:r>
            <a:r>
              <a:rPr lang="en-US" sz="1400" dirty="0"/>
              <a:t>as a starting point</a:t>
            </a:r>
          </a:p>
          <a:p>
            <a:pPr lvl="1"/>
            <a:r>
              <a:rPr lang="en-US" sz="1869" dirty="0"/>
              <a:t>Aim to minimize standardization impact in all RAN WGs as much as possible</a:t>
            </a:r>
          </a:p>
          <a:p>
            <a:r>
              <a:rPr lang="en-US" sz="2400" dirty="0"/>
              <a:t>List of the final approved RAN1/2/3-led new WIDs</a:t>
            </a:r>
          </a:p>
          <a:p>
            <a:pPr lvl="1"/>
            <a:r>
              <a:rPr lang="en-US" sz="1600" dirty="0">
                <a:hlinkClick r:id="rId9"/>
              </a:rPr>
              <a:t>RP‑242408</a:t>
            </a:r>
            <a:r>
              <a:rPr lang="en-US" sz="1600" dirty="0"/>
              <a:t> New WID: Multi-carrier enhancements Phase 2</a:t>
            </a:r>
          </a:p>
          <a:p>
            <a:pPr lvl="1"/>
            <a:r>
              <a:rPr lang="en-US" sz="1600" dirty="0">
                <a:hlinkClick r:id="rId10"/>
              </a:rPr>
              <a:t>RP‑242415 </a:t>
            </a:r>
            <a:r>
              <a:rPr lang="en-US" sz="1600" dirty="0"/>
              <a:t>New WID for introduction of IoT-NTN TDD mode</a:t>
            </a:r>
          </a:p>
          <a:p>
            <a:pPr lvl="1"/>
            <a:r>
              <a:rPr lang="en-US" sz="1600" dirty="0">
                <a:hlinkClick r:id="rId11"/>
              </a:rPr>
              <a:t>RP‑242414</a:t>
            </a:r>
            <a:r>
              <a:rPr lang="en-US" sz="1600" dirty="0"/>
              <a:t> New WID on Introduction of A-GNSS support for </a:t>
            </a:r>
            <a:r>
              <a:rPr lang="en-US" sz="1600" dirty="0" err="1"/>
              <a:t>NavIC</a:t>
            </a:r>
            <a:r>
              <a:rPr lang="en-US" sz="1600" dirty="0"/>
              <a:t> L1 SPS in NR and LTE</a:t>
            </a:r>
          </a:p>
          <a:p>
            <a:pPr lvl="1"/>
            <a:r>
              <a:rPr lang="en-US" sz="1600" dirty="0">
                <a:hlinkClick r:id="rId12"/>
              </a:rPr>
              <a:t>RP‑242413 </a:t>
            </a:r>
            <a:r>
              <a:rPr lang="en-US" sz="1600" dirty="0"/>
              <a:t>New WID on Introduction of BDS B2b Signal in A-GNSS</a:t>
            </a:r>
          </a:p>
        </p:txBody>
      </p:sp>
    </p:spTree>
    <p:extLst>
      <p:ext uri="{BB962C8B-B14F-4D97-AF65-F5344CB8AC3E}">
        <p14:creationId xmlns:p14="http://schemas.microsoft.com/office/powerpoint/2010/main" val="3802600238"/>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676954" y="287870"/>
            <a:ext cx="12912045" cy="736597"/>
          </a:xfrm>
        </p:spPr>
        <p:txBody>
          <a:bodyPr/>
          <a:lstStyle/>
          <a:p>
            <a:r>
              <a:rPr lang="en-US" sz="4000" dirty="0"/>
              <a:t>RAN#105</a:t>
            </a:r>
            <a:br>
              <a:rPr lang="en-US" sz="4000" dirty="0"/>
            </a:br>
            <a:r>
              <a:rPr lang="en-US" sz="4000" dirty="0"/>
              <a:t>RAN Projects Update: New RAN4-led R19 Spectrum Items</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1069861" y="1321141"/>
            <a:ext cx="13327579" cy="4830233"/>
          </a:xfrm>
        </p:spPr>
        <p:txBody>
          <a:bodyPr/>
          <a:lstStyle/>
          <a:p>
            <a:r>
              <a:rPr lang="en-US" sz="2800" dirty="0"/>
              <a:t>Besides the set of Rel-19 spectrum items approved in RAN#104, RAN#105 additionally approved the following RAN4-led spectrum items</a:t>
            </a:r>
          </a:p>
          <a:p>
            <a:pPr lvl="1"/>
            <a:r>
              <a:rPr lang="en-US" sz="2000" dirty="0">
                <a:hlinkClick r:id="rId2"/>
              </a:rPr>
              <a:t>RP‑242371 </a:t>
            </a:r>
            <a:r>
              <a:rPr lang="en-US" sz="2000" dirty="0"/>
              <a:t>New WID on </a:t>
            </a:r>
            <a:r>
              <a:rPr lang="en-US" sz="2000" dirty="0" err="1"/>
              <a:t>mmWave</a:t>
            </a:r>
            <a:r>
              <a:rPr lang="en-US" sz="2000" dirty="0"/>
              <a:t> UE spurious emission</a:t>
            </a:r>
          </a:p>
          <a:p>
            <a:pPr lvl="1"/>
            <a:r>
              <a:rPr lang="en-US" sz="2000" dirty="0">
                <a:hlinkClick r:id="rId3"/>
              </a:rPr>
              <a:t>RP‑242373</a:t>
            </a:r>
            <a:r>
              <a:rPr lang="en-US" sz="2000" dirty="0"/>
              <a:t> New WID Proposal: Introduction of HAPS additional operating bands</a:t>
            </a:r>
          </a:p>
          <a:p>
            <a:pPr lvl="1"/>
            <a:endParaRPr lang="en-US" sz="1800" dirty="0"/>
          </a:p>
          <a:p>
            <a:endParaRPr lang="en-US" sz="2000" dirty="0"/>
          </a:p>
        </p:txBody>
      </p:sp>
    </p:spTree>
    <p:extLst>
      <p:ext uri="{BB962C8B-B14F-4D97-AF65-F5344CB8AC3E}">
        <p14:creationId xmlns:p14="http://schemas.microsoft.com/office/powerpoint/2010/main" val="3357754546"/>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676955" y="287871"/>
            <a:ext cx="12674978" cy="523980"/>
          </a:xfrm>
        </p:spPr>
        <p:txBody>
          <a:bodyPr/>
          <a:lstStyle/>
          <a:p>
            <a:r>
              <a:rPr lang="en-US" dirty="0"/>
              <a:t>RAN#105</a:t>
            </a:r>
            <a:br>
              <a:rPr lang="en-US" dirty="0"/>
            </a:br>
            <a:r>
              <a:rPr lang="en-US" dirty="0"/>
              <a:t>RAN Rel-19 Project Update: ISAC, Ambient-IoT</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865758" y="1386216"/>
            <a:ext cx="13869762" cy="4830233"/>
          </a:xfrm>
        </p:spPr>
        <p:txBody>
          <a:bodyPr/>
          <a:lstStyle/>
          <a:p>
            <a:r>
              <a:rPr lang="en-US" sz="2800" dirty="0"/>
              <a:t>SI Study on channel modelling for Integrated Sensing And Communication (ISAC) for NR:</a:t>
            </a:r>
          </a:p>
          <a:p>
            <a:pPr lvl="1"/>
            <a:r>
              <a:rPr lang="en-US" sz="2400" b="1" dirty="0"/>
              <a:t>Conclusion</a:t>
            </a:r>
            <a:r>
              <a:rPr lang="en-US" sz="2400" dirty="0"/>
              <a:t>: Only include ISAC channel modelling as part of the Rel-19 scope and remove the checkpoint from the SID</a:t>
            </a:r>
          </a:p>
          <a:p>
            <a:pPr lvl="1"/>
            <a:r>
              <a:rPr lang="en-US" sz="2400" dirty="0"/>
              <a:t>Updated SID approved in </a:t>
            </a:r>
            <a:r>
              <a:rPr lang="en-US" sz="2400" dirty="0">
                <a:hlinkClick r:id="rId2"/>
              </a:rPr>
              <a:t>RP‑242348</a:t>
            </a:r>
            <a:r>
              <a:rPr lang="en-US" sz="2400" dirty="0"/>
              <a:t> </a:t>
            </a:r>
          </a:p>
          <a:p>
            <a:endParaRPr lang="en-US" sz="2800" dirty="0"/>
          </a:p>
          <a:p>
            <a:r>
              <a:rPr lang="en-US" sz="2800" dirty="0"/>
              <a:t>SI Study on solutions for Ambient IoT (Internet of Things) in NR</a:t>
            </a:r>
          </a:p>
          <a:p>
            <a:pPr lvl="1"/>
            <a:r>
              <a:rPr lang="en-US" sz="2400" dirty="0"/>
              <a:t>Discussion summary captured in </a:t>
            </a:r>
            <a:r>
              <a:rPr lang="en-US" sz="2400" dirty="0">
                <a:hlinkClick r:id="rId3"/>
              </a:rPr>
              <a:t>RP‑242360</a:t>
            </a:r>
            <a:r>
              <a:rPr lang="en-US" sz="2400" dirty="0"/>
              <a:t>, with conclusion section and TU request as endorsed</a:t>
            </a:r>
          </a:p>
          <a:p>
            <a:pPr lvl="1"/>
            <a:endParaRPr lang="en-US" sz="2800" dirty="0"/>
          </a:p>
        </p:txBody>
      </p:sp>
    </p:spTree>
    <p:extLst>
      <p:ext uri="{BB962C8B-B14F-4D97-AF65-F5344CB8AC3E}">
        <p14:creationId xmlns:p14="http://schemas.microsoft.com/office/powerpoint/2010/main" val="1562494189"/>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676955" y="287871"/>
            <a:ext cx="13227052" cy="523980"/>
          </a:xfrm>
        </p:spPr>
        <p:txBody>
          <a:bodyPr/>
          <a:lstStyle/>
          <a:p>
            <a:r>
              <a:rPr lang="en-US" dirty="0"/>
              <a:t>RAN#105</a:t>
            </a:r>
            <a:br>
              <a:rPr lang="en-US" dirty="0"/>
            </a:br>
            <a:r>
              <a:rPr lang="en-US" dirty="0"/>
              <a:t>RAN Rel-19 Project Update: AI/ML for NR Air Interface 1/2</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811438" y="1052570"/>
            <a:ext cx="13869762" cy="4830233"/>
          </a:xfrm>
        </p:spPr>
        <p:txBody>
          <a:bodyPr/>
          <a:lstStyle/>
          <a:p>
            <a:r>
              <a:rPr lang="nn-NO" sz="2400" dirty="0"/>
              <a:t>WI AI/ML for NR air interface</a:t>
            </a:r>
          </a:p>
          <a:p>
            <a:pPr lvl="1"/>
            <a:r>
              <a:rPr lang="nn-NO" sz="2000" dirty="0"/>
              <a:t>Discussion related to RAN2 aspects summarized in </a:t>
            </a:r>
            <a:r>
              <a:rPr lang="en-US" sz="2000" dirty="0">
                <a:hlinkClick r:id="rId2"/>
              </a:rPr>
              <a:t>RP‑242351</a:t>
            </a:r>
            <a:r>
              <a:rPr lang="en-US" sz="2000" dirty="0"/>
              <a:t> with the following way forward endorsed </a:t>
            </a:r>
          </a:p>
          <a:p>
            <a:pPr lvl="1"/>
            <a:r>
              <a:rPr lang="en-US" sz="2000" dirty="0"/>
              <a:t>Corresponding LS</a:t>
            </a:r>
            <a:r>
              <a:rPr lang="fr-FR" sz="2000" dirty="0"/>
              <a:t> on AIML for data collection (to: SA, SA2, SA3, SA5; cc: RAN1, RAN2, RAN3) </a:t>
            </a:r>
            <a:r>
              <a:rPr lang="fr-FR" sz="2000" dirty="0" err="1"/>
              <a:t>approved</a:t>
            </a:r>
            <a:r>
              <a:rPr lang="fr-FR" sz="2000" dirty="0"/>
              <a:t> in </a:t>
            </a:r>
            <a:r>
              <a:rPr lang="en-US" sz="2000" dirty="0">
                <a:hlinkClick r:id="rId3"/>
              </a:rPr>
              <a:t>RP‑242389</a:t>
            </a:r>
            <a:r>
              <a:rPr lang="en-US" sz="2000" dirty="0"/>
              <a:t> </a:t>
            </a:r>
          </a:p>
          <a:p>
            <a:pPr lvl="2"/>
            <a:r>
              <a:rPr lang="en-US" sz="1800" dirty="0"/>
              <a:t>TSG RAN kindly asks TSG SA to initiate the work and at least for SA WG2 to provide inputs on solutions 1b, 2, and 3 by RAN#106.</a:t>
            </a:r>
          </a:p>
        </p:txBody>
      </p:sp>
      <p:sp>
        <p:nvSpPr>
          <p:cNvPr id="6" name="TextBox 5">
            <a:extLst>
              <a:ext uri="{FF2B5EF4-FFF2-40B4-BE49-F238E27FC236}">
                <a16:creationId xmlns:a16="http://schemas.microsoft.com/office/drawing/2014/main" id="{F9192644-4004-09A1-9BE1-1D5C9E1224B3}"/>
              </a:ext>
            </a:extLst>
          </p:cNvPr>
          <p:cNvSpPr txBox="1"/>
          <p:nvPr/>
        </p:nvSpPr>
        <p:spPr>
          <a:xfrm>
            <a:off x="811438" y="2686756"/>
            <a:ext cx="7274608" cy="3118674"/>
          </a:xfrm>
          <a:prstGeom prst="rect">
            <a:avLst/>
          </a:prstGeom>
          <a:noFill/>
        </p:spPr>
        <p:txBody>
          <a:bodyPr wrap="square">
            <a:spAutoFit/>
          </a:bodyPr>
          <a:lstStyle/>
          <a:p>
            <a:pPr marL="0" marR="0">
              <a:lnSpc>
                <a:spcPct val="115000"/>
              </a:lnSpc>
              <a:spcBef>
                <a:spcPts val="0"/>
              </a:spcBef>
              <a:spcAft>
                <a:spcPts val="800"/>
              </a:spcAft>
            </a:pPr>
            <a:r>
              <a:rPr lang="en-US" sz="1050" b="1" kern="100" dirty="0">
                <a:effectLst/>
                <a:latin typeface="Calibri" panose="020F0502020204030204" pitchFamily="34" charset="0"/>
                <a:ea typeface="SimSun" panose="02010600030101010101" pitchFamily="2" charset="-122"/>
                <a:cs typeface="Times New Roman" panose="02020603050405020304" pitchFamily="18" charset="0"/>
              </a:rPr>
              <a:t>Requirements for data collection for UE sided model training for standardized solution (if standardized) (i.e. Option 1b, 2, 3).  Option 1a is not precluded.  </a:t>
            </a:r>
            <a:endParaRPr lang="en-US" sz="1050" kern="100" dirty="0">
              <a:effectLst/>
              <a:latin typeface="Calibri" panose="020F0502020204030204" pitchFamily="34" charset="0"/>
              <a:ea typeface="SimSun" panose="02010600030101010101" pitchFamily="2" charset="-122"/>
              <a:cs typeface="Times New Roman" panose="02020603050405020304" pitchFamily="18" charset="0"/>
            </a:endParaRPr>
          </a:p>
          <a:p>
            <a:pPr marL="1143000" marR="0" lvl="2" indent="-228600">
              <a:lnSpc>
                <a:spcPct val="115000"/>
              </a:lnSpc>
              <a:spcBef>
                <a:spcPts val="0"/>
              </a:spcBef>
              <a:spcAft>
                <a:spcPts val="800"/>
              </a:spcAft>
              <a:buFont typeface="+mj-lt"/>
              <a:buAutoNum type="arabicPeriod"/>
            </a:pPr>
            <a:r>
              <a:rPr lang="en-US" sz="1050" kern="100" dirty="0">
                <a:effectLst/>
                <a:latin typeface="Calibri" panose="020F0502020204030204" pitchFamily="34" charset="0"/>
                <a:ea typeface="SimSun" panose="02010600030101010101" pitchFamily="2" charset="-122"/>
                <a:cs typeface="Calibri" panose="020F0502020204030204" pitchFamily="34" charset="0"/>
              </a:rPr>
              <a:t>The data collected is secured and data integrity and confidentiality for that data is ensured.</a:t>
            </a:r>
          </a:p>
          <a:p>
            <a:pPr marL="1143000" marR="0" lvl="2" indent="-228600">
              <a:lnSpc>
                <a:spcPct val="115000"/>
              </a:lnSpc>
              <a:spcBef>
                <a:spcPts val="0"/>
              </a:spcBef>
              <a:spcAft>
                <a:spcPts val="800"/>
              </a:spcAft>
              <a:buFont typeface="+mj-lt"/>
              <a:buAutoNum type="arabicPeriod"/>
            </a:pPr>
            <a:r>
              <a:rPr lang="en-US" sz="1050" kern="100" dirty="0">
                <a:effectLst/>
                <a:latin typeface="Calibri" panose="020F0502020204030204" pitchFamily="34" charset="0"/>
                <a:ea typeface="SimSun" panose="02010600030101010101" pitchFamily="2" charset="-122"/>
                <a:cs typeface="Calibri" panose="020F0502020204030204" pitchFamily="34" charset="0"/>
              </a:rPr>
              <a:t>User data privacy, anonymity and user consent is respected.</a:t>
            </a:r>
          </a:p>
          <a:p>
            <a:pPr marL="1143000" marR="0" lvl="2" indent="-228600">
              <a:lnSpc>
                <a:spcPct val="115000"/>
              </a:lnSpc>
              <a:spcBef>
                <a:spcPts val="0"/>
              </a:spcBef>
              <a:spcAft>
                <a:spcPts val="800"/>
              </a:spcAft>
              <a:buFont typeface="+mj-lt"/>
              <a:buAutoNum type="arabicPeriod"/>
            </a:pPr>
            <a:r>
              <a:rPr lang="en-US" sz="1050" kern="100" dirty="0">
                <a:effectLst/>
                <a:latin typeface="Calibri" panose="020F0502020204030204" pitchFamily="34" charset="0"/>
                <a:ea typeface="SimSun" panose="02010600030101010101" pitchFamily="2" charset="-122"/>
                <a:cs typeface="Calibri" panose="020F0502020204030204" pitchFamily="34" charset="0"/>
              </a:rPr>
              <a:t>The MNO has full control of the standardized data collection transfer process and can manage data transfer to the server for UE-side data collection, without the need of SLA for this purpose. This includes initiating, terminating, and fully managing data transfer.</a:t>
            </a:r>
          </a:p>
          <a:p>
            <a:pPr marL="1143000" marR="0" lvl="2" indent="-228600">
              <a:lnSpc>
                <a:spcPct val="115000"/>
              </a:lnSpc>
              <a:spcBef>
                <a:spcPts val="0"/>
              </a:spcBef>
              <a:spcAft>
                <a:spcPts val="800"/>
              </a:spcAft>
              <a:buFont typeface="+mj-lt"/>
              <a:buAutoNum type="arabicPeriod"/>
            </a:pPr>
            <a:r>
              <a:rPr lang="en-US" sz="1050" kern="100" dirty="0">
                <a:effectLst/>
                <a:latin typeface="Calibri" panose="020F0502020204030204" pitchFamily="34" charset="0"/>
                <a:ea typeface="SimSun" panose="02010600030101010101" pitchFamily="2" charset="-122"/>
                <a:cs typeface="Calibri" panose="020F0502020204030204" pitchFamily="34" charset="0"/>
              </a:rPr>
              <a:t>MNO has full visibility for standardized data.  </a:t>
            </a:r>
          </a:p>
          <a:p>
            <a:pPr marL="1143000" marR="0" lvl="2" indent="-228600">
              <a:lnSpc>
                <a:spcPct val="115000"/>
              </a:lnSpc>
              <a:spcBef>
                <a:spcPts val="0"/>
              </a:spcBef>
              <a:spcAft>
                <a:spcPts val="800"/>
              </a:spcAft>
              <a:buFont typeface="+mj-lt"/>
              <a:buAutoNum type="arabicPeriod"/>
            </a:pPr>
            <a:r>
              <a:rPr lang="en-US" sz="1050" kern="100" dirty="0">
                <a:effectLst/>
                <a:latin typeface="Calibri" panose="020F0502020204030204" pitchFamily="34" charset="0"/>
                <a:ea typeface="SimSun" panose="02010600030101010101" pitchFamily="2" charset="-122"/>
                <a:cs typeface="Calibri" panose="020F0502020204030204" pitchFamily="34" charset="0"/>
              </a:rPr>
              <a:t>The design is futureproof and extendable.</a:t>
            </a:r>
          </a:p>
          <a:p>
            <a:pPr marL="0" marR="0">
              <a:lnSpc>
                <a:spcPct val="115000"/>
              </a:lnSpc>
              <a:spcBef>
                <a:spcPts val="0"/>
              </a:spcBef>
              <a:spcAft>
                <a:spcPts val="800"/>
              </a:spcAft>
            </a:pPr>
            <a:r>
              <a:rPr lang="en-US" sz="1050" kern="100" dirty="0">
                <a:effectLst/>
                <a:latin typeface="Calibri" panose="020F0502020204030204" pitchFamily="34" charset="0"/>
                <a:ea typeface="SimSun" panose="02010600030101010101" pitchFamily="2" charset="-122"/>
                <a:cs typeface="Times New Roman" panose="02020603050405020304" pitchFamily="18" charset="0"/>
              </a:rPr>
              <a:t>FFS/study if and how to handle non-standardized data (i.e. partial visibility).  </a:t>
            </a:r>
          </a:p>
          <a:p>
            <a:pPr marL="0" marR="0">
              <a:lnSpc>
                <a:spcPct val="115000"/>
              </a:lnSpc>
              <a:spcBef>
                <a:spcPts val="0"/>
              </a:spcBef>
              <a:spcAft>
                <a:spcPts val="800"/>
              </a:spcAft>
            </a:pPr>
            <a:r>
              <a:rPr lang="en-US" sz="1050" kern="100" dirty="0">
                <a:effectLst/>
                <a:latin typeface="Calibri" panose="020F0502020204030204" pitchFamily="34" charset="0"/>
                <a:ea typeface="SimSun" panose="02010600030101010101" pitchFamily="2" charset="-122"/>
                <a:cs typeface="Times New Roman" panose="02020603050405020304" pitchFamily="18" charset="0"/>
              </a:rPr>
              <a:t>FFS controllability on data collection</a:t>
            </a:r>
          </a:p>
          <a:p>
            <a:r>
              <a:rPr lang="en-US" sz="1050" kern="100" dirty="0">
                <a:effectLst/>
                <a:latin typeface="Calibri" panose="020F0502020204030204" pitchFamily="34" charset="0"/>
                <a:ea typeface="SimSun" panose="02010600030101010101" pitchFamily="2" charset="-122"/>
                <a:cs typeface="Times New Roman" panose="02020603050405020304" pitchFamily="18" charset="0"/>
              </a:rPr>
              <a:t>Standardized solutions should follow the principle of aiming to minimize air interface overhead and impact to NW operation</a:t>
            </a:r>
            <a:endParaRPr lang="en-US" sz="1400" dirty="0"/>
          </a:p>
        </p:txBody>
      </p:sp>
      <p:sp>
        <p:nvSpPr>
          <p:cNvPr id="7" name="TextBox 6">
            <a:extLst>
              <a:ext uri="{FF2B5EF4-FFF2-40B4-BE49-F238E27FC236}">
                <a16:creationId xmlns:a16="http://schemas.microsoft.com/office/drawing/2014/main" id="{4F050419-839B-7E17-1430-EB096E1A8940}"/>
              </a:ext>
            </a:extLst>
          </p:cNvPr>
          <p:cNvSpPr txBox="1"/>
          <p:nvPr/>
        </p:nvSpPr>
        <p:spPr>
          <a:xfrm>
            <a:off x="8291098" y="2579017"/>
            <a:ext cx="5775280" cy="3587649"/>
          </a:xfrm>
          <a:prstGeom prst="rect">
            <a:avLst/>
          </a:prstGeom>
          <a:noFill/>
        </p:spPr>
        <p:txBody>
          <a:bodyPr wrap="square" rtlCol="0">
            <a:spAutoFit/>
          </a:bodyPr>
          <a:lstStyle/>
          <a:p>
            <a:pPr marL="342900" marR="0" lvl="0" indent="-342900">
              <a:lnSpc>
                <a:spcPct val="115000"/>
              </a:lnSpc>
              <a:spcBef>
                <a:spcPts val="0"/>
              </a:spcBef>
              <a:spcAft>
                <a:spcPts val="800"/>
              </a:spcAft>
              <a:buFont typeface="Times New Roman" panose="02020603050405020304" pitchFamily="18" charset="0"/>
              <a:buChar char="-"/>
            </a:pPr>
            <a:r>
              <a:rPr lang="en-US" sz="1100" b="1" kern="100" dirty="0">
                <a:effectLst/>
                <a:latin typeface="Calibri" panose="020F0502020204030204" pitchFamily="34" charset="0"/>
                <a:ea typeface="MS Mincho" panose="02020609040205080304" pitchFamily="49" charset="-128"/>
                <a:cs typeface="Times New Roman" panose="02020603050405020304" pitchFamily="18" charset="0"/>
              </a:rPr>
              <a:t>SA input is required for further decision on which solutions to proceed with.  RAN will consider SA input in making a final decision in RAN#106. </a:t>
            </a:r>
            <a:endParaRPr lang="en-US" sz="1100" kern="100" dirty="0">
              <a:effectLst/>
              <a:latin typeface="Calibri" panose="020F0502020204030204" pitchFamily="34" charset="0"/>
              <a:ea typeface="MS Mincho" panose="02020609040205080304" pitchFamily="49" charset="-128"/>
              <a:cs typeface="Times New Roman" panose="02020603050405020304" pitchFamily="18" charset="0"/>
            </a:endParaRPr>
          </a:p>
          <a:p>
            <a:pPr marL="342900" marR="0" lvl="0" indent="-342900">
              <a:lnSpc>
                <a:spcPct val="115000"/>
              </a:lnSpc>
              <a:spcBef>
                <a:spcPts val="0"/>
              </a:spcBef>
              <a:spcAft>
                <a:spcPts val="800"/>
              </a:spcAft>
              <a:buFont typeface="Times New Roman" panose="02020603050405020304" pitchFamily="18" charset="0"/>
              <a:buChar char="-"/>
            </a:pPr>
            <a:r>
              <a:rPr lang="en-US" sz="1100" b="1" kern="100" dirty="0">
                <a:effectLst/>
                <a:latin typeface="Calibri" panose="020F0502020204030204" pitchFamily="34" charset="0"/>
                <a:ea typeface="MS Mincho" panose="02020609040205080304" pitchFamily="49" charset="-128"/>
                <a:cs typeface="Times New Roman" panose="02020603050405020304" pitchFamily="18" charset="0"/>
              </a:rPr>
              <a:t>RAN extends the study item on data collection by one quarter.  Checkpoint in RAN#106 on how to proceed </a:t>
            </a:r>
            <a:endParaRPr lang="en-US" sz="1100" kern="100" dirty="0">
              <a:effectLst/>
              <a:latin typeface="Calibri" panose="020F0502020204030204" pitchFamily="34" charset="0"/>
              <a:ea typeface="MS Mincho" panose="02020609040205080304" pitchFamily="49" charset="-128"/>
              <a:cs typeface="Times New Roman" panose="02020603050405020304" pitchFamily="18" charset="0"/>
            </a:endParaRPr>
          </a:p>
          <a:p>
            <a:pPr marL="342900" marR="0" lvl="0" indent="-342900">
              <a:lnSpc>
                <a:spcPct val="115000"/>
              </a:lnSpc>
              <a:spcBef>
                <a:spcPts val="0"/>
              </a:spcBef>
              <a:spcAft>
                <a:spcPts val="800"/>
              </a:spcAft>
              <a:buFont typeface="Times New Roman" panose="02020603050405020304" pitchFamily="18" charset="0"/>
              <a:buChar char="-"/>
            </a:pPr>
            <a:r>
              <a:rPr lang="en-US" sz="1100" b="1" kern="100" dirty="0">
                <a:effectLst/>
                <a:latin typeface="Calibri" panose="020F0502020204030204" pitchFamily="34" charset="0"/>
                <a:ea typeface="MS Mincho" panose="02020609040205080304" pitchFamily="49" charset="-128"/>
                <a:cs typeface="Times New Roman" panose="02020603050405020304" pitchFamily="18" charset="0"/>
              </a:rPr>
              <a:t>Send an LS to SA</a:t>
            </a:r>
            <a:endParaRPr lang="en-US" sz="1100" kern="100" dirty="0">
              <a:effectLst/>
              <a:latin typeface="Calibri" panose="020F0502020204030204" pitchFamily="34" charset="0"/>
              <a:ea typeface="MS Mincho" panose="02020609040205080304" pitchFamily="49" charset="-128"/>
              <a:cs typeface="Times New Roman" panose="02020603050405020304" pitchFamily="18" charset="0"/>
            </a:endParaRPr>
          </a:p>
          <a:p>
            <a:pPr marL="342900" marR="0" lvl="0" indent="-342900">
              <a:lnSpc>
                <a:spcPct val="115000"/>
              </a:lnSpc>
              <a:spcBef>
                <a:spcPts val="0"/>
              </a:spcBef>
              <a:spcAft>
                <a:spcPts val="800"/>
              </a:spcAft>
              <a:buFont typeface="Times New Roman" panose="02020603050405020304" pitchFamily="18" charset="0"/>
              <a:buChar char="-"/>
            </a:pPr>
            <a:r>
              <a:rPr lang="en-US" sz="1100" kern="100" dirty="0">
                <a:effectLst/>
                <a:latin typeface="Calibri" panose="020F0502020204030204" pitchFamily="34" charset="0"/>
                <a:ea typeface="MS Mincho" panose="02020609040205080304" pitchFamily="49" charset="-128"/>
                <a:cs typeface="Times New Roman" panose="02020603050405020304" pitchFamily="18" charset="0"/>
              </a:rPr>
              <a:t>Provide the table and reference to TR</a:t>
            </a:r>
            <a:r>
              <a:rPr lang="en-US" sz="1100" kern="100" dirty="0">
                <a:effectLst/>
                <a:latin typeface="Calibri" panose="020F0502020204030204" pitchFamily="34" charset="0"/>
                <a:ea typeface="Times New Roman" panose="02020603050405020304" pitchFamily="18" charset="0"/>
                <a:cs typeface="Times New Roman" panose="02020603050405020304" pitchFamily="18" charset="0"/>
              </a:rPr>
              <a:t> 38.843</a:t>
            </a:r>
            <a:endParaRPr lang="en-US" sz="1100" kern="100" dirty="0">
              <a:effectLst/>
              <a:latin typeface="Calibri" panose="020F0502020204030204" pitchFamily="34" charset="0"/>
              <a:ea typeface="MS Mincho" panose="02020609040205080304" pitchFamily="49" charset="-128"/>
              <a:cs typeface="Times New Roman" panose="02020603050405020304" pitchFamily="18" charset="0"/>
            </a:endParaRPr>
          </a:p>
          <a:p>
            <a:pPr marL="342900" marR="0" lvl="0" indent="-342900">
              <a:lnSpc>
                <a:spcPct val="115000"/>
              </a:lnSpc>
              <a:spcBef>
                <a:spcPts val="0"/>
              </a:spcBef>
              <a:spcAft>
                <a:spcPts val="800"/>
              </a:spcAft>
              <a:buFont typeface="Times New Roman" panose="02020603050405020304" pitchFamily="18" charset="0"/>
              <a:buChar char="-"/>
            </a:pPr>
            <a:r>
              <a:rPr lang="en-US" sz="1100" kern="100" dirty="0">
                <a:effectLst/>
                <a:latin typeface="Calibri" panose="020F0502020204030204" pitchFamily="34" charset="0"/>
                <a:ea typeface="MS Mincho" panose="02020609040205080304" pitchFamily="49" charset="-128"/>
                <a:cs typeface="Times New Roman" panose="02020603050405020304" pitchFamily="18" charset="0"/>
              </a:rPr>
              <a:t>Provide requirements agreed in RAN for a standardized solution (if standardized).  </a:t>
            </a:r>
          </a:p>
          <a:p>
            <a:pPr marL="342900" marR="0" lvl="0" indent="-342900">
              <a:lnSpc>
                <a:spcPct val="115000"/>
              </a:lnSpc>
              <a:spcBef>
                <a:spcPts val="0"/>
              </a:spcBef>
              <a:spcAft>
                <a:spcPts val="800"/>
              </a:spcAft>
              <a:buFont typeface="Times New Roman" panose="02020603050405020304" pitchFamily="18" charset="0"/>
              <a:buChar char="-"/>
            </a:pPr>
            <a:r>
              <a:rPr lang="en-US" sz="1100" kern="100" dirty="0">
                <a:effectLst/>
                <a:latin typeface="Calibri" panose="020F0502020204030204" pitchFamily="34" charset="0"/>
                <a:ea typeface="MS Mincho" panose="02020609040205080304" pitchFamily="49" charset="-128"/>
                <a:cs typeface="Times New Roman" panose="02020603050405020304" pitchFamily="18" charset="0"/>
              </a:rPr>
              <a:t>Provide facts in terms of what RAN2 couldn’t reach consensus on.   </a:t>
            </a:r>
          </a:p>
          <a:p>
            <a:pPr marL="342900" marR="0" lvl="0" indent="-342900">
              <a:lnSpc>
                <a:spcPct val="115000"/>
              </a:lnSpc>
              <a:spcBef>
                <a:spcPts val="0"/>
              </a:spcBef>
              <a:spcAft>
                <a:spcPts val="800"/>
              </a:spcAft>
              <a:buFont typeface="Times New Roman" panose="02020603050405020304" pitchFamily="18" charset="0"/>
              <a:buChar char="-"/>
            </a:pPr>
            <a:r>
              <a:rPr lang="en-US" sz="1100" kern="100" dirty="0">
                <a:effectLst/>
                <a:latin typeface="Calibri" panose="020F0502020204030204" pitchFamily="34" charset="0"/>
                <a:ea typeface="MS Mincho" panose="02020609040205080304" pitchFamily="49" charset="-128"/>
                <a:cs typeface="Times New Roman" panose="02020603050405020304" pitchFamily="18" charset="0"/>
              </a:rPr>
              <a:t>Reference to LS for message size R1-2310681 (RAN1 is still discussing)</a:t>
            </a:r>
          </a:p>
          <a:p>
            <a:pPr marL="342900" marR="0" lvl="0" indent="-342900">
              <a:lnSpc>
                <a:spcPct val="115000"/>
              </a:lnSpc>
              <a:spcBef>
                <a:spcPts val="0"/>
              </a:spcBef>
              <a:spcAft>
                <a:spcPts val="800"/>
              </a:spcAft>
              <a:buFont typeface="Times New Roman" panose="02020603050405020304" pitchFamily="18" charset="0"/>
              <a:buChar char="-"/>
            </a:pPr>
            <a:r>
              <a:rPr lang="en-US" sz="1100" kern="100" dirty="0">
                <a:effectLst/>
                <a:latin typeface="Calibri" panose="020F0502020204030204" pitchFamily="34" charset="0"/>
                <a:ea typeface="MS Mincho" panose="02020609040205080304" pitchFamily="49" charset="-128"/>
                <a:cs typeface="Times New Roman" panose="02020603050405020304" pitchFamily="18" charset="0"/>
              </a:rPr>
              <a:t>The solutions developed need to meet the requirements.  Ask SA to provide input on the solutions 1b, 2, and 3. at the beginning of LS that all solutions in the table are under consideration in RAN.</a:t>
            </a:r>
          </a:p>
          <a:p>
            <a:r>
              <a:rPr lang="en-US" sz="1100" kern="100" dirty="0">
                <a:effectLst/>
                <a:latin typeface="Calibri" panose="020F0502020204030204" pitchFamily="34" charset="0"/>
                <a:ea typeface="SimSun" panose="02010600030101010101" pitchFamily="2" charset="-122"/>
                <a:cs typeface="Times New Roman" panose="02020603050405020304" pitchFamily="18" charset="0"/>
              </a:rPr>
              <a:t>Input from SA will be used by RAN in RAN#106 to use in order to make a decision on how to proceed </a:t>
            </a:r>
            <a:endParaRPr lang="en-US" sz="1100" dirty="0"/>
          </a:p>
        </p:txBody>
      </p:sp>
    </p:spTree>
    <p:extLst>
      <p:ext uri="{BB962C8B-B14F-4D97-AF65-F5344CB8AC3E}">
        <p14:creationId xmlns:p14="http://schemas.microsoft.com/office/powerpoint/2010/main" val="1419212623"/>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676955" y="287871"/>
            <a:ext cx="13227052" cy="523980"/>
          </a:xfrm>
        </p:spPr>
        <p:txBody>
          <a:bodyPr/>
          <a:lstStyle/>
          <a:p>
            <a:r>
              <a:rPr lang="en-US" dirty="0"/>
              <a:t>RAN#105</a:t>
            </a:r>
            <a:br>
              <a:rPr lang="en-US" dirty="0"/>
            </a:br>
            <a:r>
              <a:rPr lang="en-US" dirty="0"/>
              <a:t>RAN Rel-19 Project Update: AI/ML for NR Air Interface 2/2</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680785" y="1069692"/>
            <a:ext cx="13869762" cy="5328654"/>
          </a:xfrm>
        </p:spPr>
        <p:txBody>
          <a:bodyPr/>
          <a:lstStyle/>
          <a:p>
            <a:r>
              <a:rPr lang="nn-NO" sz="2400" dirty="0"/>
              <a:t>WI AI/ML for NR air interface</a:t>
            </a:r>
          </a:p>
          <a:p>
            <a:pPr lvl="1"/>
            <a:r>
              <a:rPr lang="nn-NO" sz="2000" dirty="0"/>
              <a:t>Discussion related to non-RAN2 aspects summarized in </a:t>
            </a:r>
            <a:r>
              <a:rPr lang="en-US" sz="2000" dirty="0">
                <a:hlinkClick r:id="rId2"/>
              </a:rPr>
              <a:t>RP‑242387</a:t>
            </a:r>
            <a:r>
              <a:rPr lang="en-US" sz="2000" dirty="0"/>
              <a:t> with the following way forward endorsed </a:t>
            </a:r>
          </a:p>
          <a:p>
            <a:pPr lvl="1"/>
            <a:endParaRPr lang="en-US" sz="2000" dirty="0"/>
          </a:p>
          <a:p>
            <a:pPr lvl="1"/>
            <a:endParaRPr lang="en-US" sz="2000" dirty="0"/>
          </a:p>
          <a:p>
            <a:pPr lvl="1"/>
            <a:endParaRPr lang="en-US" sz="2000" dirty="0"/>
          </a:p>
          <a:p>
            <a:pPr lvl="1"/>
            <a:endParaRPr lang="en-US" sz="2000" dirty="0"/>
          </a:p>
          <a:p>
            <a:pPr lvl="1"/>
            <a:endParaRPr lang="en-US" sz="2000" dirty="0"/>
          </a:p>
          <a:p>
            <a:pPr lvl="1"/>
            <a:endParaRPr lang="en-US" sz="2000" dirty="0"/>
          </a:p>
          <a:p>
            <a:pPr lvl="1"/>
            <a:endParaRPr lang="en-US" sz="2000" dirty="0"/>
          </a:p>
          <a:p>
            <a:pPr lvl="1"/>
            <a:endParaRPr lang="en-US" sz="2000" dirty="0"/>
          </a:p>
          <a:p>
            <a:pPr lvl="1"/>
            <a:endParaRPr lang="en-US" sz="2000" dirty="0"/>
          </a:p>
          <a:p>
            <a:pPr lvl="1"/>
            <a:endParaRPr lang="en-US" sz="2000" dirty="0"/>
          </a:p>
          <a:p>
            <a:pPr lvl="1"/>
            <a:r>
              <a:rPr lang="en-US" sz="2000" dirty="0"/>
              <a:t>Updated WID approved in </a:t>
            </a:r>
            <a:r>
              <a:rPr lang="en-US" sz="2000" dirty="0">
                <a:hlinkClick r:id="rId3"/>
              </a:rPr>
              <a:t>RP‑242399</a:t>
            </a:r>
            <a:r>
              <a:rPr lang="en-US" sz="2000" dirty="0"/>
              <a:t> </a:t>
            </a:r>
          </a:p>
        </p:txBody>
      </p:sp>
      <p:sp>
        <p:nvSpPr>
          <p:cNvPr id="4" name="TextBox 3">
            <a:extLst>
              <a:ext uri="{FF2B5EF4-FFF2-40B4-BE49-F238E27FC236}">
                <a16:creationId xmlns:a16="http://schemas.microsoft.com/office/drawing/2014/main" id="{05CDE465-E417-ED57-68F3-653C234CAF3C}"/>
              </a:ext>
            </a:extLst>
          </p:cNvPr>
          <p:cNvSpPr txBox="1"/>
          <p:nvPr/>
        </p:nvSpPr>
        <p:spPr>
          <a:xfrm>
            <a:off x="893430" y="1977571"/>
            <a:ext cx="5577168" cy="1138773"/>
          </a:xfrm>
          <a:prstGeom prst="rect">
            <a:avLst/>
          </a:prstGeom>
          <a:noFill/>
        </p:spPr>
        <p:txBody>
          <a:bodyPr wrap="none" rtlCol="0">
            <a:spAutoFit/>
          </a:bodyPr>
          <a:lstStyle/>
          <a:p>
            <a:pPr marL="342900" marR="0" lvl="0" indent="-342900" algn="just">
              <a:spcBef>
                <a:spcPts val="0"/>
              </a:spcBef>
              <a:spcAft>
                <a:spcPts val="0"/>
              </a:spcAft>
              <a:buFont typeface="Symbol" panose="05050102010706020507" pitchFamily="18" charset="2"/>
              <a:buChar char=""/>
            </a:pPr>
            <a:r>
              <a:rPr lang="en-US" kern="100" dirty="0">
                <a:effectLst/>
                <a:latin typeface="Times New Roman" panose="02020603050405020304" pitchFamily="18" charset="0"/>
                <a:ea typeface="DengXian" panose="02010600030101010101" pitchFamily="2" charset="-122"/>
                <a:cs typeface="Times New Roman" panose="02020603050405020304" pitchFamily="18" charset="0"/>
              </a:rPr>
              <a:t>For CSI compression</a:t>
            </a:r>
            <a:r>
              <a:rPr lang="en-US" b="1" kern="100" dirty="0">
                <a:effectLst/>
                <a:latin typeface="Times New Roman" panose="02020603050405020304" pitchFamily="18" charset="0"/>
                <a:ea typeface="DengXian" panose="02010600030101010101" pitchFamily="2" charset="-122"/>
                <a:cs typeface="Times New Roman" panose="02020603050405020304" pitchFamily="18" charset="0"/>
              </a:rPr>
              <a:t> </a:t>
            </a:r>
            <a:r>
              <a:rPr lang="en-US" kern="100" dirty="0">
                <a:effectLst/>
                <a:latin typeface="Times New Roman" panose="02020603050405020304" pitchFamily="18" charset="0"/>
                <a:ea typeface="DengXian" panose="02010600030101010101" pitchFamily="2" charset="-122"/>
                <a:cs typeface="Times New Roman" panose="02020603050405020304" pitchFamily="18" charset="0"/>
              </a:rPr>
              <a:t>(two-sided model):</a:t>
            </a:r>
            <a:endParaRPr lang="en-US" kern="100" dirty="0">
              <a:effectLst/>
              <a:latin typeface="DengXian" panose="02010600030101010101" pitchFamily="2" charset="-122"/>
              <a:ea typeface="DengXian" panose="02010600030101010101" pitchFamily="2" charset="-122"/>
              <a:cs typeface="Times New Roman" panose="02020603050405020304" pitchFamily="18" charset="0"/>
            </a:endParaRPr>
          </a:p>
          <a:p>
            <a:pPr marL="800100" lvl="1" indent="-342900" algn="just">
              <a:buFont typeface="Courier New" panose="02070309020205020404" pitchFamily="49" charset="0"/>
              <a:buChar char="o"/>
            </a:pPr>
            <a:r>
              <a:rPr lang="en-US" sz="1400" kern="100" dirty="0">
                <a:effectLst/>
                <a:latin typeface="Times New Roman" panose="02020603050405020304" pitchFamily="18" charset="0"/>
                <a:ea typeface="DengXian" panose="02010600030101010101" pitchFamily="2" charset="-122"/>
                <a:cs typeface="Times New Roman" panose="02020603050405020304" pitchFamily="18" charset="0"/>
              </a:rPr>
              <a:t>Extend the CSI compression study objective till the end of R19.</a:t>
            </a:r>
            <a:endParaRPr lang="en-US" sz="1400" kern="100" dirty="0">
              <a:effectLst/>
              <a:latin typeface="DengXian" panose="02010600030101010101" pitchFamily="2" charset="-122"/>
              <a:ea typeface="DengXian" panose="02010600030101010101" pitchFamily="2" charset="-122"/>
              <a:cs typeface="Times New Roman" panose="02020603050405020304" pitchFamily="18" charset="0"/>
            </a:endParaRPr>
          </a:p>
          <a:p>
            <a:pPr marL="1200150" lvl="2" indent="-285750" algn="just">
              <a:buFont typeface="Wingdings" panose="05000000000000000000" pitchFamily="2" charset="2"/>
              <a:buChar char="§"/>
            </a:pPr>
            <a:r>
              <a:rPr lang="en-US" sz="1200" kern="100" dirty="0">
                <a:effectLst/>
                <a:latin typeface="Times New Roman" panose="02020603050405020304" pitchFamily="18" charset="0"/>
                <a:ea typeface="DengXian" panose="02010600030101010101" pitchFamily="2" charset="-122"/>
                <a:cs typeface="Times New Roman" panose="02020603050405020304" pitchFamily="18" charset="0"/>
              </a:rPr>
              <a:t>Add necessary spec impact analysis.</a:t>
            </a:r>
            <a:endParaRPr lang="en-US" sz="1200" kern="100" dirty="0">
              <a:effectLst/>
              <a:latin typeface="DengXian" panose="02010600030101010101" pitchFamily="2" charset="-122"/>
              <a:ea typeface="DengXian" panose="02010600030101010101" pitchFamily="2" charset="-122"/>
              <a:cs typeface="Times New Roman" panose="02020603050405020304" pitchFamily="18" charset="0"/>
            </a:endParaRPr>
          </a:p>
          <a:p>
            <a:endParaRPr lang="en-US" sz="2400" dirty="0"/>
          </a:p>
        </p:txBody>
      </p:sp>
      <p:sp>
        <p:nvSpPr>
          <p:cNvPr id="8" name="TextBox 7">
            <a:extLst>
              <a:ext uri="{FF2B5EF4-FFF2-40B4-BE49-F238E27FC236}">
                <a16:creationId xmlns:a16="http://schemas.microsoft.com/office/drawing/2014/main" id="{2969D4CC-37D9-A71B-3B60-98BA03534DEA}"/>
              </a:ext>
            </a:extLst>
          </p:cNvPr>
          <p:cNvSpPr txBox="1"/>
          <p:nvPr/>
        </p:nvSpPr>
        <p:spPr>
          <a:xfrm>
            <a:off x="893430" y="2862107"/>
            <a:ext cx="5653063" cy="2308324"/>
          </a:xfrm>
          <a:prstGeom prst="rect">
            <a:avLst/>
          </a:prstGeom>
          <a:noFill/>
        </p:spPr>
        <p:txBody>
          <a:bodyPr wrap="square">
            <a:spAutoFit/>
          </a:bodyPr>
          <a:lstStyle/>
          <a:p>
            <a:pPr marL="342900" marR="0" lvl="0" indent="-342900" algn="just">
              <a:spcBef>
                <a:spcPts val="0"/>
              </a:spcBef>
              <a:spcAft>
                <a:spcPts val="0"/>
              </a:spcAft>
              <a:buFont typeface="Symbol" panose="05050102010706020507" pitchFamily="18" charset="2"/>
              <a:buChar char=""/>
            </a:pPr>
            <a:r>
              <a:rPr lang="en-US" kern="100" dirty="0">
                <a:effectLst/>
                <a:latin typeface="Times New Roman" panose="02020603050405020304" pitchFamily="18" charset="0"/>
                <a:ea typeface="DengXian" panose="02010600030101010101" pitchFamily="2" charset="-122"/>
                <a:cs typeface="Times New Roman" panose="02020603050405020304" pitchFamily="18" charset="0"/>
              </a:rPr>
              <a:t>For CSI prediction (one-sided model):</a:t>
            </a:r>
            <a:endParaRPr lang="en-US" kern="100" dirty="0">
              <a:effectLst/>
              <a:latin typeface="DengXian" panose="02010600030101010101" pitchFamily="2" charset="-122"/>
              <a:ea typeface="DengXian" panose="02010600030101010101" pitchFamily="2" charset="-122"/>
              <a:cs typeface="Times New Roman" panose="02020603050405020304" pitchFamily="18" charset="0"/>
            </a:endParaRPr>
          </a:p>
          <a:p>
            <a:pPr marL="800100" lvl="1" indent="-342900" algn="just">
              <a:buFont typeface="Courier New" panose="02070309020205020404" pitchFamily="49" charset="0"/>
              <a:buChar char="o"/>
            </a:pPr>
            <a:r>
              <a:rPr lang="en-US" sz="1400" kern="100" dirty="0">
                <a:effectLst/>
                <a:latin typeface="Times New Roman" panose="02020603050405020304" pitchFamily="18" charset="0"/>
                <a:ea typeface="DengXian" panose="02010600030101010101" pitchFamily="2" charset="-122"/>
                <a:cs typeface="Times New Roman" panose="02020603050405020304" pitchFamily="18" charset="0"/>
              </a:rPr>
              <a:t>Move CSI prediction to normative phase to focus on </a:t>
            </a:r>
          </a:p>
          <a:p>
            <a:pPr marL="1257300" lvl="2" indent="-342900" algn="just">
              <a:buFont typeface="Wingdings" panose="05000000000000000000" pitchFamily="2" charset="2"/>
              <a:buChar char="§"/>
            </a:pPr>
            <a:r>
              <a:rPr lang="en-US" sz="1400" kern="100" dirty="0">
                <a:effectLst/>
                <a:latin typeface="Times New Roman" panose="02020603050405020304" pitchFamily="18" charset="0"/>
                <a:ea typeface="DengXian" panose="02010600030101010101" pitchFamily="2" charset="-122"/>
                <a:cs typeface="Times New Roman" panose="02020603050405020304" pitchFamily="18" charset="0"/>
              </a:rPr>
              <a:t>Functionality-based LCM leveraged from other use cases, when necessary and applicable,</a:t>
            </a:r>
            <a:endParaRPr lang="en-US" sz="1400" kern="100" dirty="0">
              <a:effectLst/>
              <a:latin typeface="DengXian" panose="02010600030101010101" pitchFamily="2" charset="-122"/>
              <a:ea typeface="DengXian" panose="02010600030101010101" pitchFamily="2" charset="-122"/>
              <a:cs typeface="Times New Roman" panose="02020603050405020304" pitchFamily="18" charset="0"/>
            </a:endParaRPr>
          </a:p>
          <a:p>
            <a:pPr marL="1257300" lvl="2" indent="-342900" algn="just">
              <a:buFont typeface="Wingdings" panose="05000000000000000000" pitchFamily="2" charset="2"/>
              <a:buChar char="§"/>
            </a:pPr>
            <a:r>
              <a:rPr lang="en-US" sz="1400" kern="100" dirty="0">
                <a:effectLst/>
                <a:latin typeface="Times New Roman" panose="02020603050405020304" pitchFamily="18" charset="0"/>
                <a:ea typeface="DengXian" panose="02010600030101010101" pitchFamily="2" charset="-122"/>
                <a:cs typeface="Times New Roman" panose="02020603050405020304" pitchFamily="18" charset="0"/>
              </a:rPr>
              <a:t>Study, and if necessary, specify consistency of training/inference,</a:t>
            </a:r>
            <a:endParaRPr lang="en-US" sz="1400" kern="100" dirty="0">
              <a:effectLst/>
              <a:latin typeface="DengXian" panose="02010600030101010101" pitchFamily="2" charset="-122"/>
              <a:ea typeface="DengXian" panose="02010600030101010101" pitchFamily="2" charset="-122"/>
              <a:cs typeface="Times New Roman" panose="02020603050405020304" pitchFamily="18" charset="0"/>
            </a:endParaRPr>
          </a:p>
          <a:p>
            <a:pPr marL="1257300" lvl="2" indent="-342900" algn="just">
              <a:buFont typeface="Wingdings" panose="05000000000000000000" pitchFamily="2" charset="2"/>
              <a:buChar char="§"/>
            </a:pPr>
            <a:r>
              <a:rPr lang="en-US" sz="1400" kern="100" dirty="0">
                <a:effectLst/>
                <a:latin typeface="Times New Roman" panose="02020603050405020304" pitchFamily="18" charset="0"/>
                <a:ea typeface="DengXian" panose="02010600030101010101" pitchFamily="2" charset="-122"/>
                <a:cs typeface="Times New Roman" panose="02020603050405020304" pitchFamily="18" charset="0"/>
              </a:rPr>
              <a:t>RAN4 requirements. For RAN4 TUs, revisited in RAN#106.</a:t>
            </a:r>
            <a:endParaRPr lang="en-US" sz="1400" kern="100" dirty="0">
              <a:effectLst/>
              <a:latin typeface="DengXian" panose="02010600030101010101" pitchFamily="2" charset="-122"/>
              <a:ea typeface="DengXian" panose="02010600030101010101" pitchFamily="2" charset="-122"/>
              <a:cs typeface="Times New Roman" panose="02020603050405020304" pitchFamily="18" charset="0"/>
            </a:endParaRPr>
          </a:p>
          <a:p>
            <a:pPr marL="1257300" lvl="2" indent="-342900" algn="just">
              <a:buFont typeface="Wingdings" panose="05000000000000000000" pitchFamily="2" charset="2"/>
              <a:buChar char="§"/>
            </a:pPr>
            <a:r>
              <a:rPr lang="en-US" sz="1400" kern="100" dirty="0">
                <a:effectLst/>
                <a:latin typeface="Times New Roman" panose="02020603050405020304" pitchFamily="18" charset="0"/>
                <a:ea typeface="DengXian" panose="02010600030101010101" pitchFamily="2" charset="-122"/>
                <a:cs typeface="Times New Roman" panose="02020603050405020304" pitchFamily="18" charset="0"/>
              </a:rPr>
              <a:t>Note: Normative work in RAN1 for CSI prediction will start from Q1 of 2025</a:t>
            </a:r>
            <a:endParaRPr lang="en-US" sz="1400" kern="100" dirty="0">
              <a:effectLst/>
              <a:latin typeface="DengXian" panose="02010600030101010101" pitchFamily="2" charset="-122"/>
              <a:ea typeface="DengXian" panose="02010600030101010101" pitchFamily="2" charset="-122"/>
              <a:cs typeface="Times New Roman" panose="02020603050405020304" pitchFamily="18" charset="0"/>
            </a:endParaRPr>
          </a:p>
        </p:txBody>
      </p:sp>
      <p:sp>
        <p:nvSpPr>
          <p:cNvPr id="10" name="TextBox 9">
            <a:extLst>
              <a:ext uri="{FF2B5EF4-FFF2-40B4-BE49-F238E27FC236}">
                <a16:creationId xmlns:a16="http://schemas.microsoft.com/office/drawing/2014/main" id="{7B6E8C14-5118-F54C-1F98-B5F4574771B2}"/>
              </a:ext>
            </a:extLst>
          </p:cNvPr>
          <p:cNvSpPr txBox="1"/>
          <p:nvPr/>
        </p:nvSpPr>
        <p:spPr>
          <a:xfrm>
            <a:off x="7090100" y="1966028"/>
            <a:ext cx="7498934" cy="1254189"/>
          </a:xfrm>
          <a:prstGeom prst="rect">
            <a:avLst/>
          </a:prstGeom>
          <a:noFill/>
        </p:spPr>
        <p:txBody>
          <a:bodyPr wrap="square">
            <a:spAutoFit/>
          </a:bodyPr>
          <a:lstStyle/>
          <a:p>
            <a:pPr marL="342900" marR="0" lvl="0" indent="-342900" algn="just">
              <a:spcBef>
                <a:spcPts val="0"/>
              </a:spcBef>
              <a:spcAft>
                <a:spcPts val="0"/>
              </a:spcAft>
              <a:buFont typeface="Symbol" panose="05050102010706020507" pitchFamily="18" charset="2"/>
              <a:buChar char=""/>
            </a:pPr>
            <a:r>
              <a:rPr lang="en-US" sz="1600" kern="100" dirty="0">
                <a:effectLst/>
                <a:latin typeface="Times New Roman" panose="02020603050405020304" pitchFamily="18" charset="0"/>
                <a:ea typeface="DengXian" panose="02010600030101010101" pitchFamily="2" charset="-122"/>
                <a:cs typeface="Times New Roman" panose="02020603050405020304" pitchFamily="18" charset="0"/>
              </a:rPr>
              <a:t>Testability and interoperability [RAN4]:</a:t>
            </a:r>
            <a:endParaRPr lang="en-US" sz="1600" kern="100" dirty="0">
              <a:effectLst/>
              <a:latin typeface="DengXian" panose="02010600030101010101" pitchFamily="2" charset="-122"/>
              <a:ea typeface="DengXian" panose="02010600030101010101" pitchFamily="2" charset="-122"/>
              <a:cs typeface="Times New Roman" panose="02020603050405020304" pitchFamily="18" charset="0"/>
            </a:endParaRPr>
          </a:p>
          <a:p>
            <a:pPr marL="800100" lvl="1" indent="-342900" algn="just">
              <a:buFont typeface="Courier New" panose="02070309020205020404" pitchFamily="49" charset="0"/>
              <a:buChar char="o"/>
            </a:pPr>
            <a:r>
              <a:rPr lang="en-US" sz="1400" kern="100" dirty="0">
                <a:effectLst/>
                <a:latin typeface="Times New Roman" panose="02020603050405020304" pitchFamily="18" charset="0"/>
                <a:ea typeface="DengXian" panose="02010600030101010101" pitchFamily="2" charset="-122"/>
                <a:cs typeface="Times New Roman" panose="02020603050405020304" pitchFamily="18" charset="0"/>
              </a:rPr>
              <a:t>Extend the testability and interoperability study objective till the end of R19.</a:t>
            </a:r>
            <a:endParaRPr lang="en-US" sz="1400" kern="100" dirty="0">
              <a:effectLst/>
              <a:latin typeface="DengXian" panose="02010600030101010101" pitchFamily="2" charset="-122"/>
              <a:ea typeface="DengXian" panose="02010600030101010101" pitchFamily="2" charset="-122"/>
              <a:cs typeface="Times New Roman" panose="02020603050405020304" pitchFamily="18" charset="0"/>
            </a:endParaRPr>
          </a:p>
          <a:p>
            <a:pPr marL="800100" lvl="1" indent="-342900" algn="just">
              <a:buFont typeface="Courier New" panose="02070309020205020404" pitchFamily="49" charset="0"/>
              <a:buChar char="o"/>
            </a:pPr>
            <a:r>
              <a:rPr lang="en-US" sz="1400" kern="100" dirty="0">
                <a:effectLst/>
                <a:latin typeface="Times New Roman" panose="02020603050405020304" pitchFamily="18" charset="0"/>
                <a:ea typeface="DengXian" panose="02010600030101010101" pitchFamily="2" charset="-122"/>
                <a:cs typeface="Times New Roman" panose="02020603050405020304" pitchFamily="18" charset="0"/>
              </a:rPr>
              <a:t>Beam management OTA test setup. </a:t>
            </a:r>
            <a:endParaRPr lang="en-US" sz="1400" kern="100" dirty="0">
              <a:effectLst/>
              <a:latin typeface="DengXian" panose="02010600030101010101" pitchFamily="2" charset="-122"/>
              <a:ea typeface="DengXian" panose="02010600030101010101" pitchFamily="2" charset="-122"/>
              <a:cs typeface="Times New Roman" panose="02020603050405020304" pitchFamily="18" charset="0"/>
            </a:endParaRPr>
          </a:p>
          <a:p>
            <a:pPr marL="1200150" lvl="2" indent="-285750" algn="just">
              <a:buFont typeface="Wingdings" panose="05000000000000000000" pitchFamily="2" charset="2"/>
              <a:buChar char="§"/>
            </a:pPr>
            <a:r>
              <a:rPr lang="en-US" sz="1050" kern="100" dirty="0">
                <a:effectLst/>
                <a:latin typeface="Times New Roman" panose="02020603050405020304" pitchFamily="18" charset="0"/>
                <a:ea typeface="DengXian" panose="02010600030101010101" pitchFamily="2" charset="-122"/>
                <a:cs typeface="Times New Roman" panose="02020603050405020304" pitchFamily="18" charset="0"/>
              </a:rPr>
              <a:t>Continue the study in AI/ML work item, including test setup and methodology, which is part of RAN4 core requirements related objectives</a:t>
            </a:r>
            <a:endParaRPr lang="en-US" sz="1050" kern="100" dirty="0">
              <a:effectLst/>
              <a:latin typeface="DengXian" panose="02010600030101010101" pitchFamily="2" charset="-122"/>
              <a:ea typeface="DengXian" panose="02010600030101010101" pitchFamily="2" charset="-122"/>
              <a:cs typeface="Times New Roman" panose="02020603050405020304" pitchFamily="18" charset="0"/>
            </a:endParaRPr>
          </a:p>
          <a:p>
            <a:pPr marL="1200150" lvl="2" indent="-285750" algn="just">
              <a:buFont typeface="Wingdings" panose="05000000000000000000" pitchFamily="2" charset="2"/>
              <a:buChar char="§"/>
            </a:pPr>
            <a:r>
              <a:rPr lang="en-US" sz="1050" kern="100" dirty="0">
                <a:effectLst/>
                <a:latin typeface="Times New Roman" panose="02020603050405020304" pitchFamily="18" charset="0"/>
                <a:ea typeface="DengXian" panose="02010600030101010101" pitchFamily="2" charset="-122"/>
                <a:cs typeface="Times New Roman" panose="02020603050405020304" pitchFamily="18" charset="0"/>
              </a:rPr>
              <a:t>Remove the check point from FR2 OTA study item</a:t>
            </a:r>
            <a:endParaRPr lang="en-US" sz="1050" kern="100" dirty="0">
              <a:effectLst/>
              <a:latin typeface="DengXian" panose="02010600030101010101" pitchFamily="2" charset="-122"/>
              <a:ea typeface="DengXian" panose="02010600030101010101" pitchFamily="2" charset="-122"/>
              <a:cs typeface="Times New Roman" panose="02020603050405020304" pitchFamily="18" charset="0"/>
            </a:endParaRPr>
          </a:p>
        </p:txBody>
      </p:sp>
      <p:sp>
        <p:nvSpPr>
          <p:cNvPr id="12" name="TextBox 11">
            <a:extLst>
              <a:ext uri="{FF2B5EF4-FFF2-40B4-BE49-F238E27FC236}">
                <a16:creationId xmlns:a16="http://schemas.microsoft.com/office/drawing/2014/main" id="{34AD71EF-50D2-5F70-FD9B-F0CD19AB527D}"/>
              </a:ext>
            </a:extLst>
          </p:cNvPr>
          <p:cNvSpPr txBox="1"/>
          <p:nvPr/>
        </p:nvSpPr>
        <p:spPr>
          <a:xfrm>
            <a:off x="7051613" y="3306857"/>
            <a:ext cx="7498934" cy="1077218"/>
          </a:xfrm>
          <a:prstGeom prst="rect">
            <a:avLst/>
          </a:prstGeom>
          <a:noFill/>
        </p:spPr>
        <p:txBody>
          <a:bodyPr wrap="square">
            <a:spAutoFit/>
          </a:bodyPr>
          <a:lstStyle/>
          <a:p>
            <a:pPr marL="342900" marR="0" lvl="0" indent="-342900" algn="just">
              <a:spcBef>
                <a:spcPts val="0"/>
              </a:spcBef>
              <a:spcAft>
                <a:spcPts val="0"/>
              </a:spcAft>
              <a:buFont typeface="Symbol" panose="05050102010706020507" pitchFamily="18" charset="2"/>
              <a:buChar char=""/>
            </a:pPr>
            <a:r>
              <a:rPr lang="en-US" sz="1800" kern="100" dirty="0">
                <a:effectLst/>
                <a:latin typeface="Times New Roman" panose="02020603050405020304" pitchFamily="18" charset="0"/>
                <a:ea typeface="DengXian" panose="02010600030101010101" pitchFamily="2" charset="-122"/>
                <a:cs typeface="Times New Roman" panose="02020603050405020304" pitchFamily="18" charset="0"/>
              </a:rPr>
              <a:t>For Model identification, transfer/delivery [RAN2/RAN1]:</a:t>
            </a:r>
            <a:endParaRPr lang="en-US" sz="1800" kern="100" dirty="0">
              <a:effectLst/>
              <a:latin typeface="DengXian" panose="02010600030101010101" pitchFamily="2" charset="-122"/>
              <a:ea typeface="DengXian" panose="02010600030101010101" pitchFamily="2" charset="-122"/>
              <a:cs typeface="Times New Roman" panose="02020603050405020304" pitchFamily="18" charset="0"/>
            </a:endParaRPr>
          </a:p>
          <a:p>
            <a:pPr marL="800100" lvl="1" indent="-342900" algn="just">
              <a:buFont typeface="Courier New" panose="02070309020205020404" pitchFamily="49" charset="0"/>
              <a:buChar char="o"/>
            </a:pPr>
            <a:r>
              <a:rPr lang="en-US" sz="1400" kern="100" dirty="0">
                <a:effectLst/>
                <a:latin typeface="Times New Roman" panose="02020603050405020304" pitchFamily="18" charset="0"/>
                <a:ea typeface="DengXian" panose="02010600030101010101" pitchFamily="2" charset="-122"/>
                <a:cs typeface="Times New Roman" panose="02020603050405020304" pitchFamily="18" charset="0"/>
              </a:rPr>
              <a:t>To extend the study of Model identification for two-sided model till the end of R19.</a:t>
            </a:r>
            <a:endParaRPr lang="en-US" sz="1400" kern="100" dirty="0">
              <a:effectLst/>
              <a:latin typeface="DengXian" panose="02010600030101010101" pitchFamily="2" charset="-122"/>
              <a:ea typeface="DengXian" panose="02010600030101010101" pitchFamily="2" charset="-122"/>
              <a:cs typeface="Times New Roman" panose="02020603050405020304" pitchFamily="18" charset="0"/>
            </a:endParaRPr>
          </a:p>
          <a:p>
            <a:pPr marL="800100" lvl="1" indent="-342900" algn="just">
              <a:buFont typeface="Courier New" panose="02070309020205020404" pitchFamily="49" charset="0"/>
              <a:buChar char="o"/>
            </a:pPr>
            <a:r>
              <a:rPr lang="en-US" sz="1400" kern="100" dirty="0">
                <a:effectLst/>
                <a:latin typeface="Times New Roman" panose="02020603050405020304" pitchFamily="18" charset="0"/>
                <a:ea typeface="DengXian" panose="02010600030101010101" pitchFamily="2" charset="-122"/>
                <a:cs typeface="Times New Roman" panose="02020603050405020304" pitchFamily="18" charset="0"/>
              </a:rPr>
              <a:t>To extend the study of Model transfer/delivery till the end of R19.</a:t>
            </a:r>
            <a:endParaRPr lang="en-US" kern="100" dirty="0">
              <a:effectLst/>
              <a:latin typeface="DengXian" panose="02010600030101010101" pitchFamily="2" charset="-122"/>
              <a:ea typeface="DengXian" panose="02010600030101010101" pitchFamily="2" charset="-122"/>
              <a:cs typeface="Times New Roman" panose="02020603050405020304" pitchFamily="18" charset="0"/>
            </a:endParaRPr>
          </a:p>
          <a:p>
            <a:pPr marL="0" marR="0" algn="just">
              <a:spcBef>
                <a:spcPts val="0"/>
              </a:spcBef>
              <a:spcAft>
                <a:spcPts val="0"/>
              </a:spcAft>
            </a:pPr>
            <a:r>
              <a:rPr lang="en-US" sz="1800" kern="100" dirty="0">
                <a:effectLst/>
                <a:latin typeface="Times New Roman" panose="02020603050405020304" pitchFamily="18" charset="0"/>
                <a:ea typeface="DengXian" panose="02010600030101010101" pitchFamily="2" charset="-122"/>
                <a:cs typeface="Times New Roman" panose="02020603050405020304" pitchFamily="18" charset="0"/>
              </a:rPr>
              <a:t> </a:t>
            </a:r>
            <a:endParaRPr lang="en-US" sz="1800" kern="100" dirty="0">
              <a:effectLst/>
              <a:latin typeface="DengXian" panose="02010600030101010101" pitchFamily="2" charset="-122"/>
              <a:ea typeface="DengXian" panose="02010600030101010101" pitchFamily="2" charset="-122"/>
              <a:cs typeface="Times New Roman" panose="02020603050405020304" pitchFamily="18" charset="0"/>
            </a:endParaRPr>
          </a:p>
        </p:txBody>
      </p:sp>
      <p:sp>
        <p:nvSpPr>
          <p:cNvPr id="14" name="TextBox 13">
            <a:extLst>
              <a:ext uri="{FF2B5EF4-FFF2-40B4-BE49-F238E27FC236}">
                <a16:creationId xmlns:a16="http://schemas.microsoft.com/office/drawing/2014/main" id="{EA099E16-E330-350C-7B98-6E179B2ACFC2}"/>
              </a:ext>
            </a:extLst>
          </p:cNvPr>
          <p:cNvSpPr txBox="1"/>
          <p:nvPr/>
        </p:nvSpPr>
        <p:spPr>
          <a:xfrm>
            <a:off x="7051613" y="4156219"/>
            <a:ext cx="7498934" cy="584775"/>
          </a:xfrm>
          <a:prstGeom prst="rect">
            <a:avLst/>
          </a:prstGeom>
          <a:noFill/>
        </p:spPr>
        <p:txBody>
          <a:bodyPr wrap="square">
            <a:spAutoFit/>
          </a:bodyPr>
          <a:lstStyle/>
          <a:p>
            <a:pPr marL="342900" marR="0" lvl="0" indent="-342900" algn="just">
              <a:spcBef>
                <a:spcPts val="0"/>
              </a:spcBef>
              <a:spcAft>
                <a:spcPts val="0"/>
              </a:spcAft>
              <a:buFont typeface="Symbol" panose="05050102010706020507" pitchFamily="18" charset="2"/>
              <a:buChar char=""/>
            </a:pPr>
            <a:r>
              <a:rPr lang="en-US" sz="1800" kern="100" dirty="0">
                <a:effectLst/>
                <a:latin typeface="Times New Roman" panose="02020603050405020304" pitchFamily="18" charset="0"/>
                <a:ea typeface="DengXian" panose="02010600030101010101" pitchFamily="2" charset="-122"/>
                <a:cs typeface="Times New Roman" panose="02020603050405020304" pitchFamily="18" charset="0"/>
              </a:rPr>
              <a:t>For second priority issues of positioning</a:t>
            </a:r>
            <a:endParaRPr lang="en-US" sz="1800" kern="100" dirty="0">
              <a:effectLst/>
              <a:latin typeface="DengXian" panose="02010600030101010101" pitchFamily="2" charset="-122"/>
              <a:ea typeface="DengXian" panose="02010600030101010101" pitchFamily="2" charset="-122"/>
              <a:cs typeface="Times New Roman" panose="02020603050405020304" pitchFamily="18" charset="0"/>
            </a:endParaRPr>
          </a:p>
          <a:p>
            <a:pPr marL="800100" lvl="1" indent="-342900" algn="just">
              <a:buFont typeface="Symbol" panose="05050102010706020507" pitchFamily="18" charset="2"/>
              <a:buChar char=""/>
            </a:pPr>
            <a:r>
              <a:rPr lang="en-US" sz="1400" kern="100" dirty="0">
                <a:effectLst/>
                <a:latin typeface="Times New Roman" panose="02020603050405020304" pitchFamily="18" charset="0"/>
                <a:ea typeface="DengXian" panose="02010600030101010101" pitchFamily="2" charset="-122"/>
                <a:cs typeface="Times New Roman" panose="02020603050405020304" pitchFamily="18" charset="0"/>
              </a:rPr>
              <a:t>RAN1 will not discuss any proposals targeting second priority issues in Q4, 2024.</a:t>
            </a:r>
            <a:endParaRPr lang="en-US" sz="1400" kern="100" dirty="0">
              <a:effectLst/>
              <a:latin typeface="DengXian" panose="02010600030101010101" pitchFamily="2" charset="-122"/>
              <a:ea typeface="DengXian"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252373343"/>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676955" y="287871"/>
            <a:ext cx="12674978" cy="523980"/>
          </a:xfrm>
        </p:spPr>
        <p:txBody>
          <a:bodyPr/>
          <a:lstStyle/>
          <a:p>
            <a:r>
              <a:rPr lang="en-US" dirty="0"/>
              <a:t>RAN#105</a:t>
            </a:r>
            <a:br>
              <a:rPr lang="en-US" dirty="0"/>
            </a:br>
            <a:r>
              <a:rPr lang="en-US" dirty="0"/>
              <a:t>RAN Rel-19 Project Update: NES, Mobility</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901973" y="1168933"/>
            <a:ext cx="13869762" cy="4830233"/>
          </a:xfrm>
        </p:spPr>
        <p:txBody>
          <a:bodyPr/>
          <a:lstStyle/>
          <a:p>
            <a:r>
              <a:rPr lang="en-US" sz="2400" dirty="0"/>
              <a:t>WI Enhancements of network energy savings for NR</a:t>
            </a:r>
          </a:p>
          <a:p>
            <a:pPr lvl="1"/>
            <a:r>
              <a:rPr lang="en-US" sz="2000" dirty="0"/>
              <a:t>Way forward captured in </a:t>
            </a:r>
            <a:r>
              <a:rPr lang="en-US" sz="2000" dirty="0">
                <a:hlinkClick r:id="rId2"/>
              </a:rPr>
              <a:t>RP‑242384</a:t>
            </a:r>
            <a:r>
              <a:rPr lang="en-US" sz="2000" dirty="0"/>
              <a:t>, and endorsed as</a:t>
            </a:r>
          </a:p>
          <a:p>
            <a:pPr lvl="2"/>
            <a:r>
              <a:rPr lang="en-US" sz="1800" dirty="0"/>
              <a:t>Support Case-2 as part of normative work on on-demand SIB1 for Rel-19 NES </a:t>
            </a:r>
          </a:p>
          <a:p>
            <a:pPr lvl="3"/>
            <a:r>
              <a:rPr lang="en-US" sz="1800" dirty="0"/>
              <a:t>Case-2: UE obtains UL WUS configuration from Cell A, UE transmits UL WUS on NES Cell, UE receives on-demand SIB1 from NES Cell</a:t>
            </a:r>
          </a:p>
          <a:p>
            <a:pPr lvl="3"/>
            <a:r>
              <a:rPr lang="en-US" sz="1800" dirty="0"/>
              <a:t>Update Rel-19 NES WID accordingly</a:t>
            </a:r>
          </a:p>
          <a:p>
            <a:pPr lvl="2"/>
            <a:r>
              <a:rPr lang="en-US" sz="1800" dirty="0"/>
              <a:t>Above does not impact the ongoing discussion in RAN2 on WUS configuration update for UEs camping a NES cell</a:t>
            </a:r>
          </a:p>
          <a:p>
            <a:pPr lvl="3"/>
            <a:r>
              <a:rPr lang="en-US" sz="1800" dirty="0"/>
              <a:t>No update to Rel-19 NES WID is necessary</a:t>
            </a:r>
          </a:p>
          <a:p>
            <a:pPr lvl="1"/>
            <a:r>
              <a:rPr lang="en-US" sz="2000" dirty="0"/>
              <a:t> Updated WID approved in </a:t>
            </a:r>
            <a:r>
              <a:rPr lang="en-US" sz="2000" dirty="0">
                <a:hlinkClick r:id="rId3"/>
              </a:rPr>
              <a:t>RP‑242354</a:t>
            </a:r>
            <a:endParaRPr lang="en-US" sz="2000" dirty="0"/>
          </a:p>
          <a:p>
            <a:r>
              <a:rPr lang="en-US" sz="2400" dirty="0"/>
              <a:t> WI NR mobility enhancements Phase 4</a:t>
            </a:r>
          </a:p>
          <a:p>
            <a:pPr lvl="1"/>
            <a:r>
              <a:rPr lang="en-US" sz="2000" dirty="0"/>
              <a:t>Conclusion:</a:t>
            </a:r>
          </a:p>
          <a:p>
            <a:pPr lvl="2"/>
            <a:r>
              <a:rPr lang="en-US" sz="1800" dirty="0"/>
              <a:t>Only intra-CU conditional LTM will be considered</a:t>
            </a:r>
          </a:p>
          <a:p>
            <a:pPr lvl="2"/>
            <a:r>
              <a:rPr lang="en-US" sz="1800" dirty="0"/>
              <a:t>Specify (early) CSI acquisition and  reporting for candidate cell(s)</a:t>
            </a:r>
          </a:p>
          <a:p>
            <a:pPr lvl="1"/>
            <a:r>
              <a:rPr lang="en-US" sz="2000" dirty="0"/>
              <a:t>Updated WID approved in </a:t>
            </a:r>
            <a:r>
              <a:rPr lang="en-US" sz="2400" dirty="0">
                <a:hlinkClick r:id="rId4"/>
              </a:rPr>
              <a:t>RP‑242356</a:t>
            </a:r>
            <a:endParaRPr lang="en-US" sz="2400" dirty="0"/>
          </a:p>
          <a:p>
            <a:pPr marL="0" indent="0">
              <a:buNone/>
            </a:pPr>
            <a:endParaRPr lang="en-US" sz="2400" dirty="0"/>
          </a:p>
          <a:p>
            <a:pPr lvl="2"/>
            <a:endParaRPr lang="en-US" sz="1334" dirty="0"/>
          </a:p>
        </p:txBody>
      </p:sp>
    </p:spTree>
    <p:extLst>
      <p:ext uri="{BB962C8B-B14F-4D97-AF65-F5344CB8AC3E}">
        <p14:creationId xmlns:p14="http://schemas.microsoft.com/office/powerpoint/2010/main" val="1425555496"/>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676955" y="287871"/>
            <a:ext cx="12674978" cy="523980"/>
          </a:xfrm>
        </p:spPr>
        <p:txBody>
          <a:bodyPr/>
          <a:lstStyle/>
          <a:p>
            <a:r>
              <a:rPr lang="en-US" dirty="0"/>
              <a:t>RAN#105</a:t>
            </a:r>
            <a:br>
              <a:rPr lang="en-US" dirty="0"/>
            </a:br>
            <a:r>
              <a:rPr lang="en-US" dirty="0"/>
              <a:t>RAN Rel-19 Project Update: XR, LP-WUS/WUR </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821507" y="1111059"/>
            <a:ext cx="13869762" cy="4830233"/>
          </a:xfrm>
        </p:spPr>
        <p:txBody>
          <a:bodyPr/>
          <a:lstStyle/>
          <a:p>
            <a:r>
              <a:rPr lang="en-US" sz="2400" dirty="0"/>
              <a:t>WI XR Enhancements for NR</a:t>
            </a:r>
          </a:p>
          <a:p>
            <a:pPr lvl="1"/>
            <a:r>
              <a:rPr lang="en-US" sz="2000" dirty="0"/>
              <a:t>Way forward captured in </a:t>
            </a:r>
            <a:r>
              <a:rPr lang="en-US" sz="2000" dirty="0">
                <a:hlinkClick r:id="rId2"/>
              </a:rPr>
              <a:t>RP‑242390</a:t>
            </a:r>
            <a:r>
              <a:rPr lang="en-US" sz="2000" dirty="0"/>
              <a:t>, and endorsed as (shortened version)</a:t>
            </a:r>
          </a:p>
          <a:p>
            <a:pPr lvl="2"/>
            <a:r>
              <a:rPr lang="en-US" sz="1800" dirty="0"/>
              <a:t>Specify Enhancements for support of UL scheduling to enable high XR capacity while meeting delay requirements/avoiding too late PDUs</a:t>
            </a:r>
          </a:p>
          <a:p>
            <a:pPr lvl="2"/>
            <a:r>
              <a:rPr lang="en-US" sz="1800" dirty="0"/>
              <a:t>Specify uplink congestion signaling </a:t>
            </a:r>
          </a:p>
          <a:p>
            <a:pPr lvl="2"/>
            <a:r>
              <a:rPr lang="en-GB" sz="1800" dirty="0">
                <a:effectLst/>
                <a:latin typeface="Times New Roman" panose="02020603050405020304" pitchFamily="18" charset="0"/>
                <a:ea typeface="Times New Roman" panose="02020603050405020304" pitchFamily="18" charset="0"/>
              </a:rPr>
              <a:t>Specify support for multimodality in RAN for UL and DL</a:t>
            </a:r>
            <a:r>
              <a:rPr lang="en-GB" sz="1800" dirty="0">
                <a:latin typeface="Times New Roman" panose="02020603050405020304" pitchFamily="18" charset="0"/>
                <a:ea typeface="Times New Roman" panose="02020603050405020304" pitchFamily="18" charset="0"/>
              </a:rPr>
              <a:t> </a:t>
            </a:r>
            <a:r>
              <a:rPr lang="en-GB" sz="1800" dirty="0">
                <a:effectLst/>
                <a:latin typeface="Times New Roman" panose="02020603050405020304" pitchFamily="18" charset="0"/>
                <a:ea typeface="Times New Roman" panose="02020603050405020304" pitchFamily="18" charset="0"/>
              </a:rPr>
              <a:t>[RAN3]</a:t>
            </a:r>
            <a:endParaRPr lang="en-US" sz="1800" dirty="0">
              <a:effectLst/>
              <a:latin typeface="Times New Roman" panose="02020603050405020304" pitchFamily="18" charset="0"/>
              <a:ea typeface="Times New Roman" panose="02020603050405020304" pitchFamily="18" charset="0"/>
            </a:endParaRPr>
          </a:p>
          <a:p>
            <a:pPr lvl="2"/>
            <a:r>
              <a:rPr lang="en-US" sz="1800" dirty="0"/>
              <a:t>Review in RAN#106 the conclusions in SA2 side (including MMSID delivery to RAN) to allocation for further TUs in RAN3 from Q1/25 onwards </a:t>
            </a:r>
          </a:p>
          <a:p>
            <a:pPr lvl="2"/>
            <a:r>
              <a:rPr lang="en-US" sz="1800" dirty="0"/>
              <a:t>In Q4/24 discussion in RAN3 on the SA2 LS is enabled with necessary analysis</a:t>
            </a:r>
          </a:p>
          <a:p>
            <a:pPr lvl="1"/>
            <a:r>
              <a:rPr lang="en-US" sz="2000" dirty="0"/>
              <a:t>Updated WID approved in </a:t>
            </a:r>
            <a:r>
              <a:rPr lang="en-US" sz="2000" dirty="0">
                <a:hlinkClick r:id="rId3"/>
              </a:rPr>
              <a:t>RP‑241771</a:t>
            </a:r>
            <a:endParaRPr lang="en-US" sz="2000" dirty="0"/>
          </a:p>
          <a:p>
            <a:r>
              <a:rPr lang="en-US" sz="2400" dirty="0"/>
              <a:t> WI Low-power wake-up signal and receiver for NR (LP-WUS/WUR)</a:t>
            </a:r>
          </a:p>
          <a:p>
            <a:pPr lvl="1"/>
            <a:r>
              <a:rPr lang="en-US" sz="2000" dirty="0"/>
              <a:t>The three proposals in </a:t>
            </a:r>
            <a:r>
              <a:rPr lang="en-US" sz="2000" dirty="0">
                <a:hlinkClick r:id="rId4"/>
              </a:rPr>
              <a:t>RP‑241823</a:t>
            </a:r>
            <a:r>
              <a:rPr lang="en-US" sz="2000" dirty="0"/>
              <a:t> were endorsed</a:t>
            </a:r>
          </a:p>
          <a:p>
            <a:pPr lvl="1"/>
            <a:r>
              <a:rPr lang="en-US" sz="2000" dirty="0"/>
              <a:t>The 2</a:t>
            </a:r>
            <a:r>
              <a:rPr lang="en-US" sz="2000" baseline="30000" dirty="0"/>
              <a:t>nd</a:t>
            </a:r>
            <a:r>
              <a:rPr lang="en-US" sz="2000" dirty="0"/>
              <a:t> proposal in </a:t>
            </a:r>
            <a:r>
              <a:rPr lang="en-US" sz="2000" dirty="0">
                <a:hlinkClick r:id="rId5"/>
              </a:rPr>
              <a:t>RP‑241766</a:t>
            </a:r>
            <a:r>
              <a:rPr lang="en-US" sz="2000" dirty="0"/>
              <a:t> was endorsed</a:t>
            </a:r>
          </a:p>
          <a:p>
            <a:pPr lvl="1"/>
            <a:r>
              <a:rPr lang="en-US" sz="2000" dirty="0"/>
              <a:t>Updated WID approved in </a:t>
            </a:r>
            <a:r>
              <a:rPr lang="en-US" sz="2000" dirty="0">
                <a:hlinkClick r:id="rId6"/>
              </a:rPr>
              <a:t>RP‑241824</a:t>
            </a:r>
            <a:r>
              <a:rPr lang="en-US" sz="2000" dirty="0"/>
              <a:t> </a:t>
            </a:r>
          </a:p>
          <a:p>
            <a:pPr lvl="2"/>
            <a:endParaRPr lang="en-US" sz="1334" dirty="0"/>
          </a:p>
        </p:txBody>
      </p:sp>
    </p:spTree>
    <p:extLst>
      <p:ext uri="{BB962C8B-B14F-4D97-AF65-F5344CB8AC3E}">
        <p14:creationId xmlns:p14="http://schemas.microsoft.com/office/powerpoint/2010/main" val="2288320195"/>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p:txBody>
          <a:bodyPr/>
          <a:lstStyle/>
          <a:p>
            <a:r>
              <a:rPr lang="en-US" dirty="0"/>
              <a:t>Outline</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1059107" y="2565401"/>
            <a:ext cx="13756312" cy="2728382"/>
          </a:xfrm>
        </p:spPr>
        <p:txBody>
          <a:bodyPr/>
          <a:lstStyle/>
          <a:p>
            <a:pPr lvl="0"/>
            <a:r>
              <a:rPr lang="en-US" sz="3600" dirty="0"/>
              <a:t>Administrative aspects</a:t>
            </a:r>
          </a:p>
          <a:p>
            <a:r>
              <a:rPr lang="en-US" sz="3600" dirty="0"/>
              <a:t>Planning for 6G Workshop and 5G-Advanced in Rel-20</a:t>
            </a:r>
          </a:p>
          <a:p>
            <a:pPr lvl="0"/>
            <a:r>
              <a:rPr lang="en-US" sz="3600" dirty="0"/>
              <a:t>TSG RAN project update</a:t>
            </a:r>
          </a:p>
          <a:p>
            <a:r>
              <a:rPr lang="en-US" sz="3600" dirty="0"/>
              <a:t>ITU matters</a:t>
            </a:r>
          </a:p>
        </p:txBody>
      </p:sp>
      <p:graphicFrame>
        <p:nvGraphicFramePr>
          <p:cNvPr id="4" name="Table 3">
            <a:extLst>
              <a:ext uri="{FF2B5EF4-FFF2-40B4-BE49-F238E27FC236}">
                <a16:creationId xmlns:a16="http://schemas.microsoft.com/office/drawing/2014/main" id="{66BCE1F1-9AD0-4EAF-8C18-1C3339CE0034}"/>
              </a:ext>
            </a:extLst>
          </p:cNvPr>
          <p:cNvGraphicFramePr>
            <a:graphicFrameLocks noGrp="1"/>
          </p:cNvGraphicFramePr>
          <p:nvPr>
            <p:extLst>
              <p:ext uri="{D42A27DB-BD31-4B8C-83A1-F6EECF244321}">
                <p14:modId xmlns:p14="http://schemas.microsoft.com/office/powerpoint/2010/main" val="3539289936"/>
              </p:ext>
            </p:extLst>
          </p:nvPr>
        </p:nvGraphicFramePr>
        <p:xfrm>
          <a:off x="2524125" y="1251165"/>
          <a:ext cx="8702675" cy="731940"/>
        </p:xfrm>
        <a:graphic>
          <a:graphicData uri="http://schemas.openxmlformats.org/drawingml/2006/table">
            <a:tbl>
              <a:tblPr/>
              <a:tblGrid>
                <a:gridCol w="3329772">
                  <a:extLst>
                    <a:ext uri="{9D8B030D-6E8A-4147-A177-3AD203B41FA5}">
                      <a16:colId xmlns:a16="http://schemas.microsoft.com/office/drawing/2014/main" val="2852860598"/>
                    </a:ext>
                  </a:extLst>
                </a:gridCol>
                <a:gridCol w="3104030">
                  <a:extLst>
                    <a:ext uri="{9D8B030D-6E8A-4147-A177-3AD203B41FA5}">
                      <a16:colId xmlns:a16="http://schemas.microsoft.com/office/drawing/2014/main" val="2852106393"/>
                    </a:ext>
                  </a:extLst>
                </a:gridCol>
                <a:gridCol w="2268873">
                  <a:extLst>
                    <a:ext uri="{9D8B030D-6E8A-4147-A177-3AD203B41FA5}">
                      <a16:colId xmlns:a16="http://schemas.microsoft.com/office/drawing/2014/main" val="623482918"/>
                    </a:ext>
                  </a:extLst>
                </a:gridCol>
              </a:tblGrid>
              <a:tr h="345077">
                <a:tc>
                  <a:txBody>
                    <a:bodyPr/>
                    <a:lstStyle>
                      <a:lvl1pPr>
                        <a:spcBef>
                          <a:spcPct val="20000"/>
                        </a:spcBef>
                        <a:defRPr sz="2400">
                          <a:solidFill>
                            <a:schemeClr val="tx1"/>
                          </a:solidFill>
                          <a:latin typeface="Calibri" pitchFamily="34" charset="0"/>
                          <a:ea typeface="ＭＳ Ｐゴシック" pitchFamily="50" charset="-128"/>
                        </a:defRPr>
                      </a:lvl1pPr>
                      <a:lvl2pPr marL="742950" indent="-285750">
                        <a:spcBef>
                          <a:spcPct val="20000"/>
                        </a:spcBef>
                        <a:buClr>
                          <a:srgbClr val="C00000"/>
                        </a:buClr>
                        <a:buFont typeface="Arial" pitchFamily="34" charset="0"/>
                        <a:defRPr sz="2000">
                          <a:solidFill>
                            <a:schemeClr val="tx1"/>
                          </a:solidFill>
                          <a:latin typeface="Calibri" pitchFamily="34" charset="0"/>
                          <a:ea typeface="ＭＳ Ｐゴシック" pitchFamily="50" charset="-128"/>
                        </a:defRPr>
                      </a:lvl2pPr>
                      <a:lvl3pPr marL="1143000" indent="-228600">
                        <a:spcBef>
                          <a:spcPct val="20000"/>
                        </a:spcBef>
                        <a:buFont typeface="Arial" pitchFamily="34" charset="0"/>
                        <a:defRPr>
                          <a:solidFill>
                            <a:schemeClr val="tx1"/>
                          </a:solidFill>
                          <a:latin typeface="Calibri" pitchFamily="34" charset="0"/>
                          <a:ea typeface="ＭＳ Ｐゴシック" pitchFamily="50" charset="-128"/>
                        </a:defRPr>
                      </a:lvl3pPr>
                      <a:lvl4pPr marL="1600200" indent="-228600">
                        <a:spcBef>
                          <a:spcPct val="20000"/>
                        </a:spcBef>
                        <a:buFont typeface="Arial" pitchFamily="34" charset="0"/>
                        <a:defRPr sz="1600">
                          <a:solidFill>
                            <a:schemeClr val="tx1"/>
                          </a:solidFill>
                          <a:latin typeface="Calibri" pitchFamily="34" charset="0"/>
                          <a:ea typeface="ＭＳ Ｐゴシック" pitchFamily="50" charset="-128"/>
                        </a:defRPr>
                      </a:lvl4pPr>
                      <a:lvl5pPr marL="2057400" indent="-228600">
                        <a:spcBef>
                          <a:spcPct val="20000"/>
                        </a:spcBef>
                        <a:buFont typeface="Arial" pitchFamily="34" charset="0"/>
                        <a:defRPr sz="1400">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defRPr sz="1400">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defRPr sz="1400">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defRPr sz="1400">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defRPr sz="1400">
                          <a:solidFill>
                            <a:schemeClr val="tx1"/>
                          </a:solidFill>
                          <a:latin typeface="Calibri" pitchFamily="34" charset="0"/>
                          <a:ea typeface="ＭＳ Ｐゴシック" pitchFamily="50"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ja-JP" sz="1800" b="1" i="0" u="none" strike="noStrike" cap="none" normalizeH="0" baseline="0" dirty="0">
                          <a:ln>
                            <a:noFill/>
                          </a:ln>
                          <a:solidFill>
                            <a:schemeClr val="tx1"/>
                          </a:solidFill>
                          <a:effectLst/>
                          <a:latin typeface="Calibri" pitchFamily="34" charset="0"/>
                          <a:ea typeface="ＭＳ Ｐゴシック" pitchFamily="50" charset="-128"/>
                        </a:rPr>
                        <a:t>RAN#104</a:t>
                      </a:r>
                    </a:p>
                  </a:txBody>
                  <a:tcPr marL="91462" marR="91462" marT="45825" marB="458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400">
                          <a:solidFill>
                            <a:schemeClr val="tx1"/>
                          </a:solidFill>
                          <a:latin typeface="Calibri" pitchFamily="34" charset="0"/>
                          <a:ea typeface="ＭＳ Ｐゴシック" pitchFamily="50" charset="-128"/>
                        </a:defRPr>
                      </a:lvl1pPr>
                      <a:lvl2pPr marL="742950" indent="-285750">
                        <a:spcBef>
                          <a:spcPct val="20000"/>
                        </a:spcBef>
                        <a:buClr>
                          <a:srgbClr val="C00000"/>
                        </a:buClr>
                        <a:buFont typeface="Arial" pitchFamily="34" charset="0"/>
                        <a:defRPr sz="2000">
                          <a:solidFill>
                            <a:schemeClr val="tx1"/>
                          </a:solidFill>
                          <a:latin typeface="Calibri" pitchFamily="34" charset="0"/>
                          <a:ea typeface="ＭＳ Ｐゴシック" pitchFamily="50" charset="-128"/>
                        </a:defRPr>
                      </a:lvl2pPr>
                      <a:lvl3pPr marL="1143000" indent="-228600">
                        <a:spcBef>
                          <a:spcPct val="20000"/>
                        </a:spcBef>
                        <a:buFont typeface="Arial" pitchFamily="34" charset="0"/>
                        <a:defRPr>
                          <a:solidFill>
                            <a:schemeClr val="tx1"/>
                          </a:solidFill>
                          <a:latin typeface="Calibri" pitchFamily="34" charset="0"/>
                          <a:ea typeface="ＭＳ Ｐゴシック" pitchFamily="50" charset="-128"/>
                        </a:defRPr>
                      </a:lvl3pPr>
                      <a:lvl4pPr marL="1600200" indent="-228600">
                        <a:spcBef>
                          <a:spcPct val="20000"/>
                        </a:spcBef>
                        <a:buFont typeface="Arial" pitchFamily="34" charset="0"/>
                        <a:defRPr sz="1600">
                          <a:solidFill>
                            <a:schemeClr val="tx1"/>
                          </a:solidFill>
                          <a:latin typeface="Calibri" pitchFamily="34" charset="0"/>
                          <a:ea typeface="ＭＳ Ｐゴシック" pitchFamily="50" charset="-128"/>
                        </a:defRPr>
                      </a:lvl4pPr>
                      <a:lvl5pPr marL="2057400" indent="-228600">
                        <a:spcBef>
                          <a:spcPct val="20000"/>
                        </a:spcBef>
                        <a:buFont typeface="Arial" pitchFamily="34" charset="0"/>
                        <a:defRPr sz="1400">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defRPr sz="1400">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defRPr sz="1400">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defRPr sz="1400">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defRPr sz="1400">
                          <a:solidFill>
                            <a:schemeClr val="tx1"/>
                          </a:solidFill>
                          <a:latin typeface="Calibri" pitchFamily="34" charset="0"/>
                          <a:ea typeface="ＭＳ Ｐゴシック" pitchFamily="50"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ja-JP" sz="1800" b="1" i="0" u="none" strike="noStrike" cap="none" normalizeH="0" baseline="0" dirty="0">
                          <a:ln>
                            <a:noFill/>
                          </a:ln>
                          <a:solidFill>
                            <a:schemeClr val="tx1"/>
                          </a:solidFill>
                          <a:effectLst/>
                          <a:latin typeface="Calibri" pitchFamily="34" charset="0"/>
                          <a:ea typeface="ＭＳ Ｐゴシック" pitchFamily="50" charset="-128"/>
                        </a:rPr>
                        <a:t>17</a:t>
                      </a:r>
                      <a:r>
                        <a:rPr kumimoji="0" lang="en-US" altLang="ja-JP" sz="1800" b="1" i="0" u="none" strike="noStrike" cap="none" normalizeH="0" baseline="30000" dirty="0">
                          <a:ln>
                            <a:noFill/>
                          </a:ln>
                          <a:solidFill>
                            <a:schemeClr val="tx1"/>
                          </a:solidFill>
                          <a:effectLst/>
                          <a:latin typeface="Calibri" pitchFamily="34" charset="0"/>
                          <a:ea typeface="ＭＳ Ｐゴシック" pitchFamily="50" charset="-128"/>
                        </a:rPr>
                        <a:t>th</a:t>
                      </a:r>
                      <a:r>
                        <a:rPr kumimoji="0" lang="en-US" altLang="ja-JP" sz="1800" b="1" i="0" u="none" strike="noStrike" cap="none" normalizeH="0" baseline="0" dirty="0">
                          <a:ln>
                            <a:noFill/>
                          </a:ln>
                          <a:solidFill>
                            <a:schemeClr val="tx1"/>
                          </a:solidFill>
                          <a:effectLst/>
                          <a:latin typeface="Calibri" pitchFamily="34" charset="0"/>
                          <a:ea typeface="ＭＳ Ｐゴシック" pitchFamily="50" charset="-128"/>
                        </a:rPr>
                        <a:t> – 20</a:t>
                      </a:r>
                      <a:r>
                        <a:rPr kumimoji="0" lang="en-US" altLang="ja-JP" sz="1800" b="1" i="0" u="none" strike="noStrike" cap="none" normalizeH="0" baseline="30000" dirty="0">
                          <a:ln>
                            <a:noFill/>
                          </a:ln>
                          <a:solidFill>
                            <a:schemeClr val="tx1"/>
                          </a:solidFill>
                          <a:effectLst/>
                          <a:latin typeface="Calibri" pitchFamily="34" charset="0"/>
                          <a:ea typeface="ＭＳ Ｐゴシック" pitchFamily="50" charset="-128"/>
                        </a:rPr>
                        <a:t>th</a:t>
                      </a:r>
                      <a:r>
                        <a:rPr kumimoji="0" lang="en-US" altLang="ja-JP" sz="1800" b="1" i="0" u="none" strike="noStrike" cap="none" normalizeH="0" baseline="0" dirty="0">
                          <a:ln>
                            <a:noFill/>
                          </a:ln>
                          <a:solidFill>
                            <a:schemeClr val="tx1"/>
                          </a:solidFill>
                          <a:effectLst/>
                          <a:latin typeface="Calibri" pitchFamily="34" charset="0"/>
                          <a:ea typeface="ＭＳ Ｐゴシック" pitchFamily="50" charset="-128"/>
                        </a:rPr>
                        <a:t>, June 2024</a:t>
                      </a:r>
                    </a:p>
                  </a:txBody>
                  <a:tcPr marL="91462" marR="91462" marT="45825" marB="458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400">
                          <a:solidFill>
                            <a:schemeClr val="tx1"/>
                          </a:solidFill>
                          <a:latin typeface="Calibri" pitchFamily="34" charset="0"/>
                          <a:ea typeface="ＭＳ Ｐゴシック" pitchFamily="50" charset="-128"/>
                        </a:defRPr>
                      </a:lvl1pPr>
                      <a:lvl2pPr marL="742950" indent="-285750">
                        <a:spcBef>
                          <a:spcPct val="20000"/>
                        </a:spcBef>
                        <a:buClr>
                          <a:srgbClr val="C00000"/>
                        </a:buClr>
                        <a:buFont typeface="Arial" pitchFamily="34" charset="0"/>
                        <a:defRPr sz="2000">
                          <a:solidFill>
                            <a:schemeClr val="tx1"/>
                          </a:solidFill>
                          <a:latin typeface="Calibri" pitchFamily="34" charset="0"/>
                          <a:ea typeface="ＭＳ Ｐゴシック" pitchFamily="50" charset="-128"/>
                        </a:defRPr>
                      </a:lvl2pPr>
                      <a:lvl3pPr marL="1143000" indent="-228600">
                        <a:spcBef>
                          <a:spcPct val="20000"/>
                        </a:spcBef>
                        <a:buFont typeface="Arial" pitchFamily="34" charset="0"/>
                        <a:defRPr>
                          <a:solidFill>
                            <a:schemeClr val="tx1"/>
                          </a:solidFill>
                          <a:latin typeface="Calibri" pitchFamily="34" charset="0"/>
                          <a:ea typeface="ＭＳ Ｐゴシック" pitchFamily="50" charset="-128"/>
                        </a:defRPr>
                      </a:lvl3pPr>
                      <a:lvl4pPr marL="1600200" indent="-228600">
                        <a:spcBef>
                          <a:spcPct val="20000"/>
                        </a:spcBef>
                        <a:buFont typeface="Arial" pitchFamily="34" charset="0"/>
                        <a:defRPr sz="1600">
                          <a:solidFill>
                            <a:schemeClr val="tx1"/>
                          </a:solidFill>
                          <a:latin typeface="Calibri" pitchFamily="34" charset="0"/>
                          <a:ea typeface="ＭＳ Ｐゴシック" pitchFamily="50" charset="-128"/>
                        </a:defRPr>
                      </a:lvl4pPr>
                      <a:lvl5pPr marL="2057400" indent="-228600">
                        <a:spcBef>
                          <a:spcPct val="20000"/>
                        </a:spcBef>
                        <a:buFont typeface="Arial" pitchFamily="34" charset="0"/>
                        <a:defRPr sz="1400">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defRPr sz="1400">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defRPr sz="1400">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defRPr sz="1400">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defRPr sz="1400">
                          <a:solidFill>
                            <a:schemeClr val="tx1"/>
                          </a:solidFill>
                          <a:latin typeface="Calibri" pitchFamily="34" charset="0"/>
                          <a:ea typeface="ＭＳ Ｐゴシック" pitchFamily="50"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ja-JP" sz="1800" b="1" i="0" u="none" strike="noStrike" cap="none" normalizeH="0" baseline="0" dirty="0">
                          <a:ln>
                            <a:noFill/>
                          </a:ln>
                          <a:solidFill>
                            <a:schemeClr val="tx1"/>
                          </a:solidFill>
                          <a:effectLst/>
                          <a:latin typeface="Calibri" pitchFamily="34" charset="0"/>
                          <a:ea typeface="ＭＳ Ｐゴシック" pitchFamily="50" charset="-128"/>
                        </a:rPr>
                        <a:t>Shanghai</a:t>
                      </a:r>
                    </a:p>
                  </a:txBody>
                  <a:tcPr marL="91462" marR="91462" marT="45825" marB="458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4159939417"/>
                  </a:ext>
                </a:extLst>
              </a:tr>
              <a:tr h="339467">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ja-JP" sz="1800" b="1" i="0" u="none" strike="noStrike" cap="none" normalizeH="0" baseline="0" dirty="0">
                          <a:ln>
                            <a:noFill/>
                          </a:ln>
                          <a:solidFill>
                            <a:schemeClr val="tx1"/>
                          </a:solidFill>
                          <a:effectLst/>
                          <a:latin typeface="Calibri" pitchFamily="34" charset="0"/>
                          <a:ea typeface="ＭＳ Ｐゴシック" pitchFamily="50" charset="-128"/>
                        </a:rPr>
                        <a:t>RAN#105</a:t>
                      </a:r>
                    </a:p>
                  </a:txBody>
                  <a:tcPr marL="91462" marR="91462" marT="45825" marB="458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ja-JP" sz="1800" b="1" i="0" u="none" strike="noStrike" cap="none" normalizeH="0" baseline="0" dirty="0">
                          <a:ln>
                            <a:noFill/>
                          </a:ln>
                          <a:solidFill>
                            <a:schemeClr val="tx1"/>
                          </a:solidFill>
                          <a:effectLst/>
                          <a:latin typeface="Calibri" pitchFamily="34" charset="0"/>
                          <a:ea typeface="ＭＳ Ｐゴシック" pitchFamily="50" charset="-128"/>
                        </a:rPr>
                        <a:t>9</a:t>
                      </a:r>
                      <a:r>
                        <a:rPr kumimoji="0" lang="en-US" altLang="ja-JP" sz="1800" b="1" i="0" u="none" strike="noStrike" cap="none" normalizeH="0" baseline="30000" dirty="0">
                          <a:ln>
                            <a:noFill/>
                          </a:ln>
                          <a:solidFill>
                            <a:schemeClr val="tx1"/>
                          </a:solidFill>
                          <a:effectLst/>
                          <a:latin typeface="Calibri" pitchFamily="34" charset="0"/>
                          <a:ea typeface="ＭＳ Ｐゴシック" pitchFamily="50" charset="-128"/>
                        </a:rPr>
                        <a:t>th</a:t>
                      </a:r>
                      <a:r>
                        <a:rPr kumimoji="0" lang="en-US" altLang="ja-JP" sz="1800" b="1" i="0" u="none" strike="noStrike" cap="none" normalizeH="0" baseline="0" dirty="0">
                          <a:ln>
                            <a:noFill/>
                          </a:ln>
                          <a:solidFill>
                            <a:schemeClr val="tx1"/>
                          </a:solidFill>
                          <a:effectLst/>
                          <a:latin typeface="Calibri" pitchFamily="34" charset="0"/>
                          <a:ea typeface="ＭＳ Ｐゴシック" pitchFamily="50" charset="-128"/>
                        </a:rPr>
                        <a:t> – 12</a:t>
                      </a:r>
                      <a:r>
                        <a:rPr kumimoji="0" lang="en-US" altLang="ja-JP" sz="1800" b="1" i="0" u="none" strike="noStrike" cap="none" normalizeH="0" baseline="30000" dirty="0">
                          <a:ln>
                            <a:noFill/>
                          </a:ln>
                          <a:solidFill>
                            <a:schemeClr val="tx1"/>
                          </a:solidFill>
                          <a:effectLst/>
                          <a:latin typeface="Calibri" pitchFamily="34" charset="0"/>
                          <a:ea typeface="ＭＳ Ｐゴシック" pitchFamily="50" charset="-128"/>
                        </a:rPr>
                        <a:t>st</a:t>
                      </a:r>
                      <a:r>
                        <a:rPr kumimoji="0" lang="en-US" altLang="ja-JP" sz="1800" b="1" i="0" u="none" strike="noStrike" cap="none" normalizeH="0" baseline="0" dirty="0">
                          <a:ln>
                            <a:noFill/>
                          </a:ln>
                          <a:solidFill>
                            <a:schemeClr val="tx1"/>
                          </a:solidFill>
                          <a:effectLst/>
                          <a:latin typeface="Calibri" pitchFamily="34" charset="0"/>
                          <a:ea typeface="ＭＳ Ｐゴシック" pitchFamily="50" charset="-128"/>
                        </a:rPr>
                        <a:t>, September 2024</a:t>
                      </a:r>
                    </a:p>
                  </a:txBody>
                  <a:tcPr marL="91462" marR="91462" marT="45825" marB="458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defRPr/>
                      </a:pPr>
                      <a:r>
                        <a:rPr kumimoji="0" lang="en-US" altLang="ja-JP" sz="1800" b="1" i="0" u="none" strike="noStrike" cap="none" normalizeH="0" baseline="0" dirty="0">
                          <a:ln>
                            <a:noFill/>
                          </a:ln>
                          <a:solidFill>
                            <a:schemeClr val="tx1"/>
                          </a:solidFill>
                          <a:effectLst/>
                          <a:latin typeface="Calibri" pitchFamily="34" charset="0"/>
                          <a:ea typeface="ＭＳ Ｐゴシック" pitchFamily="50" charset="-128"/>
                        </a:rPr>
                        <a:t>Melbourne</a:t>
                      </a:r>
                    </a:p>
                  </a:txBody>
                  <a:tcPr marL="91462" marR="91462" marT="45825" marB="458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3506592216"/>
                  </a:ext>
                </a:extLst>
              </a:tr>
            </a:tbl>
          </a:graphicData>
        </a:graphic>
      </p:graphicFrame>
    </p:spTree>
    <p:extLst>
      <p:ext uri="{BB962C8B-B14F-4D97-AF65-F5344CB8AC3E}">
        <p14:creationId xmlns:p14="http://schemas.microsoft.com/office/powerpoint/2010/main" val="4008192341"/>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676955" y="287871"/>
            <a:ext cx="12674978" cy="523980"/>
          </a:xfrm>
        </p:spPr>
        <p:txBody>
          <a:bodyPr/>
          <a:lstStyle/>
          <a:p>
            <a:r>
              <a:rPr lang="en-US" sz="4000" dirty="0"/>
              <a:t>RAN#105</a:t>
            </a:r>
            <a:br>
              <a:rPr lang="en-US" sz="4000" dirty="0"/>
            </a:br>
            <a:r>
              <a:rPr lang="en-US" sz="4000" dirty="0"/>
              <a:t>RAN Rel-19 Project Update: MIMO, AI/ML Mobility, IoT NTN</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676955" y="1276433"/>
            <a:ext cx="13869762" cy="4830233"/>
          </a:xfrm>
        </p:spPr>
        <p:txBody>
          <a:bodyPr/>
          <a:lstStyle/>
          <a:p>
            <a:r>
              <a:rPr lang="en-US" sz="2400" dirty="0"/>
              <a:t>WI Rel-19 NR MIMO Ph5</a:t>
            </a:r>
          </a:p>
          <a:p>
            <a:pPr lvl="1"/>
            <a:r>
              <a:rPr lang="en-US" sz="2000" dirty="0"/>
              <a:t>Way forward captured in </a:t>
            </a:r>
            <a:r>
              <a:rPr lang="en-US" sz="2000" dirty="0">
                <a:hlinkClick r:id="rId2"/>
              </a:rPr>
              <a:t>RP‑242367</a:t>
            </a:r>
            <a:r>
              <a:rPr lang="en-US" sz="2000" dirty="0"/>
              <a:t>, with the proposals endorsed</a:t>
            </a:r>
          </a:p>
          <a:p>
            <a:pPr lvl="1"/>
            <a:r>
              <a:rPr lang="en-US" sz="2000" dirty="0"/>
              <a:t>Updated WID approved in </a:t>
            </a:r>
            <a:r>
              <a:rPr lang="en-US" sz="2000" dirty="0">
                <a:hlinkClick r:id="rId3"/>
              </a:rPr>
              <a:t>RP‑242394</a:t>
            </a:r>
            <a:endParaRPr lang="en-US" sz="2000" dirty="0"/>
          </a:p>
          <a:p>
            <a:r>
              <a:rPr lang="en-US" sz="2400" dirty="0"/>
              <a:t>SI Study on Artificial Intelligence (AI)/Machine Learning (ML) for mobility in NR</a:t>
            </a:r>
          </a:p>
          <a:p>
            <a:pPr lvl="1"/>
            <a:r>
              <a:rPr lang="en-US" sz="2000" dirty="0"/>
              <a:t>Way forward captured in </a:t>
            </a:r>
            <a:r>
              <a:rPr lang="en-US" sz="2000" dirty="0">
                <a:hlinkClick r:id="rId4"/>
              </a:rPr>
              <a:t>RP‑242362</a:t>
            </a:r>
            <a:r>
              <a:rPr lang="en-US" sz="2000" dirty="0"/>
              <a:t>, which was endorsed</a:t>
            </a:r>
          </a:p>
          <a:p>
            <a:pPr lvl="1"/>
            <a:r>
              <a:rPr lang="en-US" sz="2000" dirty="0"/>
              <a:t>Updated WID approved in </a:t>
            </a:r>
            <a:r>
              <a:rPr lang="en-US" sz="2000" dirty="0">
                <a:hlinkClick r:id="rId5"/>
              </a:rPr>
              <a:t>RP‑242393</a:t>
            </a:r>
            <a:r>
              <a:rPr lang="en-US" sz="2000" dirty="0"/>
              <a:t> </a:t>
            </a:r>
          </a:p>
          <a:p>
            <a:r>
              <a:rPr lang="en-US" sz="2400" dirty="0"/>
              <a:t>WI Non-Terrestrial Networks (NTN) for Internet of Things (IoT) Phase 3</a:t>
            </a:r>
          </a:p>
          <a:p>
            <a:pPr lvl="1"/>
            <a:r>
              <a:rPr lang="en-US" sz="2000" dirty="0"/>
              <a:t>Way forward captured in </a:t>
            </a:r>
            <a:r>
              <a:rPr lang="en-US" sz="2000" dirty="0">
                <a:hlinkClick r:id="rId6"/>
              </a:rPr>
              <a:t>RP‑242368</a:t>
            </a:r>
            <a:r>
              <a:rPr lang="en-US" sz="2000" dirty="0"/>
              <a:t>, which was endorsed</a:t>
            </a:r>
          </a:p>
          <a:p>
            <a:pPr lvl="2"/>
            <a:r>
              <a:rPr lang="en-US" sz="1800" dirty="0"/>
              <a:t>Update scope of WI to support broadcast of PWS messages for NB-IoT re-using the LTE mechanisms [RAN2]</a:t>
            </a:r>
          </a:p>
          <a:p>
            <a:pPr lvl="3"/>
            <a:r>
              <a:rPr lang="en-US" sz="1600" dirty="0"/>
              <a:t>The solutions will be developed for NTN but can be applicable to TN (if possible).   Specific NB-IoT TN optimizations will not be considered as part of this WI </a:t>
            </a:r>
          </a:p>
          <a:p>
            <a:pPr lvl="2"/>
            <a:r>
              <a:rPr lang="en-US" sz="1800" dirty="0"/>
              <a:t>Support for indication of intended service area will be considered based on NR NTN discussions/outcome. </a:t>
            </a:r>
          </a:p>
          <a:p>
            <a:pPr lvl="1"/>
            <a:r>
              <a:rPr lang="en-US" sz="2000" dirty="0"/>
              <a:t>Updated WID approved in </a:t>
            </a:r>
            <a:r>
              <a:rPr lang="en-US" sz="2000" dirty="0">
                <a:hlinkClick r:id="rId7"/>
              </a:rPr>
              <a:t>RP‑242397</a:t>
            </a:r>
            <a:endParaRPr lang="en-US" sz="2000" dirty="0"/>
          </a:p>
          <a:p>
            <a:pPr lvl="2"/>
            <a:endParaRPr lang="en-US" sz="1465" dirty="0"/>
          </a:p>
        </p:txBody>
      </p:sp>
    </p:spTree>
    <p:extLst>
      <p:ext uri="{BB962C8B-B14F-4D97-AF65-F5344CB8AC3E}">
        <p14:creationId xmlns:p14="http://schemas.microsoft.com/office/powerpoint/2010/main" val="2835138770"/>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676955" y="287871"/>
            <a:ext cx="12674978" cy="523980"/>
          </a:xfrm>
        </p:spPr>
        <p:txBody>
          <a:bodyPr/>
          <a:lstStyle/>
          <a:p>
            <a:r>
              <a:rPr lang="en-US" sz="4000" dirty="0"/>
              <a:t>RAN#105</a:t>
            </a:r>
            <a:br>
              <a:rPr lang="en-US" sz="4000" dirty="0"/>
            </a:br>
            <a:r>
              <a:rPr lang="en-US" sz="4000" dirty="0"/>
              <a:t>RAN Rel-19 Project Update: Newly Converted RAN3-led WIs</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676955" y="1267380"/>
            <a:ext cx="13869762" cy="4830233"/>
          </a:xfrm>
        </p:spPr>
        <p:txBody>
          <a:bodyPr/>
          <a:lstStyle/>
          <a:p>
            <a:r>
              <a:rPr lang="en-US" sz="2800" dirty="0"/>
              <a:t>As planned, two study items led by RAN3 were completed and converted to work items</a:t>
            </a:r>
          </a:p>
          <a:p>
            <a:pPr lvl="1"/>
            <a:r>
              <a:rPr lang="en-US" sz="2400" dirty="0"/>
              <a:t>New WID on enhancements for Artificial Intelligence (AI)/Machine Learning (ML) for NG-RAN approved in </a:t>
            </a:r>
            <a:r>
              <a:rPr lang="en-US" sz="2400" dirty="0">
                <a:hlinkClick r:id="rId2"/>
              </a:rPr>
              <a:t>RP‑242385</a:t>
            </a:r>
            <a:r>
              <a:rPr lang="en-US" sz="2400" dirty="0"/>
              <a:t> </a:t>
            </a:r>
          </a:p>
          <a:p>
            <a:pPr lvl="1"/>
            <a:r>
              <a:rPr lang="en-US" sz="2400" dirty="0"/>
              <a:t>New WID on additional topological enhancements for NR approved in </a:t>
            </a:r>
            <a:r>
              <a:rPr lang="en-US" sz="2400" dirty="0">
                <a:hlinkClick r:id="rId3"/>
              </a:rPr>
              <a:t>RP‑242395</a:t>
            </a:r>
            <a:r>
              <a:rPr lang="en-US" sz="2400" dirty="0"/>
              <a:t> </a:t>
            </a:r>
          </a:p>
          <a:p>
            <a:pPr lvl="2"/>
            <a:endParaRPr lang="en-US" sz="1600" dirty="0"/>
          </a:p>
        </p:txBody>
      </p:sp>
    </p:spTree>
    <p:extLst>
      <p:ext uri="{BB962C8B-B14F-4D97-AF65-F5344CB8AC3E}">
        <p14:creationId xmlns:p14="http://schemas.microsoft.com/office/powerpoint/2010/main" val="539204058"/>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676955" y="287871"/>
            <a:ext cx="12674978" cy="523980"/>
          </a:xfrm>
        </p:spPr>
        <p:txBody>
          <a:bodyPr/>
          <a:lstStyle/>
          <a:p>
            <a:r>
              <a:rPr lang="en-US" dirty="0"/>
              <a:t>RAN#105: Other Projects</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811438" y="1013883"/>
            <a:ext cx="13175178" cy="4830233"/>
          </a:xfrm>
        </p:spPr>
        <p:txBody>
          <a:bodyPr/>
          <a:lstStyle/>
          <a:p>
            <a:r>
              <a:rPr lang="en-US" sz="2400" dirty="0"/>
              <a:t>Revised SID: Study on NR frequency range 2 (FR2) OTA (Over the Air) testing enhancement Phase 3 approved in </a:t>
            </a:r>
            <a:r>
              <a:rPr lang="en-US" sz="2400" dirty="0">
                <a:hlinkClick r:id="rId2"/>
              </a:rPr>
              <a:t>RP-241846</a:t>
            </a:r>
            <a:endParaRPr lang="en-US" sz="2400" dirty="0"/>
          </a:p>
          <a:p>
            <a:r>
              <a:rPr lang="en-US" sz="2400"/>
              <a:t>Revised </a:t>
            </a:r>
            <a:r>
              <a:rPr lang="en-US" sz="2400" dirty="0"/>
              <a:t>WID of NR RRM Phase 5 approved in </a:t>
            </a:r>
            <a:r>
              <a:rPr lang="en-US" sz="2400" dirty="0">
                <a:hlinkClick r:id="rId3"/>
              </a:rPr>
              <a:t>RP-242380</a:t>
            </a:r>
            <a:endParaRPr lang="en-US" sz="2400" dirty="0"/>
          </a:p>
          <a:p>
            <a:r>
              <a:rPr lang="en-US" sz="2400" dirty="0"/>
              <a:t>Revised WID on Support of intra-band non-collocated EN-DC/NR-CA deployment Phase2: new receiver type(s) approved in </a:t>
            </a:r>
            <a:r>
              <a:rPr lang="en-US" sz="2400" dirty="0">
                <a:hlinkClick r:id="rId4"/>
              </a:rPr>
              <a:t>RP-242083</a:t>
            </a:r>
            <a:endParaRPr lang="en-US" sz="2400" dirty="0"/>
          </a:p>
          <a:p>
            <a:r>
              <a:rPr lang="en-US" sz="2400" dirty="0"/>
              <a:t>Revised WID on Enhancements for Air-to-ground network for NR approved in </a:t>
            </a:r>
            <a:r>
              <a:rPr lang="en-US" sz="2400" dirty="0">
                <a:hlinkClick r:id="rId5"/>
              </a:rPr>
              <a:t>RP-242381</a:t>
            </a:r>
            <a:endParaRPr lang="en-US" sz="2400" dirty="0"/>
          </a:p>
          <a:p>
            <a:endParaRPr lang="en-US" sz="2400" dirty="0"/>
          </a:p>
          <a:p>
            <a:endParaRPr lang="en-US" sz="2000" dirty="0"/>
          </a:p>
        </p:txBody>
      </p:sp>
    </p:spTree>
    <p:extLst>
      <p:ext uri="{BB962C8B-B14F-4D97-AF65-F5344CB8AC3E}">
        <p14:creationId xmlns:p14="http://schemas.microsoft.com/office/powerpoint/2010/main" val="397302784"/>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676955" y="287871"/>
            <a:ext cx="12674978" cy="523980"/>
          </a:xfrm>
        </p:spPr>
        <p:txBody>
          <a:bodyPr/>
          <a:lstStyle/>
          <a:p>
            <a:r>
              <a:rPr lang="en-US" dirty="0"/>
              <a:t>RAN#105: IMT-2030 Related Discussion</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910173" y="1013883"/>
            <a:ext cx="13175178" cy="4830233"/>
          </a:xfrm>
        </p:spPr>
        <p:txBody>
          <a:bodyPr/>
          <a:lstStyle/>
          <a:p>
            <a:r>
              <a:rPr lang="en-US" sz="2800" dirty="0"/>
              <a:t>As planned, RAN#105 carried out initial discussion related on IMT-2030</a:t>
            </a:r>
          </a:p>
          <a:p>
            <a:pPr lvl="1"/>
            <a:r>
              <a:rPr lang="en-US" sz="2400" dirty="0"/>
              <a:t>Including a presentation of status of work on IMT-2030 in ITU-R WP5D, and some initial sharing of thoughts on TPRs (technical performance requirements)</a:t>
            </a:r>
          </a:p>
          <a:p>
            <a:pPr lvl="1"/>
            <a:r>
              <a:rPr lang="en-US" sz="2400" dirty="0"/>
              <a:t>No conclusion was drawn</a:t>
            </a:r>
          </a:p>
          <a:p>
            <a:endParaRPr lang="en-US" sz="2400" dirty="0"/>
          </a:p>
        </p:txBody>
      </p:sp>
    </p:spTree>
    <p:extLst>
      <p:ext uri="{BB962C8B-B14F-4D97-AF65-F5344CB8AC3E}">
        <p14:creationId xmlns:p14="http://schemas.microsoft.com/office/powerpoint/2010/main" val="3492421168"/>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F8CA0F-D8F1-4A1D-B054-9C9D5323BB36}"/>
              </a:ext>
            </a:extLst>
          </p:cNvPr>
          <p:cNvSpPr>
            <a:spLocks noGrp="1"/>
          </p:cNvSpPr>
          <p:nvPr>
            <p:ph type="ctrTitle"/>
          </p:nvPr>
        </p:nvSpPr>
        <p:spPr>
          <a:xfrm>
            <a:off x="1793534" y="2274381"/>
            <a:ext cx="12746197" cy="1470025"/>
          </a:xfrm>
        </p:spPr>
        <p:txBody>
          <a:bodyPr/>
          <a:lstStyle/>
          <a:p>
            <a:r>
              <a:rPr lang="en-US" dirty="0"/>
              <a:t>ITU matters</a:t>
            </a:r>
          </a:p>
        </p:txBody>
      </p:sp>
    </p:spTree>
    <p:extLst>
      <p:ext uri="{BB962C8B-B14F-4D97-AF65-F5344CB8AC3E}">
        <p14:creationId xmlns:p14="http://schemas.microsoft.com/office/powerpoint/2010/main" val="1225241103"/>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1887688" y="228603"/>
            <a:ext cx="11706046" cy="785280"/>
          </a:xfrm>
        </p:spPr>
        <p:txBody>
          <a:bodyPr/>
          <a:lstStyle/>
          <a:p>
            <a:r>
              <a:rPr lang="en-US" dirty="0"/>
              <a:t>ITU matters in RAN#104</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703507" y="1013883"/>
            <a:ext cx="13756312" cy="4830233"/>
          </a:xfrm>
        </p:spPr>
        <p:txBody>
          <a:bodyPr/>
          <a:lstStyle/>
          <a:p>
            <a:r>
              <a:rPr lang="en-US" sz="2800" dirty="0"/>
              <a:t>SR for ITU AH can be found in </a:t>
            </a:r>
            <a:r>
              <a:rPr lang="en-US" sz="2800" dirty="0">
                <a:hlinkClick r:id="rId2"/>
              </a:rPr>
              <a:t>RP</a:t>
            </a:r>
            <a:r>
              <a:rPr lang="en-US" sz="2800" dirty="0">
                <a:hlinkClick r:id="rId3"/>
              </a:rPr>
              <a:t>-</a:t>
            </a:r>
            <a:r>
              <a:rPr lang="en-US" sz="2800" dirty="0">
                <a:hlinkClick r:id="rId4"/>
              </a:rPr>
              <a:t>240875</a:t>
            </a:r>
            <a:endParaRPr lang="en-US" sz="2800" dirty="0"/>
          </a:p>
          <a:p>
            <a:r>
              <a:rPr lang="en-US" sz="2800" dirty="0"/>
              <a:t>RAN4 progress on 4400 to 4800MHz is reflected in the RAN4 LS </a:t>
            </a:r>
            <a:r>
              <a:rPr lang="en-US" sz="2800" dirty="0">
                <a:hlinkClick r:id="rId2"/>
              </a:rPr>
              <a:t>RP</a:t>
            </a:r>
            <a:r>
              <a:rPr lang="en-US" sz="2800" dirty="0">
                <a:hlinkClick r:id="rId3"/>
              </a:rPr>
              <a:t>-</a:t>
            </a:r>
            <a:r>
              <a:rPr lang="en-US" sz="2800" dirty="0">
                <a:hlinkClick r:id="rId5"/>
              </a:rPr>
              <a:t>240890</a:t>
            </a:r>
            <a:endParaRPr lang="en-US" sz="2800" dirty="0"/>
          </a:p>
          <a:p>
            <a:pPr lvl="1"/>
            <a:r>
              <a:rPr lang="en-US" sz="2400" dirty="0"/>
              <a:t>LS on Parameters for 4400 to 4800 MHz of terrestrial component of IMT for sharing and compatibility studies in preparation for WRC-27 </a:t>
            </a:r>
          </a:p>
          <a:p>
            <a:r>
              <a:rPr lang="en-US" sz="2800" dirty="0"/>
              <a:t>The following LSs were agreed and</a:t>
            </a:r>
            <a:r>
              <a:rPr lang="en-US" sz="1800" dirty="0"/>
              <a:t> </a:t>
            </a:r>
            <a:r>
              <a:rPr lang="en-US" sz="2800" dirty="0"/>
              <a:t>forwarded to SA</a:t>
            </a:r>
          </a:p>
          <a:p>
            <a:pPr lvl="1"/>
            <a:r>
              <a:rPr lang="en-US" sz="2400" dirty="0">
                <a:hlinkClick r:id="rId2"/>
              </a:rPr>
              <a:t>RP</a:t>
            </a:r>
            <a:r>
              <a:rPr lang="en-US" sz="2400" dirty="0">
                <a:hlinkClick r:id="rId3"/>
              </a:rPr>
              <a:t>-</a:t>
            </a:r>
            <a:r>
              <a:rPr lang="en-US" sz="2400" dirty="0">
                <a:hlinkClick r:id="rId6"/>
              </a:rPr>
              <a:t>240903</a:t>
            </a:r>
            <a:r>
              <a:rPr lang="en-US" sz="2400" dirty="0"/>
              <a:t>: DRAFT reply LTI to ITU-R WP5D/TEMP/895Rev1 = RP-231519 on the schedule for updating Recommendation ITU-R M.2012 to revision 7</a:t>
            </a:r>
          </a:p>
          <a:p>
            <a:pPr lvl="1"/>
            <a:r>
              <a:rPr lang="en-US" sz="2400" dirty="0">
                <a:hlinkClick r:id="rId2"/>
              </a:rPr>
              <a:t>RP</a:t>
            </a:r>
            <a:r>
              <a:rPr lang="en-US" sz="2400" dirty="0">
                <a:hlinkClick r:id="rId3"/>
              </a:rPr>
              <a:t>-</a:t>
            </a:r>
            <a:r>
              <a:rPr lang="en-US" sz="2400" dirty="0">
                <a:hlinkClick r:id="rId7"/>
              </a:rPr>
              <a:t>240904</a:t>
            </a:r>
            <a:r>
              <a:rPr lang="en-US" sz="2400" dirty="0"/>
              <a:t>: DRAFT reply LTI to ITU-R WP5D_TEMP_917rev1 = RP-231520 on the schedule for updating Recommendation ITU-R M.2150 to revision 3</a:t>
            </a:r>
          </a:p>
        </p:txBody>
      </p:sp>
    </p:spTree>
    <p:extLst>
      <p:ext uri="{BB962C8B-B14F-4D97-AF65-F5344CB8AC3E}">
        <p14:creationId xmlns:p14="http://schemas.microsoft.com/office/powerpoint/2010/main" val="878206695"/>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1887688" y="228603"/>
            <a:ext cx="11706046" cy="785280"/>
          </a:xfrm>
        </p:spPr>
        <p:txBody>
          <a:bodyPr/>
          <a:lstStyle/>
          <a:p>
            <a:r>
              <a:rPr lang="en-US" dirty="0"/>
              <a:t>ITU matters in RAN#105</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703507" y="1013883"/>
            <a:ext cx="13756312" cy="4830233"/>
          </a:xfrm>
        </p:spPr>
        <p:txBody>
          <a:bodyPr/>
          <a:lstStyle/>
          <a:p>
            <a:r>
              <a:rPr lang="en-US" sz="2400" dirty="0"/>
              <a:t>SR for ITU AH can be found in </a:t>
            </a:r>
            <a:r>
              <a:rPr lang="en-US" sz="2400" dirty="0">
                <a:hlinkClick r:id="rId2"/>
              </a:rPr>
              <a:t>RP</a:t>
            </a:r>
            <a:r>
              <a:rPr lang="en-US" sz="2400" dirty="0">
                <a:hlinkClick r:id="rId3"/>
              </a:rPr>
              <a:t>-</a:t>
            </a:r>
            <a:r>
              <a:rPr lang="en-US" sz="2400" dirty="0">
                <a:hlinkClick r:id="rId2"/>
              </a:rPr>
              <a:t>241710</a:t>
            </a:r>
            <a:endParaRPr lang="en-US" sz="2400" dirty="0"/>
          </a:p>
          <a:p>
            <a:r>
              <a:rPr lang="en-US" sz="2400" dirty="0"/>
              <a:t>RAN4 progress on 7125 to 8400 MHz is reflected in the RAN4 LS </a:t>
            </a:r>
            <a:r>
              <a:rPr lang="en-US" sz="2400" dirty="0">
                <a:hlinkClick r:id="rId4"/>
              </a:rPr>
              <a:t>RP</a:t>
            </a:r>
            <a:r>
              <a:rPr lang="en-US" sz="2400" dirty="0">
                <a:hlinkClick r:id="rId3"/>
              </a:rPr>
              <a:t>-</a:t>
            </a:r>
            <a:r>
              <a:rPr lang="en-US" sz="2400" dirty="0">
                <a:hlinkClick r:id="rId4"/>
              </a:rPr>
              <a:t>241716</a:t>
            </a:r>
            <a:endParaRPr lang="en-US" sz="2400" dirty="0"/>
          </a:p>
          <a:p>
            <a:pPr lvl="1"/>
            <a:r>
              <a:rPr lang="en-US" sz="2000" dirty="0"/>
              <a:t>Reply LS to ITU-R WP5D/TEMP/28(Rev.1) = RP-240024 on Parameters for 7125 to 8400 MHz of terrestrial component of IMT for sharing and compatibility studies in preparation for WRC-27</a:t>
            </a:r>
          </a:p>
          <a:p>
            <a:r>
              <a:rPr lang="en-US" sz="2400" dirty="0"/>
              <a:t>No ITU-related outgoing LSs were agreed or approved</a:t>
            </a:r>
          </a:p>
          <a:p>
            <a:r>
              <a:rPr lang="en-US" sz="2400" dirty="0"/>
              <a:t>Estimated </a:t>
            </a:r>
            <a:r>
              <a:rPr lang="en-US" sz="2400" dirty="0" err="1"/>
              <a:t>timeplan</a:t>
            </a:r>
            <a:r>
              <a:rPr lang="en-US" sz="2400" dirty="0"/>
              <a:t> for submissions to ITU of IMT-Advanced, IMT-2020 and IMT-2020 satellite</a:t>
            </a:r>
          </a:p>
          <a:p>
            <a:pPr lvl="1"/>
            <a:r>
              <a:rPr lang="en-US" sz="2269" dirty="0"/>
              <a:t>Terrestrial: Sep.24 REL-18 specs to be submitted to IMT-Adv and IMT-2020</a:t>
            </a:r>
          </a:p>
          <a:p>
            <a:pPr lvl="1"/>
            <a:r>
              <a:rPr lang="en-US" sz="2269" dirty="0"/>
              <a:t>Satellite: </a:t>
            </a:r>
          </a:p>
          <a:p>
            <a:pPr lvl="2"/>
            <a:r>
              <a:rPr lang="en-US" sz="2000" dirty="0"/>
              <a:t>Synopsis planned to be based on WI summaries and it is planned </a:t>
            </a:r>
          </a:p>
          <a:p>
            <a:pPr lvl="3"/>
            <a:r>
              <a:rPr lang="en-US" sz="1800" dirty="0"/>
              <a:t>to transpose TS 38.101-5 and TS 38.108, Release 17 September 2024 version</a:t>
            </a:r>
          </a:p>
          <a:p>
            <a:pPr lvl="3"/>
            <a:r>
              <a:rPr lang="en-US" sz="1800" dirty="0"/>
              <a:t>to transpose 36.102 and 36.108, Release 18 September 2024 version</a:t>
            </a:r>
          </a:p>
          <a:p>
            <a:pPr lvl="3"/>
            <a:r>
              <a:rPr lang="en-US" sz="1800" dirty="0"/>
              <a:t>To add the list of specifications impacted by NTN without transposition</a:t>
            </a:r>
          </a:p>
          <a:p>
            <a:pPr lvl="3"/>
            <a:r>
              <a:rPr lang="en-US" sz="1800" dirty="0"/>
              <a:t>To add a reference to IMT.2150 for all the remaining specifications (December 2022 version of Release 17)</a:t>
            </a:r>
          </a:p>
          <a:p>
            <a:pPr lvl="1"/>
            <a:endParaRPr lang="en-US" sz="2269" dirty="0"/>
          </a:p>
          <a:p>
            <a:endParaRPr lang="en-US" sz="2800" dirty="0"/>
          </a:p>
        </p:txBody>
      </p:sp>
    </p:spTree>
    <p:extLst>
      <p:ext uri="{BB962C8B-B14F-4D97-AF65-F5344CB8AC3E}">
        <p14:creationId xmlns:p14="http://schemas.microsoft.com/office/powerpoint/2010/main" val="4216883840"/>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90A59E-B3E2-4A9D-8B8C-1B0A419C0C63}"/>
              </a:ext>
            </a:extLst>
          </p:cNvPr>
          <p:cNvSpPr>
            <a:spLocks noGrp="1"/>
          </p:cNvSpPr>
          <p:nvPr>
            <p:ph type="ctrTitle"/>
          </p:nvPr>
        </p:nvSpPr>
        <p:spPr>
          <a:xfrm>
            <a:off x="2004562" y="2693987"/>
            <a:ext cx="12746197" cy="1470025"/>
          </a:xfrm>
        </p:spPr>
        <p:txBody>
          <a:bodyPr/>
          <a:lstStyle/>
          <a:p>
            <a:r>
              <a:rPr lang="en-US" dirty="0"/>
              <a:t>Questions?</a:t>
            </a:r>
          </a:p>
        </p:txBody>
      </p:sp>
    </p:spTree>
    <p:extLst>
      <p:ext uri="{BB962C8B-B14F-4D97-AF65-F5344CB8AC3E}">
        <p14:creationId xmlns:p14="http://schemas.microsoft.com/office/powerpoint/2010/main" val="2857195233"/>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F8CA0F-D8F1-4A1D-B054-9C9D5323BB36}"/>
              </a:ext>
            </a:extLst>
          </p:cNvPr>
          <p:cNvSpPr>
            <a:spLocks noGrp="1"/>
          </p:cNvSpPr>
          <p:nvPr>
            <p:ph type="ctrTitle"/>
          </p:nvPr>
        </p:nvSpPr>
        <p:spPr/>
        <p:txBody>
          <a:bodyPr/>
          <a:lstStyle/>
          <a:p>
            <a:r>
              <a:rPr lang="en-US" dirty="0"/>
              <a:t>Administrative aspects</a:t>
            </a:r>
          </a:p>
        </p:txBody>
      </p:sp>
    </p:spTree>
    <p:extLst>
      <p:ext uri="{BB962C8B-B14F-4D97-AF65-F5344CB8AC3E}">
        <p14:creationId xmlns:p14="http://schemas.microsoft.com/office/powerpoint/2010/main" val="2191824459"/>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1922193" y="193040"/>
            <a:ext cx="11671540" cy="680722"/>
          </a:xfrm>
        </p:spPr>
        <p:txBody>
          <a:bodyPr/>
          <a:lstStyle/>
          <a:p>
            <a:r>
              <a:rPr lang="en-US" dirty="0"/>
              <a:t>Administrative Aspects</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937743" y="1013883"/>
            <a:ext cx="13438658" cy="4830233"/>
          </a:xfrm>
        </p:spPr>
        <p:txBody>
          <a:bodyPr/>
          <a:lstStyle/>
          <a:p>
            <a:r>
              <a:rPr lang="en-US" sz="2400" dirty="0"/>
              <a:t>RAN#104 approved the MCC TF 160 report in </a:t>
            </a:r>
            <a:r>
              <a:rPr lang="en-US" sz="2400" dirty="0">
                <a:hlinkClick r:id="rId2"/>
              </a:rPr>
              <a:t>RP-240873</a:t>
            </a:r>
            <a:endParaRPr lang="en-US" sz="2400" dirty="0"/>
          </a:p>
          <a:p>
            <a:r>
              <a:rPr lang="en-US" sz="2400" dirty="0"/>
              <a:t>RAN#104 endorsed the following TEI related proposals in </a:t>
            </a:r>
            <a:r>
              <a:rPr lang="en-US" sz="2400" dirty="0">
                <a:hlinkClick r:id="rId3"/>
              </a:rPr>
              <a:t>RP-241618</a:t>
            </a:r>
            <a:r>
              <a:rPr lang="en-US" sz="2400" dirty="0"/>
              <a:t>, with an LS sent to SA/CT in  </a:t>
            </a:r>
            <a:r>
              <a:rPr lang="en-US" sz="2400" dirty="0">
                <a:hlinkClick r:id="rId4"/>
              </a:rPr>
              <a:t>RP-241686</a:t>
            </a:r>
            <a:endParaRPr lang="en-US" sz="2400" dirty="0"/>
          </a:p>
          <a:p>
            <a:pPr lvl="1"/>
            <a:r>
              <a:rPr lang="en-US" sz="1869" dirty="0"/>
              <a:t>TSG RAN asks TSG CT (WGs) and TSG SA (WGs) to use an appropriate SA (WGs) or CT (WGs) WI code other than "</a:t>
            </a:r>
            <a:r>
              <a:rPr lang="en-US" sz="1869" dirty="0" err="1"/>
              <a:t>TEIxx</a:t>
            </a:r>
            <a:r>
              <a:rPr lang="en-US" sz="1869" dirty="0"/>
              <a:t>" when asking RAN (WGs) to undertake any necessary work required</a:t>
            </a:r>
          </a:p>
          <a:p>
            <a:r>
              <a:rPr lang="en-US" sz="2400" dirty="0"/>
              <a:t>RAN#105 approved the MCC TF 160 report in </a:t>
            </a:r>
            <a:r>
              <a:rPr lang="en-US" sz="2400" dirty="0">
                <a:hlinkClick r:id="rId5"/>
              </a:rPr>
              <a:t>RP-241707</a:t>
            </a:r>
            <a:endParaRPr lang="en-US" sz="2400" dirty="0"/>
          </a:p>
          <a:p>
            <a:r>
              <a:rPr lang="en-US" sz="2400" dirty="0"/>
              <a:t>RAN#105: Progress update on CA framework overhaul is summarized in </a:t>
            </a:r>
            <a:r>
              <a:rPr lang="en-US" sz="2400" dirty="0">
                <a:hlinkClick r:id="rId6"/>
              </a:rPr>
              <a:t>RP-241888</a:t>
            </a:r>
            <a:endParaRPr lang="en-US" sz="2400" dirty="0"/>
          </a:p>
          <a:p>
            <a:r>
              <a:rPr lang="en-US" sz="2400" dirty="0"/>
              <a:t>RAN#105 endorsed RAN5 </a:t>
            </a:r>
            <a:r>
              <a:rPr lang="en-US" sz="2400" dirty="0" err="1"/>
              <a:t>ToR</a:t>
            </a:r>
            <a:r>
              <a:rPr lang="en-US" sz="2400" dirty="0"/>
              <a:t> update in </a:t>
            </a:r>
            <a:r>
              <a:rPr lang="en-US" sz="2400" dirty="0">
                <a:hlinkClick r:id="rId7"/>
              </a:rPr>
              <a:t>RP-241708</a:t>
            </a:r>
            <a:endParaRPr lang="en-US" sz="2400" dirty="0"/>
          </a:p>
          <a:p>
            <a:endParaRPr lang="en-US" sz="2400" dirty="0"/>
          </a:p>
          <a:p>
            <a:pPr marL="0" indent="0">
              <a:buNone/>
            </a:pPr>
            <a:endParaRPr lang="en-US" sz="2400" dirty="0"/>
          </a:p>
          <a:p>
            <a:pPr lvl="2"/>
            <a:endParaRPr lang="en-US" sz="1600" dirty="0"/>
          </a:p>
          <a:p>
            <a:pPr lvl="1"/>
            <a:endParaRPr lang="en-US" sz="2000" dirty="0"/>
          </a:p>
        </p:txBody>
      </p:sp>
    </p:spTree>
    <p:extLst>
      <p:ext uri="{BB962C8B-B14F-4D97-AF65-F5344CB8AC3E}">
        <p14:creationId xmlns:p14="http://schemas.microsoft.com/office/powerpoint/2010/main" val="3101281079"/>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F8CA0F-D8F1-4A1D-B054-9C9D5323BB36}"/>
              </a:ext>
            </a:extLst>
          </p:cNvPr>
          <p:cNvSpPr>
            <a:spLocks noGrp="1"/>
          </p:cNvSpPr>
          <p:nvPr>
            <p:ph type="ctrTitle"/>
          </p:nvPr>
        </p:nvSpPr>
        <p:spPr>
          <a:xfrm>
            <a:off x="1903601" y="2469114"/>
            <a:ext cx="12746197" cy="1470025"/>
          </a:xfrm>
        </p:spPr>
        <p:txBody>
          <a:bodyPr/>
          <a:lstStyle/>
          <a:p>
            <a:r>
              <a:rPr lang="en-US" dirty="0"/>
              <a:t>Planning for </a:t>
            </a:r>
            <a:br>
              <a:rPr lang="en-US" dirty="0"/>
            </a:br>
            <a:r>
              <a:rPr lang="en-US" dirty="0"/>
              <a:t>6G Workshop and 5G-Advanced in Rel-20</a:t>
            </a:r>
          </a:p>
        </p:txBody>
      </p:sp>
    </p:spTree>
    <p:extLst>
      <p:ext uri="{BB962C8B-B14F-4D97-AF65-F5344CB8AC3E}">
        <p14:creationId xmlns:p14="http://schemas.microsoft.com/office/powerpoint/2010/main" val="3474048535"/>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DD89F3-1F3C-9660-E5CE-1C5461A11DF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BA27D0E-683F-F122-D323-85C3C123BCB4}"/>
              </a:ext>
            </a:extLst>
          </p:cNvPr>
          <p:cNvSpPr>
            <a:spLocks noGrp="1"/>
          </p:cNvSpPr>
          <p:nvPr>
            <p:ph type="title"/>
          </p:nvPr>
        </p:nvSpPr>
        <p:spPr>
          <a:xfrm>
            <a:off x="828136" y="355604"/>
            <a:ext cx="12714798" cy="736597"/>
          </a:xfrm>
        </p:spPr>
        <p:txBody>
          <a:bodyPr/>
          <a:lstStyle/>
          <a:p>
            <a:r>
              <a:rPr lang="en-US" dirty="0"/>
              <a:t>RAN#104: 6G/5G-A Planning Update (RAN Perspective)</a:t>
            </a:r>
          </a:p>
        </p:txBody>
      </p:sp>
      <p:sp>
        <p:nvSpPr>
          <p:cNvPr id="3" name="Content Placeholder 2">
            <a:extLst>
              <a:ext uri="{FF2B5EF4-FFF2-40B4-BE49-F238E27FC236}">
                <a16:creationId xmlns:a16="http://schemas.microsoft.com/office/drawing/2014/main" id="{068E1F38-8B56-CAA2-6CC9-94E1BE2B7A14}"/>
              </a:ext>
            </a:extLst>
          </p:cNvPr>
          <p:cNvSpPr>
            <a:spLocks noGrp="1"/>
          </p:cNvSpPr>
          <p:nvPr>
            <p:ph idx="1"/>
          </p:nvPr>
        </p:nvSpPr>
        <p:spPr>
          <a:xfrm>
            <a:off x="649355" y="1092201"/>
            <a:ext cx="13877912" cy="4830233"/>
          </a:xfrm>
        </p:spPr>
        <p:txBody>
          <a:bodyPr/>
          <a:lstStyle/>
          <a:p>
            <a:r>
              <a:rPr lang="en-US" sz="2000" i="1" dirty="0"/>
              <a:t>Note: TSG#102 endorsed 6G timeline high-level considerations can be found in </a:t>
            </a:r>
            <a:r>
              <a:rPr lang="en-US" sz="2000" i="1" dirty="0">
                <a:hlinkClick r:id="rId2"/>
              </a:rPr>
              <a:t>RP</a:t>
            </a:r>
            <a:r>
              <a:rPr lang="en-US" sz="2000" i="1" dirty="0">
                <a:hlinkClick r:id="rId3"/>
              </a:rPr>
              <a:t>-</a:t>
            </a:r>
            <a:r>
              <a:rPr lang="en-US" sz="2000" i="1" dirty="0">
                <a:hlinkClick r:id="rId4"/>
              </a:rPr>
              <a:t>233985</a:t>
            </a:r>
            <a:r>
              <a:rPr lang="en-US" sz="2000" i="1" dirty="0"/>
              <a:t> </a:t>
            </a:r>
          </a:p>
          <a:p>
            <a:r>
              <a:rPr lang="en-US" sz="2000" i="1" dirty="0"/>
              <a:t>Note: TSG#103 endorsed 6G timeline additional details can be found in </a:t>
            </a:r>
            <a:r>
              <a:rPr lang="en-US" sz="2000" i="1" dirty="0">
                <a:hlinkClick r:id="rId5"/>
              </a:rPr>
              <a:t>RP-240823</a:t>
            </a:r>
            <a:endParaRPr lang="en-US" sz="2000" i="1" dirty="0"/>
          </a:p>
          <a:p>
            <a:r>
              <a:rPr lang="en-US" sz="2400" dirty="0"/>
              <a:t>RAN#104 discussed 6G workshop management and 5G-Advanced in Rel-20, with the proposals endorsed in</a:t>
            </a:r>
            <a:r>
              <a:rPr lang="en-US" sz="2400" dirty="0">
                <a:hlinkClick r:id="rId6"/>
              </a:rPr>
              <a:t> RP-241647</a:t>
            </a:r>
            <a:r>
              <a:rPr lang="en-US" sz="2400" dirty="0"/>
              <a:t> </a:t>
            </a:r>
          </a:p>
          <a:p>
            <a:pPr lvl="1"/>
            <a:r>
              <a:rPr lang="en-US" sz="1869" b="1" u="sng" dirty="0">
                <a:effectLst>
                  <a:outerShdw blurRad="38100" dist="38100" dir="2700000" algn="tl">
                    <a:srgbClr val="000000">
                      <a:alpha val="43137"/>
                    </a:srgbClr>
                  </a:outerShdw>
                </a:effectLst>
              </a:rPr>
              <a:t>6G workshop</a:t>
            </a:r>
          </a:p>
          <a:p>
            <a:pPr lvl="2"/>
            <a:r>
              <a:rPr lang="en-US" sz="1600" dirty="0"/>
              <a:t>Session Management</a:t>
            </a:r>
          </a:p>
          <a:p>
            <a:pPr lvl="3"/>
            <a:r>
              <a:rPr lang="en-US" sz="1800" dirty="0"/>
              <a:t>Parallel RAN/SA sessions starting from Monday afternoon to Tuesday early afternoon</a:t>
            </a:r>
          </a:p>
          <a:p>
            <a:pPr lvl="4"/>
            <a:r>
              <a:rPr lang="en-US" sz="1200" dirty="0"/>
              <a:t>Monday: 1400 – 1800; Tuesday: 0900 – 1530</a:t>
            </a:r>
          </a:p>
          <a:p>
            <a:pPr lvl="3"/>
            <a:r>
              <a:rPr lang="en-US" sz="1800" dirty="0"/>
              <a:t>Joint RAN/SA/CT session</a:t>
            </a:r>
          </a:p>
          <a:p>
            <a:pPr lvl="4"/>
            <a:r>
              <a:rPr lang="en-US" sz="1200" dirty="0"/>
              <a:t>Monday morning: 0900 – 1230; Tuesday 1600 – 1800: summary of the workshop</a:t>
            </a:r>
          </a:p>
          <a:p>
            <a:pPr lvl="2"/>
            <a:r>
              <a:rPr lang="en-US" sz="1600" dirty="0"/>
              <a:t>Contributions and Agenda: Details </a:t>
            </a:r>
            <a:r>
              <a:rPr lang="en-US" sz="1600" dirty="0">
                <a:solidFill>
                  <a:srgbClr val="FF0000"/>
                </a:solidFill>
              </a:rPr>
              <a:t>TBD</a:t>
            </a:r>
            <a:endParaRPr lang="en-US" sz="1400" dirty="0">
              <a:solidFill>
                <a:srgbClr val="FF0000"/>
              </a:solidFill>
            </a:endParaRPr>
          </a:p>
          <a:p>
            <a:pPr lvl="1"/>
            <a:r>
              <a:rPr lang="en-US" sz="1869" b="1" u="sng" dirty="0">
                <a:effectLst>
                  <a:outerShdw blurRad="38100" dist="38100" dir="2700000" algn="tl">
                    <a:srgbClr val="000000">
                      <a:alpha val="43137"/>
                    </a:srgbClr>
                  </a:outerShdw>
                </a:effectLst>
              </a:rPr>
              <a:t>5G-Advanced in Rel-20</a:t>
            </a:r>
          </a:p>
          <a:p>
            <a:pPr lvl="2"/>
            <a:r>
              <a:rPr lang="en-US" sz="1400" b="1" dirty="0"/>
              <a:t>Dedicated agenda and discussion </a:t>
            </a:r>
            <a:r>
              <a:rPr lang="en-US" sz="1400" dirty="0"/>
              <a:t>for </a:t>
            </a:r>
            <a:r>
              <a:rPr lang="en-US" sz="1400" b="1" dirty="0"/>
              <a:t>5G-Advanced in Rel-20 </a:t>
            </a:r>
            <a:r>
              <a:rPr lang="en-US" sz="1400" dirty="0"/>
              <a:t>will be arranged </a:t>
            </a:r>
            <a:r>
              <a:rPr lang="en-US" sz="1400" b="1" dirty="0"/>
              <a:t>in December 2024 as part of RAN#106 (</a:t>
            </a:r>
            <a:r>
              <a:rPr lang="en-US" sz="1400" dirty="0"/>
              <a:t>still a</a:t>
            </a:r>
            <a:r>
              <a:rPr lang="en-US" sz="1400" b="1" dirty="0"/>
              <a:t> 4-day RAN plenary </a:t>
            </a:r>
            <a:r>
              <a:rPr lang="en-US" sz="1400" dirty="0"/>
              <a:t>meeting</a:t>
            </a:r>
            <a:r>
              <a:rPr lang="en-US" sz="1400" b="1" dirty="0"/>
              <a:t>)</a:t>
            </a:r>
          </a:p>
          <a:p>
            <a:pPr lvl="3"/>
            <a:r>
              <a:rPr lang="en-US" sz="1200" dirty="0"/>
              <a:t>Targeting a 1-day “workshop” for 5G-Advanced within RAN#106. Details TBD.</a:t>
            </a:r>
          </a:p>
          <a:p>
            <a:pPr lvl="3"/>
            <a:r>
              <a:rPr lang="en-US" sz="1200" dirty="0"/>
              <a:t>Presentations will be arranged, along with a possible high-level summary</a:t>
            </a:r>
          </a:p>
          <a:p>
            <a:pPr lvl="2"/>
            <a:r>
              <a:rPr lang="en-US" sz="1400" b="1" dirty="0"/>
              <a:t>Detailed time split </a:t>
            </a:r>
            <a:r>
              <a:rPr lang="en-US" sz="1400" dirty="0"/>
              <a:t>between </a:t>
            </a:r>
            <a:r>
              <a:rPr lang="en-US" sz="1400" b="1" dirty="0"/>
              <a:t>5G-Advanced and 6G study </a:t>
            </a:r>
            <a:r>
              <a:rPr lang="en-US" sz="1400" dirty="0"/>
              <a:t>within each WG in </a:t>
            </a:r>
            <a:r>
              <a:rPr lang="en-US" sz="1400" b="1" dirty="0"/>
              <a:t>Rel-20</a:t>
            </a:r>
            <a:r>
              <a:rPr lang="en-US" sz="1400" dirty="0"/>
              <a:t> </a:t>
            </a:r>
            <a:r>
              <a:rPr lang="en-US" sz="1400" b="1" dirty="0"/>
              <a:t>will be discussed after December 2024 </a:t>
            </a:r>
          </a:p>
          <a:p>
            <a:pPr lvl="2"/>
            <a:endParaRPr lang="en-US" sz="1200" dirty="0"/>
          </a:p>
          <a:p>
            <a:pPr lvl="2"/>
            <a:endParaRPr lang="en-US" sz="2000" dirty="0"/>
          </a:p>
        </p:txBody>
      </p:sp>
    </p:spTree>
    <p:extLst>
      <p:ext uri="{BB962C8B-B14F-4D97-AF65-F5344CB8AC3E}">
        <p14:creationId xmlns:p14="http://schemas.microsoft.com/office/powerpoint/2010/main" val="2895985101"/>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F8CA0F-D8F1-4A1D-B054-9C9D5323BB36}"/>
              </a:ext>
            </a:extLst>
          </p:cNvPr>
          <p:cNvSpPr>
            <a:spLocks noGrp="1"/>
          </p:cNvSpPr>
          <p:nvPr>
            <p:ph type="ctrTitle"/>
          </p:nvPr>
        </p:nvSpPr>
        <p:spPr>
          <a:xfrm>
            <a:off x="2039068" y="2426780"/>
            <a:ext cx="12746197" cy="1470025"/>
          </a:xfrm>
        </p:spPr>
        <p:txBody>
          <a:bodyPr/>
          <a:lstStyle/>
          <a:p>
            <a:r>
              <a:rPr lang="en-US" dirty="0"/>
              <a:t>TSG-RAN Projects Update</a:t>
            </a:r>
          </a:p>
        </p:txBody>
      </p:sp>
    </p:spTree>
    <p:extLst>
      <p:ext uri="{BB962C8B-B14F-4D97-AF65-F5344CB8AC3E}">
        <p14:creationId xmlns:p14="http://schemas.microsoft.com/office/powerpoint/2010/main" val="90701083"/>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1644739" y="601137"/>
            <a:ext cx="11706046" cy="736597"/>
          </a:xfrm>
        </p:spPr>
        <p:txBody>
          <a:bodyPr/>
          <a:lstStyle/>
          <a:p>
            <a:r>
              <a:rPr lang="en-US" dirty="0"/>
              <a:t>RAN#104</a:t>
            </a:r>
            <a:br>
              <a:rPr lang="en-US" dirty="0"/>
            </a:br>
            <a:r>
              <a:rPr lang="en-US" dirty="0"/>
              <a:t>RAN Projects Update: Rel-18 &amp; Earlier</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954155" y="2810935"/>
            <a:ext cx="13877912" cy="736597"/>
          </a:xfrm>
        </p:spPr>
        <p:txBody>
          <a:bodyPr/>
          <a:lstStyle/>
          <a:p>
            <a:pPr marL="0" indent="0" algn="ctr">
              <a:buNone/>
            </a:pPr>
            <a:r>
              <a:rPr lang="en-US" sz="3600" b="1" dirty="0">
                <a:effectLst>
                  <a:outerShdw blurRad="38100" dist="38100" dir="2700000" algn="tl">
                    <a:srgbClr val="000000">
                      <a:alpha val="43137"/>
                    </a:srgbClr>
                  </a:outerShdw>
                </a:effectLst>
              </a:rPr>
              <a:t>Release 18 ASN.1 freeze was officially declared in RAN#104</a:t>
            </a:r>
          </a:p>
          <a:p>
            <a:pPr marL="0" indent="0" algn="ctr">
              <a:buNone/>
            </a:pPr>
            <a:r>
              <a:rPr lang="en-US" sz="2800" dirty="0"/>
              <a:t>(as planned)</a:t>
            </a:r>
          </a:p>
          <a:p>
            <a:pPr marL="609566" lvl="1" indent="0" algn="ctr">
              <a:buNone/>
            </a:pPr>
            <a:endParaRPr lang="en-US" sz="2800" b="1" dirty="0"/>
          </a:p>
          <a:p>
            <a:pPr marL="609566" lvl="1" indent="0" algn="ctr">
              <a:buNone/>
            </a:pPr>
            <a:endParaRPr lang="en-US" sz="2800" dirty="0"/>
          </a:p>
          <a:p>
            <a:pPr marL="1219133" lvl="2" indent="0" algn="ctr">
              <a:buNone/>
            </a:pPr>
            <a:endParaRPr lang="en-US" sz="2800" dirty="0"/>
          </a:p>
        </p:txBody>
      </p:sp>
    </p:spTree>
    <p:extLst>
      <p:ext uri="{BB962C8B-B14F-4D97-AF65-F5344CB8AC3E}">
        <p14:creationId xmlns:p14="http://schemas.microsoft.com/office/powerpoint/2010/main" val="2854853009"/>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676954" y="287870"/>
            <a:ext cx="12912045" cy="736597"/>
          </a:xfrm>
        </p:spPr>
        <p:txBody>
          <a:bodyPr/>
          <a:lstStyle/>
          <a:p>
            <a:r>
              <a:rPr lang="en-US" sz="4000" dirty="0"/>
              <a:t>RAN#104</a:t>
            </a:r>
            <a:br>
              <a:rPr lang="en-US" sz="4000" dirty="0"/>
            </a:br>
            <a:r>
              <a:rPr lang="en-US" sz="4000" dirty="0"/>
              <a:t>RAN Projects Update: RAN4-led R19 Spectrum Items</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1006487" y="1212499"/>
            <a:ext cx="13327579" cy="4830233"/>
          </a:xfrm>
        </p:spPr>
        <p:txBody>
          <a:bodyPr/>
          <a:lstStyle/>
          <a:p>
            <a:r>
              <a:rPr lang="en-US" sz="2400" dirty="0"/>
              <a:t>RAN4 Chair’s summary for RAN4 basket items in </a:t>
            </a:r>
            <a:r>
              <a:rPr lang="en-US" sz="2400" dirty="0">
                <a:hlinkClick r:id="rId2"/>
              </a:rPr>
              <a:t>RP</a:t>
            </a:r>
            <a:r>
              <a:rPr lang="en-US" sz="2400" dirty="0">
                <a:hlinkClick r:id="rId3"/>
              </a:rPr>
              <a:t>-</a:t>
            </a:r>
            <a:r>
              <a:rPr lang="en-US" sz="2400" dirty="0">
                <a:hlinkClick r:id="rId4"/>
              </a:rPr>
              <a:t>240894</a:t>
            </a:r>
            <a:r>
              <a:rPr lang="en-US" sz="2400" dirty="0"/>
              <a:t> was endorsed in principle and used as the basis for further discussion</a:t>
            </a:r>
          </a:p>
          <a:p>
            <a:r>
              <a:rPr lang="en-US" sz="2400" dirty="0"/>
              <a:t>Moderators’ summaries are in </a:t>
            </a:r>
            <a:r>
              <a:rPr lang="en-US" sz="2400" dirty="0">
                <a:hlinkClick r:id="rId2"/>
              </a:rPr>
              <a:t>RP</a:t>
            </a:r>
            <a:r>
              <a:rPr lang="en-US" sz="2400" dirty="0">
                <a:hlinkClick r:id="rId3"/>
              </a:rPr>
              <a:t>-</a:t>
            </a:r>
            <a:r>
              <a:rPr lang="en-US" sz="2400" dirty="0">
                <a:hlinkClick r:id="rId5"/>
              </a:rPr>
              <a:t>241675</a:t>
            </a:r>
            <a:r>
              <a:rPr lang="en-US" sz="2400" dirty="0"/>
              <a:t>, </a:t>
            </a:r>
            <a:r>
              <a:rPr lang="en-US" sz="2400" dirty="0">
                <a:hlinkClick r:id="rId2"/>
              </a:rPr>
              <a:t>RP</a:t>
            </a:r>
            <a:r>
              <a:rPr lang="en-US" sz="2400" dirty="0">
                <a:hlinkClick r:id="rId6"/>
              </a:rPr>
              <a:t>-</a:t>
            </a:r>
            <a:r>
              <a:rPr lang="en-US" sz="2400" dirty="0">
                <a:hlinkClick r:id="rId4"/>
              </a:rPr>
              <a:t>241631</a:t>
            </a:r>
            <a:r>
              <a:rPr lang="en-US" sz="2400" dirty="0"/>
              <a:t>, </a:t>
            </a:r>
            <a:r>
              <a:rPr lang="en-US" sz="2400" dirty="0">
                <a:hlinkClick r:id="rId2"/>
              </a:rPr>
              <a:t>RP</a:t>
            </a:r>
            <a:r>
              <a:rPr lang="en-US" sz="2400" dirty="0">
                <a:hlinkClick r:id="rId3"/>
              </a:rPr>
              <a:t>-</a:t>
            </a:r>
            <a:r>
              <a:rPr lang="en-US" sz="2400" dirty="0">
                <a:hlinkClick r:id="rId7"/>
              </a:rPr>
              <a:t>241632</a:t>
            </a:r>
            <a:endParaRPr lang="en-US" sz="2400" dirty="0"/>
          </a:p>
          <a:p>
            <a:r>
              <a:rPr lang="en-US" sz="2400" dirty="0"/>
              <a:t>List of approved RAN4-led Spectrum WIDs</a:t>
            </a:r>
          </a:p>
          <a:p>
            <a:pPr lvl="1"/>
            <a:endParaRPr lang="en-US" sz="1600" dirty="0"/>
          </a:p>
          <a:p>
            <a:endParaRPr lang="en-US" sz="1800" dirty="0"/>
          </a:p>
        </p:txBody>
      </p:sp>
      <p:sp>
        <p:nvSpPr>
          <p:cNvPr id="5" name="TextBox 4">
            <a:extLst>
              <a:ext uri="{FF2B5EF4-FFF2-40B4-BE49-F238E27FC236}">
                <a16:creationId xmlns:a16="http://schemas.microsoft.com/office/drawing/2014/main" id="{A5FB89C2-2D3E-FDFB-4617-C3999B2B8C31}"/>
              </a:ext>
            </a:extLst>
          </p:cNvPr>
          <p:cNvSpPr txBox="1"/>
          <p:nvPr/>
        </p:nvSpPr>
        <p:spPr>
          <a:xfrm>
            <a:off x="530" y="2968584"/>
            <a:ext cx="7497232" cy="3231654"/>
          </a:xfrm>
          <a:prstGeom prst="rect">
            <a:avLst/>
          </a:prstGeom>
          <a:noFill/>
        </p:spPr>
        <p:txBody>
          <a:bodyPr wrap="square">
            <a:spAutoFit/>
          </a:bodyPr>
          <a:lstStyle/>
          <a:p>
            <a:pPr lvl="1"/>
            <a:r>
              <a:rPr lang="en-US" sz="1200" dirty="0">
                <a:hlinkClick r:id="rId2"/>
              </a:rPr>
              <a:t>RP</a:t>
            </a:r>
            <a:r>
              <a:rPr lang="en-US" sz="1200" dirty="0">
                <a:hlinkClick r:id="rId3"/>
              </a:rPr>
              <a:t>-</a:t>
            </a:r>
            <a:r>
              <a:rPr lang="en-US" sz="1200" dirty="0">
                <a:hlinkClick r:id="rId8"/>
              </a:rPr>
              <a:t>241673</a:t>
            </a:r>
            <a:r>
              <a:rPr lang="en-US" sz="1200" dirty="0"/>
              <a:t>: New WID: Rel-19 Dual connectivity (DC) of x LTE band(s), y NR band(s) (x&lt;6, y&lt;6, </a:t>
            </a:r>
            <a:r>
              <a:rPr lang="en-US" sz="1200" dirty="0" err="1"/>
              <a:t>x+y</a:t>
            </a:r>
            <a:r>
              <a:rPr lang="en-US" sz="1200" dirty="0"/>
              <a:t>&lt;=6) and single or two NR Supplementary Uplink (SUL) bands</a:t>
            </a:r>
          </a:p>
          <a:p>
            <a:pPr lvl="1"/>
            <a:r>
              <a:rPr lang="en-US" sz="1200" dirty="0">
                <a:hlinkClick r:id="rId2"/>
              </a:rPr>
              <a:t>RP</a:t>
            </a:r>
            <a:r>
              <a:rPr lang="en-US" sz="1200" dirty="0">
                <a:hlinkClick r:id="rId3"/>
              </a:rPr>
              <a:t>-</a:t>
            </a:r>
            <a:r>
              <a:rPr lang="en-US" sz="1200" dirty="0">
                <a:hlinkClick r:id="rId9"/>
              </a:rPr>
              <a:t>241674</a:t>
            </a:r>
            <a:r>
              <a:rPr lang="en-US" sz="1200" dirty="0"/>
              <a:t>: New WID: Rel-19 NR Carrier Aggregation (CA)/Dual Connectivity (DC) for x bands DL with y bands UL (x&lt;7, y&lt;3) and Supplementary Uplink (SUL) band combinations/CA band combinations with a single SUL or two SUL cells</a:t>
            </a:r>
          </a:p>
          <a:p>
            <a:pPr lvl="1"/>
            <a:r>
              <a:rPr lang="en-US" sz="1200" dirty="0">
                <a:hlinkClick r:id="rId2"/>
              </a:rPr>
              <a:t>RP</a:t>
            </a:r>
            <a:r>
              <a:rPr lang="en-US" sz="1200" dirty="0">
                <a:hlinkClick r:id="rId3"/>
              </a:rPr>
              <a:t>-</a:t>
            </a:r>
            <a:r>
              <a:rPr lang="en-US" sz="1200" dirty="0">
                <a:hlinkClick r:id="rId10"/>
              </a:rPr>
              <a:t>241680</a:t>
            </a:r>
            <a:r>
              <a:rPr lang="en-US" sz="1200" dirty="0"/>
              <a:t>: New WID: Rel-19 High power UE (power class 1.5 and 2) for NR FR1 TDD/FDD single band, and high power UE operation (power class 1) for fixed-wireless/vehicle-mounted use cases in a single NR band</a:t>
            </a:r>
          </a:p>
          <a:p>
            <a:pPr lvl="1"/>
            <a:r>
              <a:rPr lang="en-US" sz="1200" dirty="0">
                <a:hlinkClick r:id="rId2"/>
              </a:rPr>
              <a:t>RP</a:t>
            </a:r>
            <a:r>
              <a:rPr lang="en-US" sz="1200" dirty="0">
                <a:hlinkClick r:id="rId11"/>
              </a:rPr>
              <a:t>-</a:t>
            </a:r>
            <a:r>
              <a:rPr lang="en-US" sz="1200" dirty="0">
                <a:hlinkClick r:id="rId12"/>
              </a:rPr>
              <a:t>241678: </a:t>
            </a:r>
            <a:r>
              <a:rPr lang="en-US" sz="1200" dirty="0"/>
              <a:t>New WID: Rel-19 High power UE (power class 1.5 or 2) for Dual Connectivity (DC) combinations of LTE band(s) and NR band(s)</a:t>
            </a:r>
          </a:p>
          <a:p>
            <a:pPr lvl="1"/>
            <a:r>
              <a:rPr lang="en-US" sz="1200" dirty="0">
                <a:hlinkClick r:id="rId2"/>
              </a:rPr>
              <a:t>RP</a:t>
            </a:r>
            <a:r>
              <a:rPr lang="en-US" sz="1200" dirty="0">
                <a:hlinkClick r:id="rId11"/>
              </a:rPr>
              <a:t>-</a:t>
            </a:r>
            <a:r>
              <a:rPr lang="en-US" sz="1200" dirty="0">
                <a:hlinkClick r:id="rId13"/>
              </a:rPr>
              <a:t>241679</a:t>
            </a:r>
            <a:r>
              <a:rPr lang="en-US" sz="1200" dirty="0"/>
              <a:t>: New WID: Rel-19 High power UE (power class 1.5 or 2) for NR intra-band Carrier Aggregation (CA) or NR inter-band CA/Dual connectivity (DC) band combinations with/without NR SUL (supplementary uplink)</a:t>
            </a:r>
          </a:p>
          <a:p>
            <a:pPr lvl="1"/>
            <a:r>
              <a:rPr lang="en-US" sz="1200" dirty="0">
                <a:hlinkClick r:id="rId2"/>
              </a:rPr>
              <a:t>RP</a:t>
            </a:r>
            <a:r>
              <a:rPr lang="en-US" sz="1200" dirty="0">
                <a:hlinkClick r:id="rId11"/>
              </a:rPr>
              <a:t>-</a:t>
            </a:r>
            <a:r>
              <a:rPr lang="en-US" sz="1200" dirty="0">
                <a:hlinkClick r:id="rId14"/>
              </a:rPr>
              <a:t>241677</a:t>
            </a:r>
            <a:r>
              <a:rPr lang="en-US" sz="1200" dirty="0"/>
              <a:t>: New WID: Additional NR bands for NR features in Rel-19</a:t>
            </a:r>
          </a:p>
          <a:p>
            <a:pPr lvl="1"/>
            <a:r>
              <a:rPr lang="en-US" sz="1200" dirty="0">
                <a:hlinkClick r:id="rId2"/>
              </a:rPr>
              <a:t>RP</a:t>
            </a:r>
            <a:r>
              <a:rPr lang="en-US" sz="1200" dirty="0">
                <a:hlinkClick r:id="rId11"/>
              </a:rPr>
              <a:t>-</a:t>
            </a:r>
            <a:r>
              <a:rPr lang="en-US" sz="1200" dirty="0">
                <a:hlinkClick r:id="rId15"/>
              </a:rPr>
              <a:t>241672</a:t>
            </a:r>
            <a:r>
              <a:rPr lang="en-US" sz="1200" dirty="0"/>
              <a:t>: New WID on Rel-19 downlink interruption for NR and EN-DC band combinations at dynamic Tx Switching in Uplink</a:t>
            </a:r>
          </a:p>
          <a:p>
            <a:pPr lvl="1"/>
            <a:r>
              <a:rPr lang="en-US" sz="1200" dirty="0">
                <a:hlinkClick r:id="rId2"/>
              </a:rPr>
              <a:t>RP</a:t>
            </a:r>
            <a:r>
              <a:rPr lang="en-US" sz="1200" dirty="0">
                <a:hlinkClick r:id="rId11"/>
              </a:rPr>
              <a:t>-</a:t>
            </a:r>
            <a:r>
              <a:rPr lang="en-US" sz="1200" dirty="0">
                <a:hlinkClick r:id="rId16"/>
              </a:rPr>
              <a:t>241682</a:t>
            </a:r>
            <a:r>
              <a:rPr lang="en-US" sz="1200" dirty="0"/>
              <a:t>: New WI: Simultaneous Rx/Tx band combinations for NR CA/DC, NR SUL and LTE/NR DC in Rel-19</a:t>
            </a:r>
          </a:p>
          <a:p>
            <a:pPr lvl="1"/>
            <a:r>
              <a:rPr lang="en-US" sz="1200" dirty="0">
                <a:hlinkClick r:id="rId2"/>
              </a:rPr>
              <a:t>RP</a:t>
            </a:r>
            <a:r>
              <a:rPr lang="en-US" sz="1200" dirty="0">
                <a:hlinkClick r:id="rId11"/>
              </a:rPr>
              <a:t>-</a:t>
            </a:r>
            <a:r>
              <a:rPr lang="en-US" sz="1200" dirty="0">
                <a:hlinkClick r:id="rId17"/>
              </a:rPr>
              <a:t>241684</a:t>
            </a:r>
            <a:r>
              <a:rPr lang="en-US" sz="1200" dirty="0"/>
              <a:t>: New Basket WID on adding channel bandwidth support to existing NR bands</a:t>
            </a:r>
          </a:p>
          <a:p>
            <a:pPr lvl="1"/>
            <a:endParaRPr lang="en-US" sz="1200" dirty="0"/>
          </a:p>
        </p:txBody>
      </p:sp>
      <p:sp>
        <p:nvSpPr>
          <p:cNvPr id="6" name="TextBox 5">
            <a:extLst>
              <a:ext uri="{FF2B5EF4-FFF2-40B4-BE49-F238E27FC236}">
                <a16:creationId xmlns:a16="http://schemas.microsoft.com/office/drawing/2014/main" id="{2C805C10-2846-689D-76C4-BE6CADD1FF8D}"/>
              </a:ext>
            </a:extLst>
          </p:cNvPr>
          <p:cNvSpPr txBox="1"/>
          <p:nvPr/>
        </p:nvSpPr>
        <p:spPr>
          <a:xfrm>
            <a:off x="6985530" y="2968584"/>
            <a:ext cx="7497232" cy="3231654"/>
          </a:xfrm>
          <a:prstGeom prst="rect">
            <a:avLst/>
          </a:prstGeom>
          <a:noFill/>
        </p:spPr>
        <p:txBody>
          <a:bodyPr wrap="square">
            <a:spAutoFit/>
          </a:bodyPr>
          <a:lstStyle/>
          <a:p>
            <a:pPr lvl="1"/>
            <a:r>
              <a:rPr lang="en-US" sz="1200" dirty="0">
                <a:hlinkClick r:id="rId2"/>
              </a:rPr>
              <a:t>RP</a:t>
            </a:r>
            <a:r>
              <a:rPr lang="en-US" sz="1200" dirty="0">
                <a:hlinkClick r:id="rId3"/>
              </a:rPr>
              <a:t>-</a:t>
            </a:r>
            <a:r>
              <a:rPr lang="en-US" sz="1200" dirty="0">
                <a:hlinkClick r:id="rId18"/>
              </a:rPr>
              <a:t>241648</a:t>
            </a:r>
            <a:r>
              <a:rPr lang="en-US" sz="1200" dirty="0"/>
              <a:t>: Introduction of the 1.4 GHz Band</a:t>
            </a:r>
          </a:p>
          <a:p>
            <a:pPr lvl="1"/>
            <a:r>
              <a:rPr lang="en-US" sz="1200" dirty="0">
                <a:hlinkClick r:id="rId2"/>
              </a:rPr>
              <a:t>RP</a:t>
            </a:r>
            <a:r>
              <a:rPr lang="en-US" sz="1200" dirty="0">
                <a:hlinkClick r:id="rId3"/>
              </a:rPr>
              <a:t>-</a:t>
            </a:r>
            <a:r>
              <a:rPr lang="en-US" sz="1200" dirty="0">
                <a:hlinkClick r:id="rId19"/>
              </a:rPr>
              <a:t>241664</a:t>
            </a:r>
            <a:r>
              <a:rPr lang="en-US" sz="1200" dirty="0"/>
              <a:t>: New WID on introduction of NR band n68</a:t>
            </a:r>
          </a:p>
          <a:p>
            <a:pPr lvl="1"/>
            <a:r>
              <a:rPr lang="en-US" sz="1200" dirty="0">
                <a:hlinkClick r:id="rId2"/>
              </a:rPr>
              <a:t>RP</a:t>
            </a:r>
            <a:r>
              <a:rPr lang="en-US" sz="1200" dirty="0">
                <a:hlinkClick r:id="rId20"/>
              </a:rPr>
              <a:t>-</a:t>
            </a:r>
            <a:r>
              <a:rPr lang="en-US" sz="1200" dirty="0">
                <a:hlinkClick r:id="rId10"/>
              </a:rPr>
              <a:t>241663</a:t>
            </a:r>
            <a:r>
              <a:rPr lang="en-US" sz="1200" dirty="0"/>
              <a:t>: New WID on introduction of NR bands n87 and n88</a:t>
            </a:r>
          </a:p>
          <a:p>
            <a:pPr lvl="1"/>
            <a:r>
              <a:rPr lang="en-US" sz="1200" dirty="0">
                <a:hlinkClick r:id="rId2"/>
              </a:rPr>
              <a:t>RP</a:t>
            </a:r>
            <a:r>
              <a:rPr lang="en-US" sz="1200" dirty="0">
                <a:hlinkClick r:id="rId11"/>
              </a:rPr>
              <a:t>-</a:t>
            </a:r>
            <a:r>
              <a:rPr lang="en-US" sz="1200" dirty="0">
                <a:hlinkClick r:id="rId21"/>
              </a:rPr>
              <a:t>241661: </a:t>
            </a:r>
            <a:r>
              <a:rPr lang="en-US" sz="1200" dirty="0"/>
              <a:t>New WID on Introduction of NR-NTN S-band (MSS band 2000-2020 MHz UL and 2180-2200 MHz DL)</a:t>
            </a:r>
          </a:p>
          <a:p>
            <a:pPr lvl="1"/>
            <a:r>
              <a:rPr lang="en-US" sz="1200" dirty="0">
                <a:hlinkClick r:id="rId2"/>
              </a:rPr>
              <a:t>RP</a:t>
            </a:r>
            <a:r>
              <a:rPr lang="en-US" sz="1200" dirty="0">
                <a:hlinkClick r:id="rId11"/>
              </a:rPr>
              <a:t>-</a:t>
            </a:r>
            <a:r>
              <a:rPr lang="en-US" sz="1200" dirty="0">
                <a:hlinkClick r:id="rId22"/>
              </a:rPr>
              <a:t>241662</a:t>
            </a:r>
            <a:r>
              <a:rPr lang="en-US" sz="1200" dirty="0"/>
              <a:t>: New WID on Introduction of IoT-NTN S-band (MSS band 2000-2020 MHz UL and 2180-2200 MHz DL)</a:t>
            </a:r>
          </a:p>
          <a:p>
            <a:pPr lvl="1"/>
            <a:r>
              <a:rPr lang="en-US" sz="1200" dirty="0">
                <a:hlinkClick r:id="rId2"/>
              </a:rPr>
              <a:t>RP</a:t>
            </a:r>
            <a:r>
              <a:rPr lang="en-US" sz="1200" dirty="0">
                <a:hlinkClick r:id="rId11"/>
              </a:rPr>
              <a:t>-</a:t>
            </a:r>
            <a:r>
              <a:rPr lang="en-US" sz="1200" dirty="0">
                <a:hlinkClick r:id="rId23"/>
              </a:rPr>
              <a:t>241689</a:t>
            </a:r>
            <a:r>
              <a:rPr lang="en-US" sz="1200" dirty="0"/>
              <a:t>: New WID proposal: Introduction of new NR NTN bands to support the Extended L-band (UL 1668-1675MHz, DL 1518-1525MHz) and the combined MSS L-band and Extended L-band ranges (DL 1518-1559 MHz, UL 1626.5-1660 MHz and 1668-1675 MHz)</a:t>
            </a:r>
          </a:p>
          <a:p>
            <a:pPr lvl="1"/>
            <a:r>
              <a:rPr lang="en-US" sz="1200" dirty="0">
                <a:hlinkClick r:id="rId2"/>
              </a:rPr>
              <a:t>RP</a:t>
            </a:r>
            <a:r>
              <a:rPr lang="en-US" sz="1200" dirty="0">
                <a:hlinkClick r:id="rId11"/>
              </a:rPr>
              <a:t>-</a:t>
            </a:r>
            <a:r>
              <a:rPr lang="en-US" sz="1200" dirty="0">
                <a:hlinkClick r:id="rId24"/>
              </a:rPr>
              <a:t>241660</a:t>
            </a:r>
            <a:r>
              <a:rPr lang="en-US" sz="1200" dirty="0"/>
              <a:t>: New WID: Introduction of Power Class 2 and UE 40MHz Channel Bandwidth in NR band n28</a:t>
            </a:r>
          </a:p>
          <a:p>
            <a:pPr lvl="1"/>
            <a:r>
              <a:rPr lang="en-US" sz="1200" dirty="0">
                <a:hlinkClick r:id="rId2"/>
              </a:rPr>
              <a:t>RP</a:t>
            </a:r>
            <a:r>
              <a:rPr lang="en-US" sz="1200" dirty="0">
                <a:hlinkClick r:id="rId11"/>
              </a:rPr>
              <a:t>-</a:t>
            </a:r>
            <a:r>
              <a:rPr lang="en-US" sz="1200" dirty="0">
                <a:hlinkClick r:id="rId25"/>
              </a:rPr>
              <a:t>241665</a:t>
            </a:r>
            <a:r>
              <a:rPr lang="en-US" sz="1200" dirty="0"/>
              <a:t>: New WID on NR power class 2 </a:t>
            </a:r>
            <a:r>
              <a:rPr lang="en-US" sz="1200" dirty="0" err="1"/>
              <a:t>RedCap</a:t>
            </a:r>
            <a:r>
              <a:rPr lang="en-US" sz="1200" dirty="0"/>
              <a:t> (Reduced Capability) UE in FR1</a:t>
            </a:r>
          </a:p>
          <a:p>
            <a:pPr lvl="1"/>
            <a:r>
              <a:rPr lang="en-US" sz="1200" dirty="0">
                <a:hlinkClick r:id="rId2"/>
              </a:rPr>
              <a:t>RP</a:t>
            </a:r>
            <a:r>
              <a:rPr lang="en-US" sz="1200" dirty="0">
                <a:hlinkClick r:id="rId11"/>
              </a:rPr>
              <a:t>-</a:t>
            </a:r>
            <a:r>
              <a:rPr lang="en-US" sz="1200" dirty="0">
                <a:hlinkClick r:id="rId26"/>
              </a:rPr>
              <a:t>241676</a:t>
            </a:r>
            <a:r>
              <a:rPr lang="en-US" sz="1200" dirty="0"/>
              <a:t>: New WID: Rel-19 LTE-Advanced Carrier Aggregation for x bands (2&lt;=x&lt;= 6) DL with y bands (y=1, 2) UL</a:t>
            </a:r>
          </a:p>
          <a:p>
            <a:pPr lvl="1"/>
            <a:r>
              <a:rPr lang="en-US" sz="1200" dirty="0">
                <a:hlinkClick r:id="rId2"/>
              </a:rPr>
              <a:t>RP</a:t>
            </a:r>
            <a:r>
              <a:rPr lang="en-US" sz="1200" dirty="0">
                <a:hlinkClick r:id="rId11"/>
              </a:rPr>
              <a:t>-</a:t>
            </a:r>
            <a:r>
              <a:rPr lang="en-US" sz="1200" dirty="0">
                <a:hlinkClick r:id="rId27"/>
              </a:rPr>
              <a:t>241649</a:t>
            </a:r>
            <a:r>
              <a:rPr lang="en-US" sz="1200" dirty="0"/>
              <a:t>: New WID: Introduction of LTE FDD band in 1800 – 1830 MHz for Canada</a:t>
            </a:r>
          </a:p>
          <a:p>
            <a:pPr lvl="1"/>
            <a:r>
              <a:rPr lang="en-US" sz="1200" dirty="0">
                <a:hlinkClick r:id="rId2"/>
              </a:rPr>
              <a:t>RP</a:t>
            </a:r>
            <a:r>
              <a:rPr lang="en-US" sz="1200" dirty="0">
                <a:hlinkClick r:id="rId11"/>
              </a:rPr>
              <a:t>-</a:t>
            </a:r>
            <a:r>
              <a:rPr lang="en-US" sz="1200" dirty="0">
                <a:hlinkClick r:id="rId28"/>
              </a:rPr>
              <a:t>241681</a:t>
            </a:r>
            <a:r>
              <a:rPr lang="en-US" sz="1200" dirty="0"/>
              <a:t>: New WID: Rel-19 High power UE (power class 2) and high power operation (power class 1) for fixed-wireless/vehicle-mounted use cases in a single LTE band</a:t>
            </a:r>
          </a:p>
        </p:txBody>
      </p:sp>
    </p:spTree>
    <p:extLst>
      <p:ext uri="{BB962C8B-B14F-4D97-AF65-F5344CB8AC3E}">
        <p14:creationId xmlns:p14="http://schemas.microsoft.com/office/powerpoint/2010/main" val="1319931354"/>
      </p:ext>
    </p:extLst>
  </p:cSld>
  <p:clrMapOvr>
    <a:masterClrMapping/>
  </p:clrMapOvr>
  <p:transition spd="slow"/>
</p:sld>
</file>

<file path=ppt/theme/theme1.xml><?xml version="1.0" encoding="utf-8"?>
<a:theme xmlns:a="http://schemas.openxmlformats.org/drawingml/2006/main" name="Nokia White Master with headline">
  <a:themeElements>
    <a:clrScheme name="Nokia April 2016">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Arial">
      <a:majorFont>
        <a:latin typeface="Arial"/>
        <a:ea typeface=""/>
        <a:cs typeface=""/>
      </a:majorFont>
      <a:minorFont>
        <a:latin typeface="Arial"/>
        <a:ea typeface=""/>
        <a:cs typeface=""/>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3175">
          <a:noFill/>
          <a:prstDash val="solid"/>
        </a:ln>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a:defRPr sz="1200" dirty="0" err="1" smtClean="0">
            <a:solidFill>
              <a:schemeClr val="tx2"/>
            </a:solidFill>
            <a:ea typeface="Nokia Pure Text Light" panose="020B0403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pPr>
      <a:bodyPr/>
      <a:lstStyle/>
      <a:style>
        <a:lnRef idx="1">
          <a:schemeClr val="accent1"/>
        </a:lnRef>
        <a:fillRef idx="0">
          <a:schemeClr val="accent1"/>
        </a:fillRef>
        <a:effectRef idx="0">
          <a:schemeClr val="accent1"/>
        </a:effectRef>
        <a:fontRef idx="minor">
          <a:schemeClr val="tx1"/>
        </a:fontRef>
      </a:style>
    </a:lnDef>
    <a:txDef>
      <a:spPr>
        <a:noFill/>
      </a:spPr>
      <a:bodyPr wrap="square" lIns="72000" tIns="72000" rIns="72000" bIns="72000" rtlCol="0">
        <a:spAutoFit/>
      </a:bodyPr>
      <a:lstStyle>
        <a:defPPr defTabSz="360000">
          <a:spcAft>
            <a:spcPts val="600"/>
          </a:spcAft>
          <a:tabLst>
            <a:tab pos="360000" algn="l"/>
          </a:tabLst>
          <a:defRPr sz="1200" dirty="0" smtClean="0">
            <a:solidFill>
              <a:schemeClr val="tx2"/>
            </a:solidFill>
            <a:latin typeface="Arial" panose="020B0604020202020204" pitchFamily="34" charset="0"/>
            <a:ea typeface="Nokia Pure Text Light" panose="020B0403020202020204" pitchFamily="34" charset="0"/>
            <a:cs typeface="Arial" panose="020B0604020202020204" pitchFamily="34" charset="0"/>
          </a:defRPr>
        </a:defPPr>
      </a:lstStyle>
    </a:txDef>
  </a:objectDefaults>
  <a:extraClrSchemeLst/>
  <a:extLst>
    <a:ext uri="{05A4C25C-085E-4340-85A3-A5531E510DB2}">
      <thm15:themeFamily xmlns:thm15="http://schemas.microsoft.com/office/thememl/2012/main" name="Arial PowerPoint.potx" id="{0E061A61-7E57-432B-907A-AB1A22788084}" vid="{E3207492-1C8E-486E-90C1-42382B5C6009}"/>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clbl:label id="{98e9ba89-e1a1-4e38-9007-8bdabc25de1d}" enabled="0" method="" siteId="{98e9ba89-e1a1-4e38-9007-8bdabc25de1d}" removed="1"/>
</clbl:labelList>
</file>

<file path=docProps/app.xml><?xml version="1.0" encoding="utf-8"?>
<Properties xmlns="http://schemas.openxmlformats.org/officeDocument/2006/extended-properties" xmlns:vt="http://schemas.openxmlformats.org/officeDocument/2006/docPropsVTypes">
  <TotalTime>37070</TotalTime>
  <Words>3390</Words>
  <Application>Microsoft Office PowerPoint</Application>
  <PresentationFormat>Custom</PresentationFormat>
  <Paragraphs>257</Paragraphs>
  <Slides>27</Slides>
  <Notes>0</Notes>
  <HiddenSlides>0</HiddenSlides>
  <MMClips>0</MMClips>
  <ScaleCrop>false</ScaleCrop>
  <HeadingPairs>
    <vt:vector size="6" baseType="variant">
      <vt:variant>
        <vt:lpstr>Fonts Used</vt:lpstr>
      </vt:variant>
      <vt:variant>
        <vt:i4>10</vt:i4>
      </vt:variant>
      <vt:variant>
        <vt:lpstr>Theme</vt:lpstr>
      </vt:variant>
      <vt:variant>
        <vt:i4>2</vt:i4>
      </vt:variant>
      <vt:variant>
        <vt:lpstr>Slide Titles</vt:lpstr>
      </vt:variant>
      <vt:variant>
        <vt:i4>27</vt:i4>
      </vt:variant>
    </vt:vector>
  </HeadingPairs>
  <TitlesOfParts>
    <vt:vector size="39" baseType="lpstr">
      <vt:lpstr>DengXian</vt:lpstr>
      <vt:lpstr>Nokia Pure Headline Ultra Light</vt:lpstr>
      <vt:lpstr>Nokia Pure Text</vt:lpstr>
      <vt:lpstr>Nokia Pure Text Light</vt:lpstr>
      <vt:lpstr>Arial</vt:lpstr>
      <vt:lpstr>Calibri</vt:lpstr>
      <vt:lpstr>Courier New</vt:lpstr>
      <vt:lpstr>Symbol</vt:lpstr>
      <vt:lpstr>Times New Roman</vt:lpstr>
      <vt:lpstr>Wingdings</vt:lpstr>
      <vt:lpstr>Nokia White Master with headline</vt:lpstr>
      <vt:lpstr>2_Office Theme</vt:lpstr>
      <vt:lpstr>Report from TSG-RAN</vt:lpstr>
      <vt:lpstr>Outline</vt:lpstr>
      <vt:lpstr>Administrative aspects</vt:lpstr>
      <vt:lpstr>Administrative Aspects</vt:lpstr>
      <vt:lpstr>Planning for  6G Workshop and 5G-Advanced in Rel-20</vt:lpstr>
      <vt:lpstr>RAN#104: 6G/5G-A Planning Update (RAN Perspective)</vt:lpstr>
      <vt:lpstr>TSG-RAN Projects Update</vt:lpstr>
      <vt:lpstr>RAN#104 RAN Projects Update: Rel-18 &amp; Earlier</vt:lpstr>
      <vt:lpstr>RAN#104 RAN Projects Update: RAN4-led R19 Spectrum Items</vt:lpstr>
      <vt:lpstr>RAN#104: Additionally Approved Rel-19 Projects</vt:lpstr>
      <vt:lpstr>RAN#104: Other Projects 1/2</vt:lpstr>
      <vt:lpstr>RAN#104: Other Projects 2/2</vt:lpstr>
      <vt:lpstr>RAN#105 RAN Projects Update: New RAN1/2/3-led Rel-19 Items</vt:lpstr>
      <vt:lpstr>RAN#105 RAN Projects Update: New RAN4-led R19 Spectrum Items</vt:lpstr>
      <vt:lpstr>RAN#105 RAN Rel-19 Project Update: ISAC, Ambient-IoT</vt:lpstr>
      <vt:lpstr>RAN#105 RAN Rel-19 Project Update: AI/ML for NR Air Interface 1/2</vt:lpstr>
      <vt:lpstr>RAN#105 RAN Rel-19 Project Update: AI/ML for NR Air Interface 2/2</vt:lpstr>
      <vt:lpstr>RAN#105 RAN Rel-19 Project Update: NES, Mobility</vt:lpstr>
      <vt:lpstr>RAN#105 RAN Rel-19 Project Update: XR, LP-WUS/WUR </vt:lpstr>
      <vt:lpstr>RAN#105 RAN Rel-19 Project Update: MIMO, AI/ML Mobility, IoT NTN</vt:lpstr>
      <vt:lpstr>RAN#105 RAN Rel-19 Project Update: Newly Converted RAN3-led WIs</vt:lpstr>
      <vt:lpstr>RAN#105: Other Projects</vt:lpstr>
      <vt:lpstr>RAN#105: IMT-2030 Related Discussion</vt:lpstr>
      <vt:lpstr>ITU matters</vt:lpstr>
      <vt:lpstr>ITU matters in RAN#104</vt:lpstr>
      <vt:lpstr>ITU matters in RAN#105</vt:lpstr>
      <vt:lpstr>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balazs.bertenyi@nokia.com</dc:creator>
  <cp:keywords>CTPClassification=CTP_NT</cp:keywords>
  <cp:lastModifiedBy>Wanshi Chen</cp:lastModifiedBy>
  <cp:revision>647</cp:revision>
  <dcterms:created xsi:type="dcterms:W3CDTF">2018-05-24T11:49:12Z</dcterms:created>
  <dcterms:modified xsi:type="dcterms:W3CDTF">2024-10-31T18:27:58Z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a5af123f-c90f-447d-ba37-4428aae2e3d0</vt:lpwstr>
  </property>
  <property fmtid="{D5CDD505-2E9C-101B-9397-08002B2CF9AE}" pid="3" name="CTP_TimeStamp">
    <vt:lpwstr>2018-06-14 23:21:33Z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CTP_NT</vt:lpwstr>
  </property>
</Properties>
</file>