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5"/>
  </p:notesMasterIdLst>
  <p:handoutMasterIdLst>
    <p:handoutMasterId r:id="rId16"/>
  </p:handoutMasterIdLst>
  <p:sldIdLst>
    <p:sldId id="789" r:id="rId5"/>
    <p:sldId id="790" r:id="rId6"/>
    <p:sldId id="839" r:id="rId7"/>
    <p:sldId id="922" r:id="rId8"/>
    <p:sldId id="923" r:id="rId9"/>
    <p:sldId id="903" r:id="rId10"/>
    <p:sldId id="796" r:id="rId11"/>
    <p:sldId id="797" r:id="rId12"/>
    <p:sldId id="798" r:id="rId13"/>
    <p:sldId id="800" r:id="rId14"/>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8C3A8D-364E-441A-9BA9-8D2087B347F0}" v="22" dt="2023-04-16T12:26:34.8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5"/>
    <p:restoredTop sz="95637" autoAdjust="0"/>
  </p:normalViewPr>
  <p:slideViewPr>
    <p:cSldViewPr snapToGrid="0">
      <p:cViewPr varScale="1">
        <p:scale>
          <a:sx n="124" d="100"/>
          <a:sy n="124" d="100"/>
        </p:scale>
        <p:origin x="614" y="96"/>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848C3A8D-364E-441A-9BA9-8D2087B347F0}"/>
    <pc:docChg chg="undo custSel addSld delSld modSld modMainMaster">
      <pc:chgData name="Adrian Scrase" userId="c433f16e-0562-4556-87af-24c4f609effe" providerId="ADAL" clId="{848C3A8D-364E-441A-9BA9-8D2087B347F0}" dt="2023-04-19T12:30:23.454" v="1811" actId="20577"/>
      <pc:docMkLst>
        <pc:docMk/>
      </pc:docMkLst>
      <pc:sldChg chg="modSp mod">
        <pc:chgData name="Adrian Scrase" userId="c433f16e-0562-4556-87af-24c4f609effe" providerId="ADAL" clId="{848C3A8D-364E-441A-9BA9-8D2087B347F0}" dt="2023-04-16T12:16:56.058" v="257" actId="20577"/>
        <pc:sldMkLst>
          <pc:docMk/>
          <pc:sldMk cId="3116500973" sldId="789"/>
        </pc:sldMkLst>
        <pc:spChg chg="mod">
          <ac:chgData name="Adrian Scrase" userId="c433f16e-0562-4556-87af-24c4f609effe" providerId="ADAL" clId="{848C3A8D-364E-441A-9BA9-8D2087B347F0}" dt="2023-04-16T12:16:56.058" v="257" actId="20577"/>
          <ac:spMkLst>
            <pc:docMk/>
            <pc:sldMk cId="3116500973" sldId="789"/>
            <ac:spMk id="5125" creationId="{00000000-0000-0000-0000-000000000000}"/>
          </ac:spMkLst>
        </pc:spChg>
      </pc:sldChg>
      <pc:sldChg chg="modSp mod">
        <pc:chgData name="Adrian Scrase" userId="c433f16e-0562-4556-87af-24c4f609effe" providerId="ADAL" clId="{848C3A8D-364E-441A-9BA9-8D2087B347F0}" dt="2023-04-19T12:30:23.454" v="1811" actId="20577"/>
        <pc:sldMkLst>
          <pc:docMk/>
          <pc:sldMk cId="3698243057" sldId="790"/>
        </pc:sldMkLst>
        <pc:spChg chg="mod">
          <ac:chgData name="Adrian Scrase" userId="c433f16e-0562-4556-87af-24c4f609effe" providerId="ADAL" clId="{848C3A8D-364E-441A-9BA9-8D2087B347F0}" dt="2023-04-19T12:30:23.454" v="1811" actId="20577"/>
          <ac:spMkLst>
            <pc:docMk/>
            <pc:sldMk cId="3698243057" sldId="790"/>
            <ac:spMk id="7171" creationId="{00000000-0000-0000-0000-000000000000}"/>
          </ac:spMkLst>
        </pc:spChg>
      </pc:sldChg>
      <pc:sldChg chg="del">
        <pc:chgData name="Adrian Scrase" userId="c433f16e-0562-4556-87af-24c4f609effe" providerId="ADAL" clId="{848C3A8D-364E-441A-9BA9-8D2087B347F0}" dt="2023-04-19T12:29:12.606" v="1790" actId="47"/>
        <pc:sldMkLst>
          <pc:docMk/>
          <pc:sldMk cId="3709998422" sldId="795"/>
        </pc:sldMkLst>
      </pc:sldChg>
      <pc:sldChg chg="modSp mod">
        <pc:chgData name="Adrian Scrase" userId="c433f16e-0562-4556-87af-24c4f609effe" providerId="ADAL" clId="{848C3A8D-364E-441A-9BA9-8D2087B347F0}" dt="2023-03-17T11:29:04.780" v="91" actId="20577"/>
        <pc:sldMkLst>
          <pc:docMk/>
          <pc:sldMk cId="624932568" sldId="796"/>
        </pc:sldMkLst>
        <pc:spChg chg="mod">
          <ac:chgData name="Adrian Scrase" userId="c433f16e-0562-4556-87af-24c4f609effe" providerId="ADAL" clId="{848C3A8D-364E-441A-9BA9-8D2087B347F0}" dt="2023-03-17T11:28:52.986" v="87" actId="20577"/>
          <ac:spMkLst>
            <pc:docMk/>
            <pc:sldMk cId="624932568" sldId="796"/>
            <ac:spMk id="14341" creationId="{00000000-0000-0000-0000-000000000000}"/>
          </ac:spMkLst>
        </pc:spChg>
        <pc:spChg chg="mod">
          <ac:chgData name="Adrian Scrase" userId="c433f16e-0562-4556-87af-24c4f609effe" providerId="ADAL" clId="{848C3A8D-364E-441A-9BA9-8D2087B347F0}" dt="2023-03-17T11:29:04.780" v="91" actId="20577"/>
          <ac:spMkLst>
            <pc:docMk/>
            <pc:sldMk cId="624932568" sldId="796"/>
            <ac:spMk id="323588" creationId="{00000000-0000-0000-0000-000000000000}"/>
          </ac:spMkLst>
        </pc:spChg>
      </pc:sldChg>
      <pc:sldChg chg="addSp delSp modSp mod">
        <pc:chgData name="Adrian Scrase" userId="c433f16e-0562-4556-87af-24c4f609effe" providerId="ADAL" clId="{848C3A8D-364E-441A-9BA9-8D2087B347F0}" dt="2023-04-16T12:26:42.502" v="784" actId="1076"/>
        <pc:sldMkLst>
          <pc:docMk/>
          <pc:sldMk cId="1433287252" sldId="797"/>
        </pc:sldMkLst>
        <pc:spChg chg="mod">
          <ac:chgData name="Adrian Scrase" userId="c433f16e-0562-4556-87af-24c4f609effe" providerId="ADAL" clId="{848C3A8D-364E-441A-9BA9-8D2087B347F0}" dt="2023-03-23T09:06:44.095" v="245" actId="20577"/>
          <ac:spMkLst>
            <pc:docMk/>
            <pc:sldMk cId="1433287252" sldId="797"/>
            <ac:spMk id="15379" creationId="{00000000-0000-0000-0000-000000000000}"/>
          </ac:spMkLst>
        </pc:spChg>
        <pc:graphicFrameChg chg="add del mod modGraphic">
          <ac:chgData name="Adrian Scrase" userId="c433f16e-0562-4556-87af-24c4f609effe" providerId="ADAL" clId="{848C3A8D-364E-441A-9BA9-8D2087B347F0}" dt="2023-04-16T12:26:33.385" v="782" actId="478"/>
          <ac:graphicFrameMkLst>
            <pc:docMk/>
            <pc:sldMk cId="1433287252" sldId="797"/>
            <ac:graphicFrameMk id="2" creationId="{B50715B8-C2F0-F2D1-715F-1B581B9E20FE}"/>
          </ac:graphicFrameMkLst>
        </pc:graphicFrameChg>
        <pc:graphicFrameChg chg="add mod">
          <ac:chgData name="Adrian Scrase" userId="c433f16e-0562-4556-87af-24c4f609effe" providerId="ADAL" clId="{848C3A8D-364E-441A-9BA9-8D2087B347F0}" dt="2023-04-16T12:26:42.502" v="784" actId="1076"/>
          <ac:graphicFrameMkLst>
            <pc:docMk/>
            <pc:sldMk cId="1433287252" sldId="797"/>
            <ac:graphicFrameMk id="3" creationId="{A0DE317E-67BD-1D79-D7E5-AC430638C18F}"/>
          </ac:graphicFrameMkLst>
        </pc:graphicFrameChg>
        <pc:graphicFrameChg chg="del mod modGraphic">
          <ac:chgData name="Adrian Scrase" userId="c433f16e-0562-4556-87af-24c4f609effe" providerId="ADAL" clId="{848C3A8D-364E-441A-9BA9-8D2087B347F0}" dt="2023-03-23T09:09:41.441" v="246" actId="478"/>
          <ac:graphicFrameMkLst>
            <pc:docMk/>
            <pc:sldMk cId="1433287252" sldId="797"/>
            <ac:graphicFrameMk id="7" creationId="{00000000-0000-0000-0000-000000000000}"/>
          </ac:graphicFrameMkLst>
        </pc:graphicFrameChg>
      </pc:sldChg>
      <pc:sldChg chg="modSp mod">
        <pc:chgData name="Adrian Scrase" userId="c433f16e-0562-4556-87af-24c4f609effe" providerId="ADAL" clId="{848C3A8D-364E-441A-9BA9-8D2087B347F0}" dt="2023-03-17T11:30:49.595" v="114" actId="20577"/>
        <pc:sldMkLst>
          <pc:docMk/>
          <pc:sldMk cId="3018594196" sldId="798"/>
        </pc:sldMkLst>
        <pc:spChg chg="mod">
          <ac:chgData name="Adrian Scrase" userId="c433f16e-0562-4556-87af-24c4f609effe" providerId="ADAL" clId="{848C3A8D-364E-441A-9BA9-8D2087B347F0}" dt="2023-03-17T11:30:49.595" v="114" actId="20577"/>
          <ac:spMkLst>
            <pc:docMk/>
            <pc:sldMk cId="3018594196" sldId="798"/>
            <ac:spMk id="3" creationId="{81E0A6EB-5547-4484-8649-30D96C9CE8F3}"/>
          </ac:spMkLst>
        </pc:spChg>
        <pc:spChg chg="mod">
          <ac:chgData name="Adrian Scrase" userId="c433f16e-0562-4556-87af-24c4f609effe" providerId="ADAL" clId="{848C3A8D-364E-441A-9BA9-8D2087B347F0}" dt="2023-03-17T11:30:31.935" v="96" actId="20577"/>
          <ac:spMkLst>
            <pc:docMk/>
            <pc:sldMk cId="3018594196" sldId="798"/>
            <ac:spMk id="16386" creationId="{00000000-0000-0000-0000-000000000000}"/>
          </ac:spMkLst>
        </pc:spChg>
      </pc:sldChg>
      <pc:sldChg chg="modSp mod">
        <pc:chgData name="Adrian Scrase" userId="c433f16e-0562-4556-87af-24c4f609effe" providerId="ADAL" clId="{848C3A8D-364E-441A-9BA9-8D2087B347F0}" dt="2023-04-19T12:28:46.472" v="1789" actId="6549"/>
        <pc:sldMkLst>
          <pc:docMk/>
          <pc:sldMk cId="3440102656" sldId="800"/>
        </pc:sldMkLst>
        <pc:spChg chg="mod">
          <ac:chgData name="Adrian Scrase" userId="c433f16e-0562-4556-87af-24c4f609effe" providerId="ADAL" clId="{848C3A8D-364E-441A-9BA9-8D2087B347F0}" dt="2023-04-19T12:28:46.472" v="1789" actId="6549"/>
          <ac:spMkLst>
            <pc:docMk/>
            <pc:sldMk cId="3440102656" sldId="800"/>
            <ac:spMk id="18434" creationId="{00000000-0000-0000-0000-000000000000}"/>
          </ac:spMkLst>
        </pc:spChg>
        <pc:spChg chg="mod">
          <ac:chgData name="Adrian Scrase" userId="c433f16e-0562-4556-87af-24c4f609effe" providerId="ADAL" clId="{848C3A8D-364E-441A-9BA9-8D2087B347F0}" dt="2023-04-19T12:28:11.978" v="1772" actId="6549"/>
          <ac:spMkLst>
            <pc:docMk/>
            <pc:sldMk cId="3440102656" sldId="800"/>
            <ac:spMk id="18435" creationId="{00000000-0000-0000-0000-000000000000}"/>
          </ac:spMkLst>
        </pc:spChg>
      </pc:sldChg>
      <pc:sldChg chg="addSp delSp modSp mod">
        <pc:chgData name="Adrian Scrase" userId="c433f16e-0562-4556-87af-24c4f609effe" providerId="ADAL" clId="{848C3A8D-364E-441A-9BA9-8D2087B347F0}" dt="2023-03-23T08:32:45.372" v="185" actId="2711"/>
        <pc:sldMkLst>
          <pc:docMk/>
          <pc:sldMk cId="4248150909" sldId="839"/>
        </pc:sldMkLst>
        <pc:spChg chg="mod">
          <ac:chgData name="Adrian Scrase" userId="c433f16e-0562-4556-87af-24c4f609effe" providerId="ADAL" clId="{848C3A8D-364E-441A-9BA9-8D2087B347F0}" dt="2023-03-23T08:30:58.512" v="159" actId="20577"/>
          <ac:spMkLst>
            <pc:docMk/>
            <pc:sldMk cId="4248150909" sldId="839"/>
            <ac:spMk id="7" creationId="{30137308-5691-4735-90DE-A25E117BA311}"/>
          </ac:spMkLst>
        </pc:spChg>
        <pc:spChg chg="mod">
          <ac:chgData name="Adrian Scrase" userId="c433f16e-0562-4556-87af-24c4f609effe" providerId="ADAL" clId="{848C3A8D-364E-441A-9BA9-8D2087B347F0}" dt="2023-03-23T08:32:45.372" v="185" actId="2711"/>
          <ac:spMkLst>
            <pc:docMk/>
            <pc:sldMk cId="4248150909" sldId="839"/>
            <ac:spMk id="18" creationId="{25BA9D68-0E35-4253-B42A-9CF5088B9FB3}"/>
          </ac:spMkLst>
        </pc:spChg>
        <pc:picChg chg="del">
          <ac:chgData name="Adrian Scrase" userId="c433f16e-0562-4556-87af-24c4f609effe" providerId="ADAL" clId="{848C3A8D-364E-441A-9BA9-8D2087B347F0}" dt="2023-03-23T08:30:33.977" v="144" actId="478"/>
          <ac:picMkLst>
            <pc:docMk/>
            <pc:sldMk cId="4248150909" sldId="839"/>
            <ac:picMk id="2" creationId="{193F2D48-DA6E-94A4-3892-BFFFC120CF68}"/>
          </ac:picMkLst>
        </pc:picChg>
        <pc:picChg chg="add mod">
          <ac:chgData name="Adrian Scrase" userId="c433f16e-0562-4556-87af-24c4f609effe" providerId="ADAL" clId="{848C3A8D-364E-441A-9BA9-8D2087B347F0}" dt="2023-03-23T08:31:05.266" v="160" actId="14100"/>
          <ac:picMkLst>
            <pc:docMk/>
            <pc:sldMk cId="4248150909" sldId="839"/>
            <ac:picMk id="3" creationId="{6B10AD0E-6B38-9B6D-7839-740B57E2C8EA}"/>
          </ac:picMkLst>
        </pc:picChg>
      </pc:sldChg>
      <pc:sldChg chg="addSp delSp modSp">
        <pc:chgData name="Adrian Scrase" userId="c433f16e-0562-4556-87af-24c4f609effe" providerId="ADAL" clId="{848C3A8D-364E-441A-9BA9-8D2087B347F0}" dt="2023-03-23T08:37:23.543" v="210" actId="1076"/>
        <pc:sldMkLst>
          <pc:docMk/>
          <pc:sldMk cId="1345506811" sldId="903"/>
        </pc:sldMkLst>
        <pc:spChg chg="mod">
          <ac:chgData name="Adrian Scrase" userId="c433f16e-0562-4556-87af-24c4f609effe" providerId="ADAL" clId="{848C3A8D-364E-441A-9BA9-8D2087B347F0}" dt="2023-03-23T08:37:23.543" v="210" actId="1076"/>
          <ac:spMkLst>
            <pc:docMk/>
            <pc:sldMk cId="1345506811" sldId="903"/>
            <ac:spMk id="1046" creationId="{8E690AF6-2179-274D-ACDD-028886B2928A}"/>
          </ac:spMkLst>
        </pc:spChg>
        <pc:spChg chg="mod">
          <ac:chgData name="Adrian Scrase" userId="c433f16e-0562-4556-87af-24c4f609effe" providerId="ADAL" clId="{848C3A8D-364E-441A-9BA9-8D2087B347F0}" dt="2023-03-23T08:37:23.543" v="210" actId="1076"/>
          <ac:spMkLst>
            <pc:docMk/>
            <pc:sldMk cId="1345506811" sldId="903"/>
            <ac:spMk id="1047" creationId="{0AB262E7-DA25-88A0-E02E-ED646D8F56D0}"/>
          </ac:spMkLst>
        </pc:spChg>
        <pc:spChg chg="mod">
          <ac:chgData name="Adrian Scrase" userId="c433f16e-0562-4556-87af-24c4f609effe" providerId="ADAL" clId="{848C3A8D-364E-441A-9BA9-8D2087B347F0}" dt="2023-03-23T08:37:23.543" v="210" actId="1076"/>
          <ac:spMkLst>
            <pc:docMk/>
            <pc:sldMk cId="1345506811" sldId="903"/>
            <ac:spMk id="1048" creationId="{DC769364-850B-CF1E-E14E-79433A0445E9}"/>
          </ac:spMkLst>
        </pc:spChg>
        <pc:spChg chg="mod">
          <ac:chgData name="Adrian Scrase" userId="c433f16e-0562-4556-87af-24c4f609effe" providerId="ADAL" clId="{848C3A8D-364E-441A-9BA9-8D2087B347F0}" dt="2023-03-23T08:37:23.543" v="210" actId="1076"/>
          <ac:spMkLst>
            <pc:docMk/>
            <pc:sldMk cId="1345506811" sldId="903"/>
            <ac:spMk id="1049" creationId="{6F576517-C1E2-6F82-C9BC-9C011CEE19EC}"/>
          </ac:spMkLst>
        </pc:spChg>
        <pc:spChg chg="mod">
          <ac:chgData name="Adrian Scrase" userId="c433f16e-0562-4556-87af-24c4f609effe" providerId="ADAL" clId="{848C3A8D-364E-441A-9BA9-8D2087B347F0}" dt="2023-03-23T08:37:23.543" v="210" actId="1076"/>
          <ac:spMkLst>
            <pc:docMk/>
            <pc:sldMk cId="1345506811" sldId="903"/>
            <ac:spMk id="121888" creationId="{867CA73B-81E9-951F-34E8-C28A12FEA35A}"/>
          </ac:spMkLst>
        </pc:spChg>
        <pc:spChg chg="mod">
          <ac:chgData name="Adrian Scrase" userId="c433f16e-0562-4556-87af-24c4f609effe" providerId="ADAL" clId="{848C3A8D-364E-441A-9BA9-8D2087B347F0}" dt="2023-03-23T08:37:23.543" v="210" actId="1076"/>
          <ac:spMkLst>
            <pc:docMk/>
            <pc:sldMk cId="1345506811" sldId="903"/>
            <ac:spMk id="121889" creationId="{70739C92-3657-E341-F2B4-BBAF253E3CD1}"/>
          </ac:spMkLst>
        </pc:spChg>
        <pc:spChg chg="mod">
          <ac:chgData name="Adrian Scrase" userId="c433f16e-0562-4556-87af-24c4f609effe" providerId="ADAL" clId="{848C3A8D-364E-441A-9BA9-8D2087B347F0}" dt="2023-03-23T08:37:23.543" v="210" actId="1076"/>
          <ac:spMkLst>
            <pc:docMk/>
            <pc:sldMk cId="1345506811" sldId="903"/>
            <ac:spMk id="121890" creationId="{709FD977-38EB-2D9B-234C-0A3BE10A984C}"/>
          </ac:spMkLst>
        </pc:spChg>
        <pc:spChg chg="mod">
          <ac:chgData name="Adrian Scrase" userId="c433f16e-0562-4556-87af-24c4f609effe" providerId="ADAL" clId="{848C3A8D-364E-441A-9BA9-8D2087B347F0}" dt="2023-03-23T08:37:23.543" v="210" actId="1076"/>
          <ac:spMkLst>
            <pc:docMk/>
            <pc:sldMk cId="1345506811" sldId="903"/>
            <ac:spMk id="121891" creationId="{85D01333-6328-FEF8-9AF6-2EB424CF7A66}"/>
          </ac:spMkLst>
        </pc:spChg>
        <pc:spChg chg="mod">
          <ac:chgData name="Adrian Scrase" userId="c433f16e-0562-4556-87af-24c4f609effe" providerId="ADAL" clId="{848C3A8D-364E-441A-9BA9-8D2087B347F0}" dt="2023-03-23T08:37:23.543" v="210" actId="1076"/>
          <ac:spMkLst>
            <pc:docMk/>
            <pc:sldMk cId="1345506811" sldId="903"/>
            <ac:spMk id="121892" creationId="{AB4E05B4-C4C9-4AC8-E312-3B92CE35EB23}"/>
          </ac:spMkLst>
        </pc:spChg>
        <pc:spChg chg="mod">
          <ac:chgData name="Adrian Scrase" userId="c433f16e-0562-4556-87af-24c4f609effe" providerId="ADAL" clId="{848C3A8D-364E-441A-9BA9-8D2087B347F0}" dt="2023-03-23T08:37:23.543" v="210" actId="1076"/>
          <ac:spMkLst>
            <pc:docMk/>
            <pc:sldMk cId="1345506811" sldId="903"/>
            <ac:spMk id="121893" creationId="{F3DA9CD4-B08C-1E66-422A-F617CAD51D12}"/>
          </ac:spMkLst>
        </pc:spChg>
        <pc:spChg chg="mod">
          <ac:chgData name="Adrian Scrase" userId="c433f16e-0562-4556-87af-24c4f609effe" providerId="ADAL" clId="{848C3A8D-364E-441A-9BA9-8D2087B347F0}" dt="2023-03-23T08:37:23.543" v="210" actId="1076"/>
          <ac:spMkLst>
            <pc:docMk/>
            <pc:sldMk cId="1345506811" sldId="903"/>
            <ac:spMk id="121894" creationId="{C9B813EC-F8F0-E154-6A1B-384591C7AA89}"/>
          </ac:spMkLst>
        </pc:spChg>
        <pc:spChg chg="mod">
          <ac:chgData name="Adrian Scrase" userId="c433f16e-0562-4556-87af-24c4f609effe" providerId="ADAL" clId="{848C3A8D-364E-441A-9BA9-8D2087B347F0}" dt="2023-03-23T08:37:23.543" v="210" actId="1076"/>
          <ac:spMkLst>
            <pc:docMk/>
            <pc:sldMk cId="1345506811" sldId="903"/>
            <ac:spMk id="121895" creationId="{AD13A479-8FFC-EC87-BA76-D3CDA4DF5A77}"/>
          </ac:spMkLst>
        </pc:spChg>
        <pc:spChg chg="mod">
          <ac:chgData name="Adrian Scrase" userId="c433f16e-0562-4556-87af-24c4f609effe" providerId="ADAL" clId="{848C3A8D-364E-441A-9BA9-8D2087B347F0}" dt="2023-03-23T08:37:23.543" v="210" actId="1076"/>
          <ac:spMkLst>
            <pc:docMk/>
            <pc:sldMk cId="1345506811" sldId="903"/>
            <ac:spMk id="121896" creationId="{47A6DB6D-D403-1DCD-EA93-A31718B9E959}"/>
          </ac:spMkLst>
        </pc:spChg>
        <pc:spChg chg="mod">
          <ac:chgData name="Adrian Scrase" userId="c433f16e-0562-4556-87af-24c4f609effe" providerId="ADAL" clId="{848C3A8D-364E-441A-9BA9-8D2087B347F0}" dt="2023-03-23T08:37:23.543" v="210" actId="1076"/>
          <ac:spMkLst>
            <pc:docMk/>
            <pc:sldMk cId="1345506811" sldId="903"/>
            <ac:spMk id="121897" creationId="{F8FDB96A-3EBA-F015-6BF2-030A4E897873}"/>
          </ac:spMkLst>
        </pc:spChg>
        <pc:spChg chg="mod">
          <ac:chgData name="Adrian Scrase" userId="c433f16e-0562-4556-87af-24c4f609effe" providerId="ADAL" clId="{848C3A8D-364E-441A-9BA9-8D2087B347F0}" dt="2023-03-23T08:37:23.543" v="210" actId="1076"/>
          <ac:spMkLst>
            <pc:docMk/>
            <pc:sldMk cId="1345506811" sldId="903"/>
            <ac:spMk id="121898" creationId="{CB945B32-1798-F932-662B-C1C9F4FFA10A}"/>
          </ac:spMkLst>
        </pc:spChg>
        <pc:spChg chg="mod">
          <ac:chgData name="Adrian Scrase" userId="c433f16e-0562-4556-87af-24c4f609effe" providerId="ADAL" clId="{848C3A8D-364E-441A-9BA9-8D2087B347F0}" dt="2023-03-23T08:37:23.543" v="210" actId="1076"/>
          <ac:spMkLst>
            <pc:docMk/>
            <pc:sldMk cId="1345506811" sldId="903"/>
            <ac:spMk id="121899" creationId="{9EC89555-832D-E20E-496D-0DEF9D087882}"/>
          </ac:spMkLst>
        </pc:spChg>
        <pc:spChg chg="mod">
          <ac:chgData name="Adrian Scrase" userId="c433f16e-0562-4556-87af-24c4f609effe" providerId="ADAL" clId="{848C3A8D-364E-441A-9BA9-8D2087B347F0}" dt="2023-03-23T08:37:23.543" v="210" actId="1076"/>
          <ac:spMkLst>
            <pc:docMk/>
            <pc:sldMk cId="1345506811" sldId="903"/>
            <ac:spMk id="121900" creationId="{DB01B441-E36F-695E-D385-03D8C0218001}"/>
          </ac:spMkLst>
        </pc:spChg>
        <pc:spChg chg="mod">
          <ac:chgData name="Adrian Scrase" userId="c433f16e-0562-4556-87af-24c4f609effe" providerId="ADAL" clId="{848C3A8D-364E-441A-9BA9-8D2087B347F0}" dt="2023-03-23T08:37:23.543" v="210" actId="1076"/>
          <ac:spMkLst>
            <pc:docMk/>
            <pc:sldMk cId="1345506811" sldId="903"/>
            <ac:spMk id="121901" creationId="{496F1990-E30F-B8B3-82E9-A91F59BF97F8}"/>
          </ac:spMkLst>
        </pc:spChg>
        <pc:spChg chg="mod">
          <ac:chgData name="Adrian Scrase" userId="c433f16e-0562-4556-87af-24c4f609effe" providerId="ADAL" clId="{848C3A8D-364E-441A-9BA9-8D2087B347F0}" dt="2023-03-23T08:37:23.543" v="210" actId="1076"/>
          <ac:spMkLst>
            <pc:docMk/>
            <pc:sldMk cId="1345506811" sldId="903"/>
            <ac:spMk id="121902" creationId="{630B6262-B19A-609B-AC3C-F8C044ED5240}"/>
          </ac:spMkLst>
        </pc:spChg>
        <pc:spChg chg="mod">
          <ac:chgData name="Adrian Scrase" userId="c433f16e-0562-4556-87af-24c4f609effe" providerId="ADAL" clId="{848C3A8D-364E-441A-9BA9-8D2087B347F0}" dt="2023-03-23T08:37:23.543" v="210" actId="1076"/>
          <ac:spMkLst>
            <pc:docMk/>
            <pc:sldMk cId="1345506811" sldId="903"/>
            <ac:spMk id="121903" creationId="{E22AEAA6-E844-2B34-239B-BB97CDD461E1}"/>
          </ac:spMkLst>
        </pc:spChg>
        <pc:spChg chg="mod">
          <ac:chgData name="Adrian Scrase" userId="c433f16e-0562-4556-87af-24c4f609effe" providerId="ADAL" clId="{848C3A8D-364E-441A-9BA9-8D2087B347F0}" dt="2023-03-23T08:37:23.543" v="210" actId="1076"/>
          <ac:spMkLst>
            <pc:docMk/>
            <pc:sldMk cId="1345506811" sldId="903"/>
            <ac:spMk id="121904" creationId="{6E530AFC-53DA-192A-A6D9-51506530FADC}"/>
          </ac:spMkLst>
        </pc:spChg>
        <pc:spChg chg="mod">
          <ac:chgData name="Adrian Scrase" userId="c433f16e-0562-4556-87af-24c4f609effe" providerId="ADAL" clId="{848C3A8D-364E-441A-9BA9-8D2087B347F0}" dt="2023-03-23T08:37:23.543" v="210" actId="1076"/>
          <ac:spMkLst>
            <pc:docMk/>
            <pc:sldMk cId="1345506811" sldId="903"/>
            <ac:spMk id="121905" creationId="{18CAEFD8-3B2A-3373-ADB8-12E4EAAB139B}"/>
          </ac:spMkLst>
        </pc:spChg>
        <pc:spChg chg="mod">
          <ac:chgData name="Adrian Scrase" userId="c433f16e-0562-4556-87af-24c4f609effe" providerId="ADAL" clId="{848C3A8D-364E-441A-9BA9-8D2087B347F0}" dt="2023-03-23T08:37:23.543" v="210" actId="1076"/>
          <ac:spMkLst>
            <pc:docMk/>
            <pc:sldMk cId="1345506811" sldId="903"/>
            <ac:spMk id="121906" creationId="{AC7E284B-F0DD-8D1C-B803-3139F9FB6A0A}"/>
          </ac:spMkLst>
        </pc:spChg>
        <pc:spChg chg="mod">
          <ac:chgData name="Adrian Scrase" userId="c433f16e-0562-4556-87af-24c4f609effe" providerId="ADAL" clId="{848C3A8D-364E-441A-9BA9-8D2087B347F0}" dt="2023-03-23T08:37:23.543" v="210" actId="1076"/>
          <ac:spMkLst>
            <pc:docMk/>
            <pc:sldMk cId="1345506811" sldId="903"/>
            <ac:spMk id="121907" creationId="{C0B0DB71-1BE7-2A27-177F-735BC20D1CBC}"/>
          </ac:spMkLst>
        </pc:spChg>
        <pc:spChg chg="mod">
          <ac:chgData name="Adrian Scrase" userId="c433f16e-0562-4556-87af-24c4f609effe" providerId="ADAL" clId="{848C3A8D-364E-441A-9BA9-8D2087B347F0}" dt="2023-03-23T08:37:23.543" v="210" actId="1076"/>
          <ac:spMkLst>
            <pc:docMk/>
            <pc:sldMk cId="1345506811" sldId="903"/>
            <ac:spMk id="121908" creationId="{BD392869-8A60-D052-C37A-F701C275B4FB}"/>
          </ac:spMkLst>
        </pc:spChg>
        <pc:spChg chg="mod">
          <ac:chgData name="Adrian Scrase" userId="c433f16e-0562-4556-87af-24c4f609effe" providerId="ADAL" clId="{848C3A8D-364E-441A-9BA9-8D2087B347F0}" dt="2023-03-23T08:37:23.543" v="210" actId="1076"/>
          <ac:spMkLst>
            <pc:docMk/>
            <pc:sldMk cId="1345506811" sldId="903"/>
            <ac:spMk id="121909" creationId="{048C67A5-382D-6C03-3B90-47478329B8A4}"/>
          </ac:spMkLst>
        </pc:spChg>
        <pc:spChg chg="mod">
          <ac:chgData name="Adrian Scrase" userId="c433f16e-0562-4556-87af-24c4f609effe" providerId="ADAL" clId="{848C3A8D-364E-441A-9BA9-8D2087B347F0}" dt="2023-03-23T08:37:23.543" v="210" actId="1076"/>
          <ac:spMkLst>
            <pc:docMk/>
            <pc:sldMk cId="1345506811" sldId="903"/>
            <ac:spMk id="121910" creationId="{E88E5B95-AD8D-FF53-221F-6AF0AABB0376}"/>
          </ac:spMkLst>
        </pc:spChg>
        <pc:spChg chg="mod">
          <ac:chgData name="Adrian Scrase" userId="c433f16e-0562-4556-87af-24c4f609effe" providerId="ADAL" clId="{848C3A8D-364E-441A-9BA9-8D2087B347F0}" dt="2023-03-23T08:37:23.543" v="210" actId="1076"/>
          <ac:spMkLst>
            <pc:docMk/>
            <pc:sldMk cId="1345506811" sldId="903"/>
            <ac:spMk id="121911" creationId="{0A490914-BFD6-EBC5-3B9A-AA3CB51FAA7F}"/>
          </ac:spMkLst>
        </pc:spChg>
        <pc:spChg chg="mod">
          <ac:chgData name="Adrian Scrase" userId="c433f16e-0562-4556-87af-24c4f609effe" providerId="ADAL" clId="{848C3A8D-364E-441A-9BA9-8D2087B347F0}" dt="2023-03-23T08:37:23.543" v="210" actId="1076"/>
          <ac:spMkLst>
            <pc:docMk/>
            <pc:sldMk cId="1345506811" sldId="903"/>
            <ac:spMk id="121912" creationId="{9448C9ED-D27A-3EB1-A255-E37F472F273E}"/>
          </ac:spMkLst>
        </pc:spChg>
        <pc:spChg chg="mod">
          <ac:chgData name="Adrian Scrase" userId="c433f16e-0562-4556-87af-24c4f609effe" providerId="ADAL" clId="{848C3A8D-364E-441A-9BA9-8D2087B347F0}" dt="2023-03-23T08:37:23.543" v="210" actId="1076"/>
          <ac:spMkLst>
            <pc:docMk/>
            <pc:sldMk cId="1345506811" sldId="903"/>
            <ac:spMk id="121913" creationId="{137644FB-1E33-A2C2-A4D5-A8B15260FE63}"/>
          </ac:spMkLst>
        </pc:spChg>
        <pc:spChg chg="mod">
          <ac:chgData name="Adrian Scrase" userId="c433f16e-0562-4556-87af-24c4f609effe" providerId="ADAL" clId="{848C3A8D-364E-441A-9BA9-8D2087B347F0}" dt="2023-03-23T08:37:23.543" v="210" actId="1076"/>
          <ac:spMkLst>
            <pc:docMk/>
            <pc:sldMk cId="1345506811" sldId="903"/>
            <ac:spMk id="121914" creationId="{55061E90-A392-70F3-B805-2C41D47F0570}"/>
          </ac:spMkLst>
        </pc:spChg>
        <pc:spChg chg="mod">
          <ac:chgData name="Adrian Scrase" userId="c433f16e-0562-4556-87af-24c4f609effe" providerId="ADAL" clId="{848C3A8D-364E-441A-9BA9-8D2087B347F0}" dt="2023-03-23T08:37:23.543" v="210" actId="1076"/>
          <ac:spMkLst>
            <pc:docMk/>
            <pc:sldMk cId="1345506811" sldId="903"/>
            <ac:spMk id="121915" creationId="{F88CA0CD-86B1-E92D-8973-393218632C41}"/>
          </ac:spMkLst>
        </pc:spChg>
        <pc:spChg chg="mod">
          <ac:chgData name="Adrian Scrase" userId="c433f16e-0562-4556-87af-24c4f609effe" providerId="ADAL" clId="{848C3A8D-364E-441A-9BA9-8D2087B347F0}" dt="2023-03-23T08:37:23.543" v="210" actId="1076"/>
          <ac:spMkLst>
            <pc:docMk/>
            <pc:sldMk cId="1345506811" sldId="903"/>
            <ac:spMk id="121916" creationId="{273ADA30-8149-5BAD-371E-F177FAD5C709}"/>
          </ac:spMkLst>
        </pc:spChg>
        <pc:spChg chg="mod">
          <ac:chgData name="Adrian Scrase" userId="c433f16e-0562-4556-87af-24c4f609effe" providerId="ADAL" clId="{848C3A8D-364E-441A-9BA9-8D2087B347F0}" dt="2023-03-23T08:37:23.543" v="210" actId="1076"/>
          <ac:spMkLst>
            <pc:docMk/>
            <pc:sldMk cId="1345506811" sldId="903"/>
            <ac:spMk id="121917" creationId="{09DF56F6-7FDE-DF96-C255-F4882A5BAF1D}"/>
          </ac:spMkLst>
        </pc:spChg>
        <pc:spChg chg="mod">
          <ac:chgData name="Adrian Scrase" userId="c433f16e-0562-4556-87af-24c4f609effe" providerId="ADAL" clId="{848C3A8D-364E-441A-9BA9-8D2087B347F0}" dt="2023-03-23T08:37:23.543" v="210" actId="1076"/>
          <ac:spMkLst>
            <pc:docMk/>
            <pc:sldMk cId="1345506811" sldId="903"/>
            <ac:spMk id="121918" creationId="{3C3B255F-31CE-CF05-A2BF-D1BA98A8A80B}"/>
          </ac:spMkLst>
        </pc:spChg>
        <pc:spChg chg="mod">
          <ac:chgData name="Adrian Scrase" userId="c433f16e-0562-4556-87af-24c4f609effe" providerId="ADAL" clId="{848C3A8D-364E-441A-9BA9-8D2087B347F0}" dt="2023-03-23T08:37:23.543" v="210" actId="1076"/>
          <ac:spMkLst>
            <pc:docMk/>
            <pc:sldMk cId="1345506811" sldId="903"/>
            <ac:spMk id="121919" creationId="{DAB1F92E-9F90-1AB7-EC45-4040A631CFAF}"/>
          </ac:spMkLst>
        </pc:spChg>
        <pc:spChg chg="mod">
          <ac:chgData name="Adrian Scrase" userId="c433f16e-0562-4556-87af-24c4f609effe" providerId="ADAL" clId="{848C3A8D-364E-441A-9BA9-8D2087B347F0}" dt="2023-03-23T08:37:23.543" v="210" actId="1076"/>
          <ac:spMkLst>
            <pc:docMk/>
            <pc:sldMk cId="1345506811" sldId="903"/>
            <ac:spMk id="121920" creationId="{520AADA5-DA7E-5D5A-CEA3-9C8E3E3777E8}"/>
          </ac:spMkLst>
        </pc:spChg>
        <pc:spChg chg="mod">
          <ac:chgData name="Adrian Scrase" userId="c433f16e-0562-4556-87af-24c4f609effe" providerId="ADAL" clId="{848C3A8D-364E-441A-9BA9-8D2087B347F0}" dt="2023-03-23T08:37:23.543" v="210" actId="1076"/>
          <ac:spMkLst>
            <pc:docMk/>
            <pc:sldMk cId="1345506811" sldId="903"/>
            <ac:spMk id="121921" creationId="{3804A262-87E4-B0CA-2297-44AEA3B351ED}"/>
          </ac:spMkLst>
        </pc:spChg>
        <pc:spChg chg="mod">
          <ac:chgData name="Adrian Scrase" userId="c433f16e-0562-4556-87af-24c4f609effe" providerId="ADAL" clId="{848C3A8D-364E-441A-9BA9-8D2087B347F0}" dt="2023-03-23T08:37:23.543" v="210" actId="1076"/>
          <ac:spMkLst>
            <pc:docMk/>
            <pc:sldMk cId="1345506811" sldId="903"/>
            <ac:spMk id="121922" creationId="{9E8ECA42-2A4E-D824-3973-6C7213D9DBD0}"/>
          </ac:spMkLst>
        </pc:spChg>
        <pc:spChg chg="mod">
          <ac:chgData name="Adrian Scrase" userId="c433f16e-0562-4556-87af-24c4f609effe" providerId="ADAL" clId="{848C3A8D-364E-441A-9BA9-8D2087B347F0}" dt="2023-03-23T08:37:23.543" v="210" actId="1076"/>
          <ac:spMkLst>
            <pc:docMk/>
            <pc:sldMk cId="1345506811" sldId="903"/>
            <ac:spMk id="121923" creationId="{3989D2DE-AD0D-7865-6A2C-F6DC11F6E8D4}"/>
          </ac:spMkLst>
        </pc:spChg>
        <pc:spChg chg="mod">
          <ac:chgData name="Adrian Scrase" userId="c433f16e-0562-4556-87af-24c4f609effe" providerId="ADAL" clId="{848C3A8D-364E-441A-9BA9-8D2087B347F0}" dt="2023-03-23T08:37:23.543" v="210" actId="1076"/>
          <ac:spMkLst>
            <pc:docMk/>
            <pc:sldMk cId="1345506811" sldId="903"/>
            <ac:spMk id="121924" creationId="{B08BE217-66FD-F753-1BE3-97B091D684AD}"/>
          </ac:spMkLst>
        </pc:spChg>
        <pc:spChg chg="mod">
          <ac:chgData name="Adrian Scrase" userId="c433f16e-0562-4556-87af-24c4f609effe" providerId="ADAL" clId="{848C3A8D-364E-441A-9BA9-8D2087B347F0}" dt="2023-03-23T08:37:23.543" v="210" actId="1076"/>
          <ac:spMkLst>
            <pc:docMk/>
            <pc:sldMk cId="1345506811" sldId="903"/>
            <ac:spMk id="121925" creationId="{6088A35B-D23E-302F-DFF1-9373CDAC6965}"/>
          </ac:spMkLst>
        </pc:spChg>
        <pc:spChg chg="mod">
          <ac:chgData name="Adrian Scrase" userId="c433f16e-0562-4556-87af-24c4f609effe" providerId="ADAL" clId="{848C3A8D-364E-441A-9BA9-8D2087B347F0}" dt="2023-03-23T08:37:23.543" v="210" actId="1076"/>
          <ac:spMkLst>
            <pc:docMk/>
            <pc:sldMk cId="1345506811" sldId="903"/>
            <ac:spMk id="121926" creationId="{0896F0B5-7920-C24C-C93B-A5780E7A06FD}"/>
          </ac:spMkLst>
        </pc:spChg>
        <pc:spChg chg="mod">
          <ac:chgData name="Adrian Scrase" userId="c433f16e-0562-4556-87af-24c4f609effe" providerId="ADAL" clId="{848C3A8D-364E-441A-9BA9-8D2087B347F0}" dt="2023-03-23T08:37:23.543" v="210" actId="1076"/>
          <ac:spMkLst>
            <pc:docMk/>
            <pc:sldMk cId="1345506811" sldId="903"/>
            <ac:spMk id="121927" creationId="{82D251F3-597E-80BB-522F-8CEC0B34DF0A}"/>
          </ac:spMkLst>
        </pc:spChg>
        <pc:spChg chg="mod">
          <ac:chgData name="Adrian Scrase" userId="c433f16e-0562-4556-87af-24c4f609effe" providerId="ADAL" clId="{848C3A8D-364E-441A-9BA9-8D2087B347F0}" dt="2023-03-23T08:37:23.543" v="210" actId="1076"/>
          <ac:spMkLst>
            <pc:docMk/>
            <pc:sldMk cId="1345506811" sldId="903"/>
            <ac:spMk id="121928" creationId="{1260DB7C-022D-C072-8D59-BD865010787D}"/>
          </ac:spMkLst>
        </pc:spChg>
        <pc:spChg chg="mod">
          <ac:chgData name="Adrian Scrase" userId="c433f16e-0562-4556-87af-24c4f609effe" providerId="ADAL" clId="{848C3A8D-364E-441A-9BA9-8D2087B347F0}" dt="2023-03-23T08:37:23.543" v="210" actId="1076"/>
          <ac:spMkLst>
            <pc:docMk/>
            <pc:sldMk cId="1345506811" sldId="903"/>
            <ac:spMk id="121929" creationId="{8A84393B-14AF-03B6-3224-BF0738FF2759}"/>
          </ac:spMkLst>
        </pc:spChg>
        <pc:spChg chg="mod">
          <ac:chgData name="Adrian Scrase" userId="c433f16e-0562-4556-87af-24c4f609effe" providerId="ADAL" clId="{848C3A8D-364E-441A-9BA9-8D2087B347F0}" dt="2023-03-23T08:37:23.543" v="210" actId="1076"/>
          <ac:spMkLst>
            <pc:docMk/>
            <pc:sldMk cId="1345506811" sldId="903"/>
            <ac:spMk id="121930" creationId="{9ACD9EAB-07CE-C9A6-D796-F8B3B6EF9F58}"/>
          </ac:spMkLst>
        </pc:spChg>
        <pc:spChg chg="mod">
          <ac:chgData name="Adrian Scrase" userId="c433f16e-0562-4556-87af-24c4f609effe" providerId="ADAL" clId="{848C3A8D-364E-441A-9BA9-8D2087B347F0}" dt="2023-03-23T08:37:23.543" v="210" actId="1076"/>
          <ac:spMkLst>
            <pc:docMk/>
            <pc:sldMk cId="1345506811" sldId="903"/>
            <ac:spMk id="121931" creationId="{CDCAD229-098A-E3F4-7A51-CAD8CF73CC3F}"/>
          </ac:spMkLst>
        </pc:spChg>
        <pc:spChg chg="mod">
          <ac:chgData name="Adrian Scrase" userId="c433f16e-0562-4556-87af-24c4f609effe" providerId="ADAL" clId="{848C3A8D-364E-441A-9BA9-8D2087B347F0}" dt="2023-03-23T08:37:23.543" v="210" actId="1076"/>
          <ac:spMkLst>
            <pc:docMk/>
            <pc:sldMk cId="1345506811" sldId="903"/>
            <ac:spMk id="121932" creationId="{2F54E1DE-3683-7C00-8B07-EAFEB27B7652}"/>
          </ac:spMkLst>
        </pc:spChg>
        <pc:spChg chg="mod">
          <ac:chgData name="Adrian Scrase" userId="c433f16e-0562-4556-87af-24c4f609effe" providerId="ADAL" clId="{848C3A8D-364E-441A-9BA9-8D2087B347F0}" dt="2023-03-23T08:37:23.543" v="210" actId="1076"/>
          <ac:spMkLst>
            <pc:docMk/>
            <pc:sldMk cId="1345506811" sldId="903"/>
            <ac:spMk id="121933" creationId="{4A0F71B7-5D88-9021-E259-873B51A8FF79}"/>
          </ac:spMkLst>
        </pc:spChg>
        <pc:spChg chg="mod">
          <ac:chgData name="Adrian Scrase" userId="c433f16e-0562-4556-87af-24c4f609effe" providerId="ADAL" clId="{848C3A8D-364E-441A-9BA9-8D2087B347F0}" dt="2023-03-23T08:37:23.543" v="210" actId="1076"/>
          <ac:spMkLst>
            <pc:docMk/>
            <pc:sldMk cId="1345506811" sldId="903"/>
            <ac:spMk id="121934" creationId="{723A0733-96B8-BC16-E8F0-624D28F7ED5D}"/>
          </ac:spMkLst>
        </pc:spChg>
        <pc:spChg chg="mod">
          <ac:chgData name="Adrian Scrase" userId="c433f16e-0562-4556-87af-24c4f609effe" providerId="ADAL" clId="{848C3A8D-364E-441A-9BA9-8D2087B347F0}" dt="2023-03-23T08:37:23.543" v="210" actId="1076"/>
          <ac:spMkLst>
            <pc:docMk/>
            <pc:sldMk cId="1345506811" sldId="903"/>
            <ac:spMk id="121935" creationId="{05297412-1F97-5C5F-3BAE-C00167EF0C3A}"/>
          </ac:spMkLst>
        </pc:spChg>
        <pc:spChg chg="mod">
          <ac:chgData name="Adrian Scrase" userId="c433f16e-0562-4556-87af-24c4f609effe" providerId="ADAL" clId="{848C3A8D-364E-441A-9BA9-8D2087B347F0}" dt="2023-03-23T08:37:23.543" v="210" actId="1076"/>
          <ac:spMkLst>
            <pc:docMk/>
            <pc:sldMk cId="1345506811" sldId="903"/>
            <ac:spMk id="121936" creationId="{9D7F3806-7A3C-78D9-086C-F30E9A10C037}"/>
          </ac:spMkLst>
        </pc:spChg>
        <pc:spChg chg="mod">
          <ac:chgData name="Adrian Scrase" userId="c433f16e-0562-4556-87af-24c4f609effe" providerId="ADAL" clId="{848C3A8D-364E-441A-9BA9-8D2087B347F0}" dt="2023-03-23T08:37:23.543" v="210" actId="1076"/>
          <ac:spMkLst>
            <pc:docMk/>
            <pc:sldMk cId="1345506811" sldId="903"/>
            <ac:spMk id="121937" creationId="{C9D7B1B4-0A94-8172-A06A-38F38AC8BAFB}"/>
          </ac:spMkLst>
        </pc:spChg>
        <pc:spChg chg="mod">
          <ac:chgData name="Adrian Scrase" userId="c433f16e-0562-4556-87af-24c4f609effe" providerId="ADAL" clId="{848C3A8D-364E-441A-9BA9-8D2087B347F0}" dt="2023-03-23T08:37:23.543" v="210" actId="1076"/>
          <ac:spMkLst>
            <pc:docMk/>
            <pc:sldMk cId="1345506811" sldId="903"/>
            <ac:spMk id="121938" creationId="{F1336FAF-560E-4226-3FAF-B07C77932808}"/>
          </ac:spMkLst>
        </pc:spChg>
        <pc:spChg chg="mod">
          <ac:chgData name="Adrian Scrase" userId="c433f16e-0562-4556-87af-24c4f609effe" providerId="ADAL" clId="{848C3A8D-364E-441A-9BA9-8D2087B347F0}" dt="2023-03-23T08:37:23.543" v="210" actId="1076"/>
          <ac:spMkLst>
            <pc:docMk/>
            <pc:sldMk cId="1345506811" sldId="903"/>
            <ac:spMk id="121939" creationId="{E221F980-1327-25B7-9A5B-58D57CE8B058}"/>
          </ac:spMkLst>
        </pc:spChg>
        <pc:spChg chg="mod">
          <ac:chgData name="Adrian Scrase" userId="c433f16e-0562-4556-87af-24c4f609effe" providerId="ADAL" clId="{848C3A8D-364E-441A-9BA9-8D2087B347F0}" dt="2023-03-23T08:37:23.543" v="210" actId="1076"/>
          <ac:spMkLst>
            <pc:docMk/>
            <pc:sldMk cId="1345506811" sldId="903"/>
            <ac:spMk id="121940" creationId="{67EDA4C7-0AAD-33D4-FC7B-D02D342A44D5}"/>
          </ac:spMkLst>
        </pc:spChg>
        <pc:spChg chg="mod">
          <ac:chgData name="Adrian Scrase" userId="c433f16e-0562-4556-87af-24c4f609effe" providerId="ADAL" clId="{848C3A8D-364E-441A-9BA9-8D2087B347F0}" dt="2023-03-23T08:37:23.543" v="210" actId="1076"/>
          <ac:spMkLst>
            <pc:docMk/>
            <pc:sldMk cId="1345506811" sldId="903"/>
            <ac:spMk id="121941" creationId="{9FEAC53C-A7B6-6E23-46E2-16D1D93B1546}"/>
          </ac:spMkLst>
        </pc:spChg>
        <pc:spChg chg="mod">
          <ac:chgData name="Adrian Scrase" userId="c433f16e-0562-4556-87af-24c4f609effe" providerId="ADAL" clId="{848C3A8D-364E-441A-9BA9-8D2087B347F0}" dt="2023-03-23T08:37:23.543" v="210" actId="1076"/>
          <ac:spMkLst>
            <pc:docMk/>
            <pc:sldMk cId="1345506811" sldId="903"/>
            <ac:spMk id="121942" creationId="{1F5D61EA-C5FA-AA32-BE33-B13E4492E8C3}"/>
          </ac:spMkLst>
        </pc:spChg>
        <pc:spChg chg="mod">
          <ac:chgData name="Adrian Scrase" userId="c433f16e-0562-4556-87af-24c4f609effe" providerId="ADAL" clId="{848C3A8D-364E-441A-9BA9-8D2087B347F0}" dt="2023-03-23T08:37:23.543" v="210" actId="1076"/>
          <ac:spMkLst>
            <pc:docMk/>
            <pc:sldMk cId="1345506811" sldId="903"/>
            <ac:spMk id="121943" creationId="{E5E7B06A-F45D-0369-179E-4E532FBDF45D}"/>
          </ac:spMkLst>
        </pc:spChg>
        <pc:spChg chg="mod">
          <ac:chgData name="Adrian Scrase" userId="c433f16e-0562-4556-87af-24c4f609effe" providerId="ADAL" clId="{848C3A8D-364E-441A-9BA9-8D2087B347F0}" dt="2023-03-23T08:37:23.543" v="210" actId="1076"/>
          <ac:spMkLst>
            <pc:docMk/>
            <pc:sldMk cId="1345506811" sldId="903"/>
            <ac:spMk id="121944" creationId="{D0D60F2C-861F-5F32-DA96-4FFFEEA50C81}"/>
          </ac:spMkLst>
        </pc:spChg>
        <pc:spChg chg="mod">
          <ac:chgData name="Adrian Scrase" userId="c433f16e-0562-4556-87af-24c4f609effe" providerId="ADAL" clId="{848C3A8D-364E-441A-9BA9-8D2087B347F0}" dt="2023-03-23T08:37:23.543" v="210" actId="1076"/>
          <ac:spMkLst>
            <pc:docMk/>
            <pc:sldMk cId="1345506811" sldId="903"/>
            <ac:spMk id="121945" creationId="{1376CFE1-553D-C372-A006-66D277C7A118}"/>
          </ac:spMkLst>
        </pc:spChg>
        <pc:spChg chg="mod">
          <ac:chgData name="Adrian Scrase" userId="c433f16e-0562-4556-87af-24c4f609effe" providerId="ADAL" clId="{848C3A8D-364E-441A-9BA9-8D2087B347F0}" dt="2023-03-23T08:37:23.543" v="210" actId="1076"/>
          <ac:spMkLst>
            <pc:docMk/>
            <pc:sldMk cId="1345506811" sldId="903"/>
            <ac:spMk id="121946" creationId="{22439D7E-14E0-C9D3-E858-876FF5F25B29}"/>
          </ac:spMkLst>
        </pc:spChg>
        <pc:spChg chg="mod">
          <ac:chgData name="Adrian Scrase" userId="c433f16e-0562-4556-87af-24c4f609effe" providerId="ADAL" clId="{848C3A8D-364E-441A-9BA9-8D2087B347F0}" dt="2023-03-23T08:37:23.543" v="210" actId="1076"/>
          <ac:spMkLst>
            <pc:docMk/>
            <pc:sldMk cId="1345506811" sldId="903"/>
            <ac:spMk id="121947" creationId="{F1EE1AD4-3BD8-DA78-81F6-82DADE4D4A5F}"/>
          </ac:spMkLst>
        </pc:spChg>
        <pc:spChg chg="mod">
          <ac:chgData name="Adrian Scrase" userId="c433f16e-0562-4556-87af-24c4f609effe" providerId="ADAL" clId="{848C3A8D-364E-441A-9BA9-8D2087B347F0}" dt="2023-03-23T08:37:23.543" v="210" actId="1076"/>
          <ac:spMkLst>
            <pc:docMk/>
            <pc:sldMk cId="1345506811" sldId="903"/>
            <ac:spMk id="121948" creationId="{2FAD4814-F5D6-5C89-105C-1D0EA2C5742E}"/>
          </ac:spMkLst>
        </pc:spChg>
        <pc:spChg chg="mod">
          <ac:chgData name="Adrian Scrase" userId="c433f16e-0562-4556-87af-24c4f609effe" providerId="ADAL" clId="{848C3A8D-364E-441A-9BA9-8D2087B347F0}" dt="2023-03-23T08:37:23.543" v="210" actId="1076"/>
          <ac:spMkLst>
            <pc:docMk/>
            <pc:sldMk cId="1345506811" sldId="903"/>
            <ac:spMk id="121949" creationId="{F11CDC4E-4774-32F4-6F35-4DBA530E19C0}"/>
          </ac:spMkLst>
        </pc:spChg>
        <pc:spChg chg="mod">
          <ac:chgData name="Adrian Scrase" userId="c433f16e-0562-4556-87af-24c4f609effe" providerId="ADAL" clId="{848C3A8D-364E-441A-9BA9-8D2087B347F0}" dt="2023-03-23T08:37:23.543" v="210" actId="1076"/>
          <ac:spMkLst>
            <pc:docMk/>
            <pc:sldMk cId="1345506811" sldId="903"/>
            <ac:spMk id="121950" creationId="{82AFA0BA-BD4D-F5F0-4B4B-60033575274A}"/>
          </ac:spMkLst>
        </pc:spChg>
        <pc:spChg chg="mod">
          <ac:chgData name="Adrian Scrase" userId="c433f16e-0562-4556-87af-24c4f609effe" providerId="ADAL" clId="{848C3A8D-364E-441A-9BA9-8D2087B347F0}" dt="2023-03-23T08:37:23.543" v="210" actId="1076"/>
          <ac:spMkLst>
            <pc:docMk/>
            <pc:sldMk cId="1345506811" sldId="903"/>
            <ac:spMk id="121951" creationId="{E02CE908-DE29-74A1-93ED-6DD1417A826E}"/>
          </ac:spMkLst>
        </pc:spChg>
        <pc:spChg chg="mod">
          <ac:chgData name="Adrian Scrase" userId="c433f16e-0562-4556-87af-24c4f609effe" providerId="ADAL" clId="{848C3A8D-364E-441A-9BA9-8D2087B347F0}" dt="2023-03-23T08:37:23.543" v="210" actId="1076"/>
          <ac:spMkLst>
            <pc:docMk/>
            <pc:sldMk cId="1345506811" sldId="903"/>
            <ac:spMk id="121952" creationId="{4F75225B-44AD-8F30-5E63-652E97EBB896}"/>
          </ac:spMkLst>
        </pc:spChg>
        <pc:spChg chg="mod">
          <ac:chgData name="Adrian Scrase" userId="c433f16e-0562-4556-87af-24c4f609effe" providerId="ADAL" clId="{848C3A8D-364E-441A-9BA9-8D2087B347F0}" dt="2023-03-23T08:37:23.543" v="210" actId="1076"/>
          <ac:spMkLst>
            <pc:docMk/>
            <pc:sldMk cId="1345506811" sldId="903"/>
            <ac:spMk id="121953" creationId="{D539656A-69DB-A97A-6DB9-00E12FFC6499}"/>
          </ac:spMkLst>
        </pc:spChg>
        <pc:spChg chg="mod">
          <ac:chgData name="Adrian Scrase" userId="c433f16e-0562-4556-87af-24c4f609effe" providerId="ADAL" clId="{848C3A8D-364E-441A-9BA9-8D2087B347F0}" dt="2023-03-23T08:37:23.543" v="210" actId="1076"/>
          <ac:spMkLst>
            <pc:docMk/>
            <pc:sldMk cId="1345506811" sldId="903"/>
            <ac:spMk id="121954" creationId="{9A785D0F-343B-8EC7-5C33-C8AB303D4A04}"/>
          </ac:spMkLst>
        </pc:spChg>
        <pc:spChg chg="mod">
          <ac:chgData name="Adrian Scrase" userId="c433f16e-0562-4556-87af-24c4f609effe" providerId="ADAL" clId="{848C3A8D-364E-441A-9BA9-8D2087B347F0}" dt="2023-03-23T08:37:23.543" v="210" actId="1076"/>
          <ac:spMkLst>
            <pc:docMk/>
            <pc:sldMk cId="1345506811" sldId="903"/>
            <ac:spMk id="121955" creationId="{CADD1A53-6137-5BCC-F8F3-D7786B1AAE72}"/>
          </ac:spMkLst>
        </pc:spChg>
        <pc:spChg chg="mod">
          <ac:chgData name="Adrian Scrase" userId="c433f16e-0562-4556-87af-24c4f609effe" providerId="ADAL" clId="{848C3A8D-364E-441A-9BA9-8D2087B347F0}" dt="2023-03-23T08:37:23.543" v="210" actId="1076"/>
          <ac:spMkLst>
            <pc:docMk/>
            <pc:sldMk cId="1345506811" sldId="903"/>
            <ac:spMk id="121956" creationId="{749AA561-7508-B265-3F3C-4AEECA0EC606}"/>
          </ac:spMkLst>
        </pc:spChg>
        <pc:spChg chg="mod">
          <ac:chgData name="Adrian Scrase" userId="c433f16e-0562-4556-87af-24c4f609effe" providerId="ADAL" clId="{848C3A8D-364E-441A-9BA9-8D2087B347F0}" dt="2023-03-23T08:37:23.543" v="210" actId="1076"/>
          <ac:spMkLst>
            <pc:docMk/>
            <pc:sldMk cId="1345506811" sldId="903"/>
            <ac:spMk id="121957" creationId="{DC433F23-0EE2-1F99-C717-0F4F03CAE924}"/>
          </ac:spMkLst>
        </pc:spChg>
        <pc:spChg chg="mod">
          <ac:chgData name="Adrian Scrase" userId="c433f16e-0562-4556-87af-24c4f609effe" providerId="ADAL" clId="{848C3A8D-364E-441A-9BA9-8D2087B347F0}" dt="2023-03-23T08:37:23.543" v="210" actId="1076"/>
          <ac:spMkLst>
            <pc:docMk/>
            <pc:sldMk cId="1345506811" sldId="903"/>
            <ac:spMk id="121958" creationId="{6F101F03-24D7-5CA7-4B19-ACAC25C11C0E}"/>
          </ac:spMkLst>
        </pc:spChg>
        <pc:spChg chg="mod">
          <ac:chgData name="Adrian Scrase" userId="c433f16e-0562-4556-87af-24c4f609effe" providerId="ADAL" clId="{848C3A8D-364E-441A-9BA9-8D2087B347F0}" dt="2023-03-23T08:37:23.543" v="210" actId="1076"/>
          <ac:spMkLst>
            <pc:docMk/>
            <pc:sldMk cId="1345506811" sldId="903"/>
            <ac:spMk id="121959" creationId="{7AE74824-9F11-A06C-39A8-A28980D6602A}"/>
          </ac:spMkLst>
        </pc:spChg>
        <pc:spChg chg="mod">
          <ac:chgData name="Adrian Scrase" userId="c433f16e-0562-4556-87af-24c4f609effe" providerId="ADAL" clId="{848C3A8D-364E-441A-9BA9-8D2087B347F0}" dt="2023-03-23T08:37:23.543" v="210" actId="1076"/>
          <ac:spMkLst>
            <pc:docMk/>
            <pc:sldMk cId="1345506811" sldId="903"/>
            <ac:spMk id="121960" creationId="{A678BA6F-B8A8-5010-46BB-CF82DEB89BBD}"/>
          </ac:spMkLst>
        </pc:spChg>
        <pc:grpChg chg="del">
          <ac:chgData name="Adrian Scrase" userId="c433f16e-0562-4556-87af-24c4f609effe" providerId="ADAL" clId="{848C3A8D-364E-441A-9BA9-8D2087B347F0}" dt="2023-03-23T08:36:33.922" v="203" actId="478"/>
          <ac:grpSpMkLst>
            <pc:docMk/>
            <pc:sldMk cId="1345506811" sldId="903"/>
            <ac:grpSpMk id="2" creationId="{EC3D53C1-E9A2-F619-F26E-655F58FA50AC}"/>
          </ac:grpSpMkLst>
        </pc:grpChg>
        <pc:grpChg chg="add mod">
          <ac:chgData name="Adrian Scrase" userId="c433f16e-0562-4556-87af-24c4f609effe" providerId="ADAL" clId="{848C3A8D-364E-441A-9BA9-8D2087B347F0}" dt="2023-03-23T08:37:23.543" v="210" actId="1076"/>
          <ac:grpSpMkLst>
            <pc:docMk/>
            <pc:sldMk cId="1345506811" sldId="903"/>
            <ac:grpSpMk id="1026" creationId="{67726BA6-C78D-0D29-F44D-0F58A439726E}"/>
          </ac:grpSpMkLst>
        </pc:grpChg>
        <pc:cxnChg chg="mod">
          <ac:chgData name="Adrian Scrase" userId="c433f16e-0562-4556-87af-24c4f609effe" providerId="ADAL" clId="{848C3A8D-364E-441A-9BA9-8D2087B347F0}" dt="2023-03-23T08:37:23.543" v="210" actId="1076"/>
          <ac:cxnSpMkLst>
            <pc:docMk/>
            <pc:sldMk cId="1345506811" sldId="903"/>
            <ac:cxnSpMk id="1050" creationId="{0CEEC9E6-1125-AABF-5C75-184B42859303}"/>
          </ac:cxnSpMkLst>
        </pc:cxnChg>
        <pc:cxnChg chg="mod">
          <ac:chgData name="Adrian Scrase" userId="c433f16e-0562-4556-87af-24c4f609effe" providerId="ADAL" clId="{848C3A8D-364E-441A-9BA9-8D2087B347F0}" dt="2023-03-23T08:37:23.543" v="210" actId="1076"/>
          <ac:cxnSpMkLst>
            <pc:docMk/>
            <pc:sldMk cId="1345506811" sldId="903"/>
            <ac:cxnSpMk id="1051" creationId="{39901A60-6F72-378F-A070-7CD7E081545E}"/>
          </ac:cxnSpMkLst>
        </pc:cxnChg>
        <pc:cxnChg chg="mod">
          <ac:chgData name="Adrian Scrase" userId="c433f16e-0562-4556-87af-24c4f609effe" providerId="ADAL" clId="{848C3A8D-364E-441A-9BA9-8D2087B347F0}" dt="2023-03-23T08:37:23.543" v="210" actId="1076"/>
          <ac:cxnSpMkLst>
            <pc:docMk/>
            <pc:sldMk cId="1345506811" sldId="903"/>
            <ac:cxnSpMk id="1052" creationId="{B5573ADD-EFE0-899B-EB5C-DA8DED1AD626}"/>
          </ac:cxnSpMkLst>
        </pc:cxnChg>
        <pc:cxnChg chg="mod">
          <ac:chgData name="Adrian Scrase" userId="c433f16e-0562-4556-87af-24c4f609effe" providerId="ADAL" clId="{848C3A8D-364E-441A-9BA9-8D2087B347F0}" dt="2023-03-23T08:37:23.543" v="210" actId="1076"/>
          <ac:cxnSpMkLst>
            <pc:docMk/>
            <pc:sldMk cId="1345506811" sldId="903"/>
            <ac:cxnSpMk id="1053" creationId="{C4351917-BC9D-9CB9-6301-3387D2E3E664}"/>
          </ac:cxnSpMkLst>
        </pc:cxnChg>
        <pc:cxnChg chg="mod">
          <ac:chgData name="Adrian Scrase" userId="c433f16e-0562-4556-87af-24c4f609effe" providerId="ADAL" clId="{848C3A8D-364E-441A-9BA9-8D2087B347F0}" dt="2023-03-23T08:37:23.543" v="210" actId="1076"/>
          <ac:cxnSpMkLst>
            <pc:docMk/>
            <pc:sldMk cId="1345506811" sldId="903"/>
            <ac:cxnSpMk id="1054" creationId="{7277EECB-E6C0-AA55-831D-868E4A03A301}"/>
          </ac:cxnSpMkLst>
        </pc:cxnChg>
        <pc:cxnChg chg="mod">
          <ac:chgData name="Adrian Scrase" userId="c433f16e-0562-4556-87af-24c4f609effe" providerId="ADAL" clId="{848C3A8D-364E-441A-9BA9-8D2087B347F0}" dt="2023-03-23T08:37:23.543" v="210" actId="1076"/>
          <ac:cxnSpMkLst>
            <pc:docMk/>
            <pc:sldMk cId="1345506811" sldId="903"/>
            <ac:cxnSpMk id="1055" creationId="{0C0A8BCC-4257-78A5-4448-1154CD8A11DE}"/>
          </ac:cxnSpMkLst>
        </pc:cxnChg>
      </pc:sldChg>
      <pc:sldChg chg="del">
        <pc:chgData name="Adrian Scrase" userId="c433f16e-0562-4556-87af-24c4f609effe" providerId="ADAL" clId="{848C3A8D-364E-441A-9BA9-8D2087B347F0}" dt="2023-04-16T12:23:17.442" v="780" actId="47"/>
        <pc:sldMkLst>
          <pc:docMk/>
          <pc:sldMk cId="870318788" sldId="916"/>
        </pc:sldMkLst>
      </pc:sldChg>
      <pc:sldChg chg="del">
        <pc:chgData name="Adrian Scrase" userId="c433f16e-0562-4556-87af-24c4f609effe" providerId="ADAL" clId="{848C3A8D-364E-441A-9BA9-8D2087B347F0}" dt="2023-04-16T12:23:31.123" v="781" actId="47"/>
        <pc:sldMkLst>
          <pc:docMk/>
          <pc:sldMk cId="3828033004" sldId="920"/>
        </pc:sldMkLst>
      </pc:sldChg>
      <pc:sldChg chg="del">
        <pc:chgData name="Adrian Scrase" userId="c433f16e-0562-4556-87af-24c4f609effe" providerId="ADAL" clId="{848C3A8D-364E-441A-9BA9-8D2087B347F0}" dt="2023-04-19T12:22:12.717" v="1737" actId="47"/>
        <pc:sldMkLst>
          <pc:docMk/>
          <pc:sldMk cId="3972703914" sldId="921"/>
        </pc:sldMkLst>
      </pc:sldChg>
      <pc:sldChg chg="addSp delSp modSp add mod">
        <pc:chgData name="Adrian Scrase" userId="c433f16e-0562-4556-87af-24c4f609effe" providerId="ADAL" clId="{848C3A8D-364E-441A-9BA9-8D2087B347F0}" dt="2023-04-16T12:17:34.852" v="285" actId="20577"/>
        <pc:sldMkLst>
          <pc:docMk/>
          <pc:sldMk cId="703710608" sldId="922"/>
        </pc:sldMkLst>
        <pc:spChg chg="mod">
          <ac:chgData name="Adrian Scrase" userId="c433f16e-0562-4556-87af-24c4f609effe" providerId="ADAL" clId="{848C3A8D-364E-441A-9BA9-8D2087B347F0}" dt="2023-03-23T08:31:42.697" v="181" actId="20577"/>
          <ac:spMkLst>
            <pc:docMk/>
            <pc:sldMk cId="703710608" sldId="922"/>
            <ac:spMk id="7" creationId="{30137308-5691-4735-90DE-A25E117BA311}"/>
          </ac:spMkLst>
        </pc:spChg>
        <pc:spChg chg="mod">
          <ac:chgData name="Adrian Scrase" userId="c433f16e-0562-4556-87af-24c4f609effe" providerId="ADAL" clId="{848C3A8D-364E-441A-9BA9-8D2087B347F0}" dt="2023-04-16T12:17:34.852" v="285" actId="20577"/>
          <ac:spMkLst>
            <pc:docMk/>
            <pc:sldMk cId="703710608" sldId="922"/>
            <ac:spMk id="18" creationId="{25BA9D68-0E35-4253-B42A-9CF5088B9FB3}"/>
          </ac:spMkLst>
        </pc:spChg>
        <pc:picChg chg="add mod">
          <ac:chgData name="Adrian Scrase" userId="c433f16e-0562-4556-87af-24c4f609effe" providerId="ADAL" clId="{848C3A8D-364E-441A-9BA9-8D2087B347F0}" dt="2023-03-23T08:33:28.831" v="191" actId="1076"/>
          <ac:picMkLst>
            <pc:docMk/>
            <pc:sldMk cId="703710608" sldId="922"/>
            <ac:picMk id="2" creationId="{B0110F34-4281-01A8-196E-A52CA4775874}"/>
          </ac:picMkLst>
        </pc:picChg>
        <pc:picChg chg="del">
          <ac:chgData name="Adrian Scrase" userId="c433f16e-0562-4556-87af-24c4f609effe" providerId="ADAL" clId="{848C3A8D-364E-441A-9BA9-8D2087B347F0}" dt="2023-03-23T08:33:24.095" v="189" actId="478"/>
          <ac:picMkLst>
            <pc:docMk/>
            <pc:sldMk cId="703710608" sldId="922"/>
            <ac:picMk id="3" creationId="{6B10AD0E-6B38-9B6D-7839-740B57E2C8EA}"/>
          </ac:picMkLst>
        </pc:picChg>
        <pc:picChg chg="add mod">
          <ac:chgData name="Adrian Scrase" userId="c433f16e-0562-4556-87af-24c4f609effe" providerId="ADAL" clId="{848C3A8D-364E-441A-9BA9-8D2087B347F0}" dt="2023-03-23T08:34:36.282" v="201" actId="1076"/>
          <ac:picMkLst>
            <pc:docMk/>
            <pc:sldMk cId="703710608" sldId="922"/>
            <ac:picMk id="4" creationId="{35603478-943E-7553-37E8-F60B02400AC7}"/>
          </ac:picMkLst>
        </pc:picChg>
      </pc:sldChg>
      <pc:sldChg chg="addSp delSp modSp add mod">
        <pc:chgData name="Adrian Scrase" userId="c433f16e-0562-4556-87af-24c4f609effe" providerId="ADAL" clId="{848C3A8D-364E-441A-9BA9-8D2087B347F0}" dt="2023-04-16T12:22:49.677" v="779" actId="20577"/>
        <pc:sldMkLst>
          <pc:docMk/>
          <pc:sldMk cId="2079512097" sldId="923"/>
        </pc:sldMkLst>
        <pc:spChg chg="mod">
          <ac:chgData name="Adrian Scrase" userId="c433f16e-0562-4556-87af-24c4f609effe" providerId="ADAL" clId="{848C3A8D-364E-441A-9BA9-8D2087B347F0}" dt="2023-04-16T12:18:27.471" v="334" actId="20577"/>
          <ac:spMkLst>
            <pc:docMk/>
            <pc:sldMk cId="2079512097" sldId="923"/>
            <ac:spMk id="7" creationId="{30137308-5691-4735-90DE-A25E117BA311}"/>
          </ac:spMkLst>
        </pc:spChg>
        <pc:spChg chg="mod">
          <ac:chgData name="Adrian Scrase" userId="c433f16e-0562-4556-87af-24c4f609effe" providerId="ADAL" clId="{848C3A8D-364E-441A-9BA9-8D2087B347F0}" dt="2023-04-16T12:22:49.677" v="779" actId="20577"/>
          <ac:spMkLst>
            <pc:docMk/>
            <pc:sldMk cId="2079512097" sldId="923"/>
            <ac:spMk id="18" creationId="{25BA9D68-0E35-4253-B42A-9CF5088B9FB3}"/>
          </ac:spMkLst>
        </pc:spChg>
        <pc:picChg chg="del">
          <ac:chgData name="Adrian Scrase" userId="c433f16e-0562-4556-87af-24c4f609effe" providerId="ADAL" clId="{848C3A8D-364E-441A-9BA9-8D2087B347F0}" dt="2023-04-16T12:22:08.504" v="752" actId="478"/>
          <ac:picMkLst>
            <pc:docMk/>
            <pc:sldMk cId="2079512097" sldId="923"/>
            <ac:picMk id="2" creationId="{B0110F34-4281-01A8-196E-A52CA4775874}"/>
          </ac:picMkLst>
        </pc:picChg>
        <pc:picChg chg="add mod">
          <ac:chgData name="Adrian Scrase" userId="c433f16e-0562-4556-87af-24c4f609effe" providerId="ADAL" clId="{848C3A8D-364E-441A-9BA9-8D2087B347F0}" dt="2023-04-16T12:22:22.195" v="756" actId="1076"/>
          <ac:picMkLst>
            <pc:docMk/>
            <pc:sldMk cId="2079512097" sldId="923"/>
            <ac:picMk id="3" creationId="{840E59C6-451A-2990-F7DE-EDE4F024B8E7}"/>
          </ac:picMkLst>
        </pc:picChg>
        <pc:picChg chg="del">
          <ac:chgData name="Adrian Scrase" userId="c433f16e-0562-4556-87af-24c4f609effe" providerId="ADAL" clId="{848C3A8D-364E-441A-9BA9-8D2087B347F0}" dt="2023-04-16T12:22:10.452" v="753" actId="478"/>
          <ac:picMkLst>
            <pc:docMk/>
            <pc:sldMk cId="2079512097" sldId="923"/>
            <ac:picMk id="4" creationId="{35603478-943E-7553-37E8-F60B02400AC7}"/>
          </ac:picMkLst>
        </pc:picChg>
      </pc:sldChg>
      <pc:sldMasterChg chg="modSp mod">
        <pc:chgData name="Adrian Scrase" userId="c433f16e-0562-4556-87af-24c4f609effe" providerId="ADAL" clId="{848C3A8D-364E-441A-9BA9-8D2087B347F0}" dt="2023-03-23T08:37:50.960" v="211" actId="20577"/>
        <pc:sldMasterMkLst>
          <pc:docMk/>
          <pc:sldMasterMk cId="0" sldId="2147483729"/>
        </pc:sldMasterMkLst>
        <pc:spChg chg="mod">
          <ac:chgData name="Adrian Scrase" userId="c433f16e-0562-4556-87af-24c4f609effe" providerId="ADAL" clId="{848C3A8D-364E-441A-9BA9-8D2087B347F0}" dt="2023-03-23T08:37:50.960" v="211" actId="20577"/>
          <ac:spMkLst>
            <pc:docMk/>
            <pc:sldMasterMk cId="0" sldId="2147483729"/>
            <ac:spMk id="10" creationId="{00000000-0000-0000-0000-000000000000}"/>
          </ac:spMkLst>
        </pc:spChg>
        <pc:spChg chg="mod">
          <ac:chgData name="Adrian Scrase" userId="c433f16e-0562-4556-87af-24c4f609effe" providerId="ADAL" clId="{848C3A8D-364E-441A-9BA9-8D2087B347F0}" dt="2023-03-17T11:31:49.404" v="132" actId="20577"/>
          <ac:spMkLst>
            <pc:docMk/>
            <pc:sldMasterMk cId="0" sldId="2147483729"/>
            <ac:spMk id="1032" creationId="{00000000-0000-0000-0000-000000000000}"/>
          </ac:spMkLst>
        </pc:sp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6"/>
      <c:rotY val="20"/>
      <c:depthPercent val="500"/>
      <c:rAngAx val="1"/>
    </c:view3D>
    <c:floor>
      <c:thickness val="0"/>
      <c:spPr>
        <a:noFill/>
        <a:ln w="6350">
          <a:noFill/>
        </a:ln>
      </c:spPr>
    </c:floor>
    <c:sideWall>
      <c:thickness val="0"/>
      <c:spPr>
        <a:noFill/>
        <a:ln w="25400">
          <a:noFill/>
        </a:ln>
      </c:spPr>
    </c:sideWall>
    <c:backWall>
      <c:thickness val="0"/>
      <c:spPr>
        <a:noFill/>
        <a:ln w="25400">
          <a:noFill/>
        </a:ln>
      </c:spPr>
    </c:backWall>
    <c:plotArea>
      <c:layout>
        <c:manualLayout>
          <c:layoutTarget val="inner"/>
          <c:xMode val="edge"/>
          <c:yMode val="edge"/>
          <c:x val="7.3637702503681887E-2"/>
          <c:y val="1.5254237288135594E-2"/>
          <c:w val="0.91163475699558172"/>
          <c:h val="0.90508474576271192"/>
        </c:manualLayout>
      </c:layout>
      <c:bar3DChart>
        <c:barDir val="col"/>
        <c:grouping val="clustered"/>
        <c:varyColors val="0"/>
        <c:ser>
          <c:idx val="0"/>
          <c:order val="0"/>
          <c:tx>
            <c:strRef>
              <c:f>Sheet1!$A$2</c:f>
              <c:strCache>
                <c:ptCount val="1"/>
              </c:strCache>
            </c:strRef>
          </c:tx>
          <c:spPr>
            <a:solidFill>
              <a:srgbClr val="99CCFF"/>
            </a:solidFill>
            <a:ln w="5893">
              <a:solidFill>
                <a:srgbClr val="000000"/>
              </a:solidFill>
              <a:prstDash val="solid"/>
            </a:ln>
          </c:spPr>
          <c:invertIfNegative val="0"/>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Sheet1!$B$1:$U$1</c:f>
              <c:numCache>
                <c:formatCode>General</c:formatCod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numCache>
            </c:numRef>
          </c:cat>
          <c:val>
            <c:numRef>
              <c:f>Sheet1!$B$2:$U$2</c:f>
              <c:numCache>
                <c:formatCode>General</c:formatCode>
                <c:ptCount val="16"/>
                <c:pt idx="0">
                  <c:v>350</c:v>
                </c:pt>
                <c:pt idx="1">
                  <c:v>372</c:v>
                </c:pt>
                <c:pt idx="2">
                  <c:v>375</c:v>
                </c:pt>
                <c:pt idx="3">
                  <c:v>384</c:v>
                </c:pt>
                <c:pt idx="4">
                  <c:v>399</c:v>
                </c:pt>
                <c:pt idx="5">
                  <c:v>401</c:v>
                </c:pt>
                <c:pt idx="6">
                  <c:v>408</c:v>
                </c:pt>
                <c:pt idx="7">
                  <c:v>473</c:v>
                </c:pt>
                <c:pt idx="8">
                  <c:v>566</c:v>
                </c:pt>
                <c:pt idx="9">
                  <c:v>583</c:v>
                </c:pt>
                <c:pt idx="10">
                  <c:v>606</c:v>
                </c:pt>
                <c:pt idx="11">
                  <c:v>685</c:v>
                </c:pt>
                <c:pt idx="12">
                  <c:v>719</c:v>
                </c:pt>
                <c:pt idx="13">
                  <c:v>764</c:v>
                </c:pt>
                <c:pt idx="14">
                  <c:v>805</c:v>
                </c:pt>
                <c:pt idx="15">
                  <c:v>806</c:v>
                </c:pt>
              </c:numCache>
            </c:numRef>
          </c:val>
          <c:extLst>
            <c:ext xmlns:c16="http://schemas.microsoft.com/office/drawing/2014/chart" uri="{C3380CC4-5D6E-409C-BE32-E72D297353CC}">
              <c16:uniqueId val="{00000000-087B-4FC9-956A-E8455ED86D91}"/>
            </c:ext>
          </c:extLst>
        </c:ser>
        <c:dLbls>
          <c:showLegendKey val="0"/>
          <c:showVal val="0"/>
          <c:showCatName val="0"/>
          <c:showSerName val="0"/>
          <c:showPercent val="0"/>
          <c:showBubbleSize val="0"/>
        </c:dLbls>
        <c:gapWidth val="150"/>
        <c:gapDepth val="0"/>
        <c:shape val="box"/>
        <c:axId val="237681776"/>
        <c:axId val="1"/>
        <c:axId val="0"/>
      </c:bar3DChart>
      <c:catAx>
        <c:axId val="237681776"/>
        <c:scaling>
          <c:orientation val="minMax"/>
        </c:scaling>
        <c:delete val="0"/>
        <c:axPos val="b"/>
        <c:numFmt formatCode="General" sourceLinked="1"/>
        <c:majorTickMark val="out"/>
        <c:minorTickMark val="none"/>
        <c:tickLblPos val="low"/>
        <c:spPr>
          <a:ln w="2946">
            <a:no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tickLblSkip val="1"/>
        <c:tickMarkSkip val="1"/>
        <c:noMultiLvlLbl val="0"/>
      </c:catAx>
      <c:valAx>
        <c:axId val="1"/>
        <c:scaling>
          <c:orientation val="minMax"/>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ajorUnit val="100"/>
        <c:minorUnit val="50"/>
      </c:valAx>
      <c:spPr>
        <a:noFill/>
        <a:ln w="11786">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txPr>
              <a:bodyPr wrap="square" lIns="38100" tIns="19050" rIns="38100" bIns="19050" anchor="ctr">
                <a:spAutoFit/>
              </a:bodyPr>
              <a:lstStyle/>
              <a:p>
                <a:pPr>
                  <a:defRPr sz="1400" baseline="0"/>
                </a:pPr>
                <a:endParaRPr lang="en-US"/>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31</c:v>
                </c:pt>
                <c:pt idx="1">
                  <c:v>61</c:v>
                </c:pt>
                <c:pt idx="2">
                  <c:v>168</c:v>
                </c:pt>
                <c:pt idx="3">
                  <c:v>453</c:v>
                </c:pt>
                <c:pt idx="4">
                  <c:v>55</c:v>
                </c:pt>
                <c:pt idx="5">
                  <c:v>27</c:v>
                </c:pt>
                <c:pt idx="6">
                  <c:v>12</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txPr>
        <a:bodyPr/>
        <a:lstStyle/>
        <a:p>
          <a:pPr>
            <a:defRPr sz="1400" baseline="0"/>
          </a:pPr>
          <a:endParaRPr lang="en-US"/>
        </a:p>
      </c:txPr>
    </c:legend>
    <c:plotVisOnly val="1"/>
    <c:dispBlanksAs val="zero"/>
    <c:showDLblsOverMax val="0"/>
  </c:chart>
  <c:txPr>
    <a:bodyPr/>
    <a:lstStyle/>
    <a:p>
      <a:pPr>
        <a:defRPr sz="1796"/>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4/19/2023</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4/19/2023</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7</a:t>
            </a:fld>
            <a:endParaRPr lang="en-GB" altLang="en-US"/>
          </a:p>
        </p:txBody>
      </p:sp>
    </p:spTree>
    <p:extLst>
      <p:ext uri="{BB962C8B-B14F-4D97-AF65-F5344CB8AC3E}">
        <p14:creationId xmlns:p14="http://schemas.microsoft.com/office/powerpoint/2010/main" val="980239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8</a:t>
            </a:fld>
            <a:endParaRPr lang="en-GB" altLang="en-US"/>
          </a:p>
        </p:txBody>
      </p:sp>
    </p:spTree>
    <p:extLst>
      <p:ext uri="{BB962C8B-B14F-4D97-AF65-F5344CB8AC3E}">
        <p14:creationId xmlns:p14="http://schemas.microsoft.com/office/powerpoint/2010/main" val="1006052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4/19/2023</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dirty="0"/>
          </a:p>
        </p:txBody>
      </p:sp>
    </p:spTree>
    <p:extLst>
      <p:ext uri="{BB962C8B-B14F-4D97-AF65-F5344CB8AC3E}">
        <p14:creationId xmlns:p14="http://schemas.microsoft.com/office/powerpoint/2010/main" val="3440976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4/19/2023</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2023</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PCG#50 </a:t>
            </a:r>
            <a:r>
              <a:rPr lang="mr-IN" altLang="en-US" dirty="0">
                <a:solidFill>
                  <a:schemeClr val="bg1"/>
                </a:solidFill>
              </a:rPr>
              <a:t>–</a:t>
            </a:r>
            <a:r>
              <a:rPr lang="en-GB" altLang="en-US" dirty="0">
                <a:solidFill>
                  <a:schemeClr val="bg1"/>
                </a:solidFill>
              </a:rPr>
              <a:t> 25</a:t>
            </a:r>
            <a:r>
              <a:rPr lang="en-GB" altLang="en-US" baseline="0" dirty="0">
                <a:solidFill>
                  <a:schemeClr val="bg1"/>
                </a:solidFill>
              </a:rPr>
              <a:t> April </a:t>
            </a:r>
            <a:r>
              <a:rPr lang="en-GB" altLang="en-US" dirty="0">
                <a:solidFill>
                  <a:schemeClr val="bg1"/>
                </a:solidFill>
              </a:rPr>
              <a:t>2023</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PCG#50 </a:t>
            </a:r>
          </a:p>
          <a:p>
            <a:pPr>
              <a:spcBef>
                <a:spcPct val="0"/>
              </a:spcBef>
              <a:buFontTx/>
              <a:buNone/>
            </a:pPr>
            <a:r>
              <a:rPr lang="en-GB" altLang="en-US" sz="1350" b="1" dirty="0"/>
              <a:t>25 April 2023</a:t>
            </a:r>
            <a:br>
              <a:rPr lang="en-GB" altLang="en-US" sz="1350" b="1" dirty="0"/>
            </a:br>
            <a:r>
              <a:rPr lang="en-GB" altLang="en-US" sz="1350" b="1" dirty="0"/>
              <a:t>PCG50_12</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Workload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lnSpcReduction="10000"/>
          </a:bodyPr>
          <a:lstStyle/>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The return to face-to-face meetings is progressing with the revised schedule for 2023 resulting in more face-to-face meetings than was originally planned.  Meeting planning still has an element of uncertainty though, as conditions for travel are being influenced by a number of external factors.  This leads to some uncertainty with respect to budget planning which has been addressed by the Funding and Finance Group.  MCC will continue to support the TSGs and their Working Groups, providing tool support as 3GPP working behaviour evolves and ensuring good quality remote access to face-to-face meetings where required. </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Workshops for Release 19 content are planned to take place during 2023 and a timeline has been established for Release 19. In both cases there is a clear indication that the workload in 3GPP will remain high for the foreseeable future. </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61387"/>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MCC Personnel Changes</a:t>
            </a:r>
          </a:p>
          <a:p>
            <a:pPr eaLnBrk="1" hangingPunct="1">
              <a:lnSpc>
                <a:spcPct val="90000"/>
              </a:lnSpc>
            </a:pPr>
            <a:r>
              <a:rPr lang="en-US" altLang="en-US" dirty="0"/>
              <a:t> Resource Allocation</a:t>
            </a:r>
          </a:p>
          <a:p>
            <a:pPr eaLnBrk="1" hangingPunct="1">
              <a:lnSpc>
                <a:spcPct val="90000"/>
              </a:lnSpc>
            </a:pPr>
            <a:r>
              <a:rPr lang="en-US" altLang="en-US" dirty="0"/>
              <a:t> 3GPP Membership</a:t>
            </a:r>
            <a:endParaRPr lang="en-GB" altLang="en-US" dirty="0"/>
          </a:p>
          <a:p>
            <a:pPr eaLnBrk="1" hangingPunct="1">
              <a:lnSpc>
                <a:spcPct val="90000"/>
              </a:lnSpc>
            </a:pPr>
            <a:r>
              <a:rPr lang="en-US" altLang="en-US" dirty="0"/>
              <a:t> Workload and Outlook</a:t>
            </a:r>
            <a:endParaRPr lang="en-GB" altLang="en-US" dirty="0"/>
          </a:p>
        </p:txBody>
      </p:sp>
    </p:spTree>
    <p:extLst>
      <p:ext uri="{BB962C8B-B14F-4D97-AF65-F5344CB8AC3E}">
        <p14:creationId xmlns:p14="http://schemas.microsoft.com/office/powerpoint/2010/main" val="3698243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825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MCC Personnel Changes: Departures</a:t>
            </a:r>
          </a:p>
        </p:txBody>
      </p:sp>
      <p:sp>
        <p:nvSpPr>
          <p:cNvPr id="18" name="Rectangle 17">
            <a:extLst>
              <a:ext uri="{FF2B5EF4-FFF2-40B4-BE49-F238E27FC236}">
                <a16:creationId xmlns:a16="http://schemas.microsoft.com/office/drawing/2014/main" id="{25BA9D68-0E35-4253-B42A-9CF5088B9FB3}"/>
              </a:ext>
            </a:extLst>
          </p:cNvPr>
          <p:cNvSpPr/>
          <p:nvPr/>
        </p:nvSpPr>
        <p:spPr>
          <a:xfrm>
            <a:off x="255280" y="1193615"/>
            <a:ext cx="5676394" cy="1200329"/>
          </a:xfrm>
          <a:prstGeom prst="rect">
            <a:avLst/>
          </a:prstGeom>
        </p:spPr>
        <p:txBody>
          <a:bodyPr wrap="square">
            <a:spAutoFit/>
          </a:bodyPr>
          <a:lstStyle/>
          <a:p>
            <a:pPr>
              <a:spcBef>
                <a:spcPct val="50000"/>
              </a:spcBef>
            </a:pPr>
            <a:r>
              <a:rPr lang="en-GB" sz="1800" dirty="0">
                <a:latin typeface="Arial" panose="020B0604020202020204" pitchFamily="34" charset="0"/>
                <a:cs typeface="Arial" panose="020B0604020202020204" pitchFamily="34" charset="0"/>
              </a:rPr>
              <a:t>After 3 years in MCC supporting RAN3, Young Ik JO left MCC at the end of 2022. We warmly thank Young Ik for his outstanding work supporting 3GPP RAN3 and wish him a very bright future.</a:t>
            </a:r>
          </a:p>
        </p:txBody>
      </p:sp>
      <p:pic>
        <p:nvPicPr>
          <p:cNvPr id="3" name="Picture 2" descr="A person wearing a suit and tie smiling at the camera&#10;&#10;Description automatically generated">
            <a:extLst>
              <a:ext uri="{FF2B5EF4-FFF2-40B4-BE49-F238E27FC236}">
                <a16:creationId xmlns:a16="http://schemas.microsoft.com/office/drawing/2014/main" id="{6B10AD0E-6B38-9B6D-7839-740B57E2C8EA}"/>
              </a:ext>
            </a:extLst>
          </p:cNvPr>
          <p:cNvPicPr>
            <a:picLocks noChangeAspect="1"/>
          </p:cNvPicPr>
          <p:nvPr/>
        </p:nvPicPr>
        <p:blipFill rotWithShape="1">
          <a:blip r:embed="rId2">
            <a:extLst>
              <a:ext uri="{28A0092B-C50C-407E-A947-70E740481C1C}">
                <a14:useLocalDpi xmlns:a14="http://schemas.microsoft.com/office/drawing/2010/main" val="0"/>
              </a:ext>
            </a:extLst>
          </a:blip>
          <a:srcRect b="22018"/>
          <a:stretch/>
        </p:blipFill>
        <p:spPr>
          <a:xfrm>
            <a:off x="6251406" y="1246727"/>
            <a:ext cx="2167595" cy="23490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48150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MCC Personnel Changes: Arrivals</a:t>
            </a:r>
          </a:p>
        </p:txBody>
      </p:sp>
      <p:sp>
        <p:nvSpPr>
          <p:cNvPr id="18" name="Rectangle 17">
            <a:extLst>
              <a:ext uri="{FF2B5EF4-FFF2-40B4-BE49-F238E27FC236}">
                <a16:creationId xmlns:a16="http://schemas.microsoft.com/office/drawing/2014/main" id="{25BA9D68-0E35-4253-B42A-9CF5088B9FB3}"/>
              </a:ext>
            </a:extLst>
          </p:cNvPr>
          <p:cNvSpPr/>
          <p:nvPr/>
        </p:nvSpPr>
        <p:spPr>
          <a:xfrm>
            <a:off x="255280" y="1193615"/>
            <a:ext cx="5676394" cy="3339376"/>
          </a:xfrm>
          <a:prstGeom prst="rect">
            <a:avLst/>
          </a:prstGeom>
        </p:spPr>
        <p:txBody>
          <a:bodyPr wrap="square">
            <a:spAutoFit/>
          </a:bodyPr>
          <a:lstStyle/>
          <a:p>
            <a:pPr>
              <a:spcBef>
                <a:spcPct val="50000"/>
              </a:spcBef>
            </a:pPr>
            <a:r>
              <a:rPr lang="en-GB" sz="1800" dirty="0">
                <a:latin typeface="Arial" panose="020B0604020202020204" pitchFamily="34" charset="0"/>
                <a:cs typeface="Arial" panose="020B0604020202020204" pitchFamily="34" charset="0"/>
              </a:rPr>
              <a:t>Akansha Arora (Seconded by TSDSI) joined MCC in January and supports CT WG1</a:t>
            </a:r>
          </a:p>
          <a:p>
            <a:pPr>
              <a:spcBef>
                <a:spcPct val="50000"/>
              </a:spcBef>
            </a:pPr>
            <a:endParaRPr lang="en-GB" sz="1800" dirty="0">
              <a:latin typeface="Arial" panose="020B0604020202020204" pitchFamily="34" charset="0"/>
              <a:cs typeface="Arial" panose="020B0604020202020204" pitchFamily="34" charset="0"/>
            </a:endParaRPr>
          </a:p>
          <a:p>
            <a:pPr>
              <a:spcBef>
                <a:spcPct val="50000"/>
              </a:spcBef>
            </a:pPr>
            <a:endParaRPr lang="en-GB" sz="1800" dirty="0">
              <a:latin typeface="Arial" panose="020B0604020202020204" pitchFamily="34" charset="0"/>
              <a:cs typeface="Arial" panose="020B0604020202020204" pitchFamily="34" charset="0"/>
            </a:endParaRPr>
          </a:p>
          <a:p>
            <a:pPr>
              <a:spcBef>
                <a:spcPct val="50000"/>
              </a:spcBef>
            </a:pPr>
            <a:endParaRPr lang="en-GB" sz="1800" dirty="0">
              <a:latin typeface="Arial" panose="020B0604020202020204" pitchFamily="34" charset="0"/>
              <a:cs typeface="Arial" panose="020B0604020202020204" pitchFamily="34" charset="0"/>
            </a:endParaRPr>
          </a:p>
          <a:p>
            <a:pPr>
              <a:spcBef>
                <a:spcPct val="50000"/>
              </a:spcBef>
            </a:pPr>
            <a:r>
              <a:rPr lang="en-GB" sz="1600" dirty="0" err="1">
                <a:latin typeface="Arial" panose="020B0604020202020204" pitchFamily="34" charset="0"/>
                <a:cs typeface="Arial" panose="020B0604020202020204" pitchFamily="34" charset="0"/>
              </a:rPr>
              <a:t>Seonggu</a:t>
            </a:r>
            <a:r>
              <a:rPr lang="en-GB" sz="1600" dirty="0">
                <a:latin typeface="Arial" panose="020B0604020202020204" pitchFamily="34" charset="0"/>
                <a:cs typeface="Arial" panose="020B0604020202020204" pitchFamily="34" charset="0"/>
              </a:rPr>
              <a:t> Shim (Seconded by TTA) joined MCC in January and supports RAN WG3</a:t>
            </a:r>
          </a:p>
          <a:p>
            <a:pPr>
              <a:spcBef>
                <a:spcPct val="50000"/>
              </a:spcBef>
            </a:pPr>
            <a:endParaRPr lang="en-GB" sz="1800" dirty="0">
              <a:latin typeface="Arial" panose="020B0604020202020204" pitchFamily="34" charset="0"/>
              <a:cs typeface="Arial" panose="020B0604020202020204" pitchFamily="34" charset="0"/>
            </a:endParaRPr>
          </a:p>
          <a:p>
            <a:pPr>
              <a:spcBef>
                <a:spcPct val="50000"/>
              </a:spcBef>
            </a:pPr>
            <a:endParaRPr lang="en-GB" sz="1800" dirty="0">
              <a:latin typeface="Arial" panose="020B0604020202020204" pitchFamily="34" charset="0"/>
              <a:cs typeface="Arial" panose="020B0604020202020204" pitchFamily="34" charset="0"/>
            </a:endParaRPr>
          </a:p>
        </p:txBody>
      </p:sp>
      <p:pic>
        <p:nvPicPr>
          <p:cNvPr id="2" name="Picture 2">
            <a:extLst>
              <a:ext uri="{FF2B5EF4-FFF2-40B4-BE49-F238E27FC236}">
                <a16:creationId xmlns:a16="http://schemas.microsoft.com/office/drawing/2014/main" id="{B0110F34-4281-01A8-196E-A52CA47758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8495" y="1193615"/>
            <a:ext cx="180022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35603478-943E-7553-37E8-F60B02400A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0845" y="2983577"/>
            <a:ext cx="1797875" cy="17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7106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Coming soon…..</a:t>
            </a:r>
          </a:p>
        </p:txBody>
      </p:sp>
      <p:sp>
        <p:nvSpPr>
          <p:cNvPr id="18" name="Rectangle 17">
            <a:extLst>
              <a:ext uri="{FF2B5EF4-FFF2-40B4-BE49-F238E27FC236}">
                <a16:creationId xmlns:a16="http://schemas.microsoft.com/office/drawing/2014/main" id="{25BA9D68-0E35-4253-B42A-9CF5088B9FB3}"/>
              </a:ext>
            </a:extLst>
          </p:cNvPr>
          <p:cNvSpPr/>
          <p:nvPr/>
        </p:nvSpPr>
        <p:spPr>
          <a:xfrm>
            <a:off x="255280" y="1193615"/>
            <a:ext cx="5676394" cy="3370153"/>
          </a:xfrm>
          <a:prstGeom prst="rect">
            <a:avLst/>
          </a:prstGeom>
        </p:spPr>
        <p:txBody>
          <a:bodyPr wrap="square">
            <a:spAutoFit/>
          </a:bodyPr>
          <a:lstStyle/>
          <a:p>
            <a:pPr>
              <a:spcBef>
                <a:spcPct val="50000"/>
              </a:spcBef>
            </a:pPr>
            <a:r>
              <a:rPr lang="en-GB" sz="1800" dirty="0">
                <a:latin typeface="Arial" panose="020B0604020202020204" pitchFamily="34" charset="0"/>
                <a:cs typeface="Arial" panose="020B0604020202020204" pitchFamily="34" charset="0"/>
              </a:rPr>
              <a:t>The Head of MCC (Adrian Scrase) will retire from ETSI on 30 June 2023.</a:t>
            </a:r>
          </a:p>
          <a:p>
            <a:pPr>
              <a:spcBef>
                <a:spcPct val="50000"/>
              </a:spcBef>
            </a:pPr>
            <a:r>
              <a:rPr lang="en-GB" sz="1800" dirty="0">
                <a:latin typeface="Arial" panose="020B0604020202020204" pitchFamily="34" charset="0"/>
                <a:cs typeface="Arial" panose="020B0604020202020204" pitchFamily="34" charset="0"/>
              </a:rPr>
              <a:t>A recruitment exercise has taken place to select a  successor to assume this role.</a:t>
            </a:r>
          </a:p>
          <a:p>
            <a:pPr>
              <a:spcBef>
                <a:spcPct val="50000"/>
              </a:spcBef>
            </a:pPr>
            <a:r>
              <a:rPr lang="en-GB" sz="1800" dirty="0">
                <a:latin typeface="Arial" panose="020B0604020202020204" pitchFamily="34" charset="0"/>
                <a:cs typeface="Arial" panose="020B0604020202020204" pitchFamily="34" charset="0"/>
              </a:rPr>
              <a:t>At the time of writing this process is still ongoing.</a:t>
            </a:r>
          </a:p>
          <a:p>
            <a:pPr>
              <a:spcBef>
                <a:spcPct val="50000"/>
              </a:spcBef>
            </a:pPr>
            <a:r>
              <a:rPr lang="en-GB" sz="1800" dirty="0">
                <a:latin typeface="Arial" panose="020B0604020202020204" pitchFamily="34" charset="0"/>
                <a:cs typeface="Arial" panose="020B0604020202020204" pitchFamily="34" charset="0"/>
              </a:rPr>
              <a:t>A verbal update will be provided to PCG#50</a:t>
            </a:r>
          </a:p>
          <a:p>
            <a:pPr>
              <a:spcBef>
                <a:spcPct val="50000"/>
              </a:spcBef>
            </a:pPr>
            <a:endParaRPr lang="en-GB" sz="1600" dirty="0">
              <a:latin typeface="Arial" panose="020B0604020202020204" pitchFamily="34" charset="0"/>
              <a:cs typeface="Arial" panose="020B0604020202020204" pitchFamily="34" charset="0"/>
            </a:endParaRPr>
          </a:p>
          <a:p>
            <a:pPr>
              <a:spcBef>
                <a:spcPct val="50000"/>
              </a:spcBef>
            </a:pPr>
            <a:endParaRPr lang="en-GB" sz="1800" dirty="0">
              <a:latin typeface="Arial" panose="020B0604020202020204" pitchFamily="34" charset="0"/>
              <a:cs typeface="Arial" panose="020B0604020202020204" pitchFamily="34" charset="0"/>
            </a:endParaRPr>
          </a:p>
          <a:p>
            <a:pPr>
              <a:spcBef>
                <a:spcPct val="50000"/>
              </a:spcBef>
            </a:pPr>
            <a:endParaRPr lang="en-GB" sz="18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40E59C6-451A-2990-F7DE-EDE4F024B8E7}"/>
              </a:ext>
            </a:extLst>
          </p:cNvPr>
          <p:cNvPicPr>
            <a:picLocks noChangeAspect="1"/>
          </p:cNvPicPr>
          <p:nvPr/>
        </p:nvPicPr>
        <p:blipFill>
          <a:blip r:embed="rId2"/>
          <a:stretch>
            <a:fillRect/>
          </a:stretch>
        </p:blipFill>
        <p:spPr>
          <a:xfrm>
            <a:off x="6630591" y="1207873"/>
            <a:ext cx="1510614" cy="1510614"/>
          </a:xfrm>
          <a:prstGeom prst="rect">
            <a:avLst/>
          </a:prstGeom>
        </p:spPr>
      </p:pic>
    </p:spTree>
    <p:extLst>
      <p:ext uri="{BB962C8B-B14F-4D97-AF65-F5344CB8AC3E}">
        <p14:creationId xmlns:p14="http://schemas.microsoft.com/office/powerpoint/2010/main" val="2079512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2700" dirty="0"/>
              <a:t>Resource Allocation</a:t>
            </a:r>
          </a:p>
        </p:txBody>
      </p:sp>
      <p:grpSp>
        <p:nvGrpSpPr>
          <p:cNvPr id="1026" name="Group 1025">
            <a:extLst>
              <a:ext uri="{FF2B5EF4-FFF2-40B4-BE49-F238E27FC236}">
                <a16:creationId xmlns:a16="http://schemas.microsoft.com/office/drawing/2014/main" id="{67726BA6-C78D-0D29-F44D-0F58A439726E}"/>
              </a:ext>
            </a:extLst>
          </p:cNvPr>
          <p:cNvGrpSpPr/>
          <p:nvPr/>
        </p:nvGrpSpPr>
        <p:grpSpPr>
          <a:xfrm>
            <a:off x="880169" y="908221"/>
            <a:ext cx="6232098" cy="3836538"/>
            <a:chOff x="2227378" y="1858647"/>
            <a:chExt cx="7150016" cy="4450701"/>
          </a:xfrm>
        </p:grpSpPr>
        <p:sp>
          <p:nvSpPr>
            <p:cNvPr id="1046" name="Line 33">
              <a:extLst>
                <a:ext uri="{FF2B5EF4-FFF2-40B4-BE49-F238E27FC236}">
                  <a16:creationId xmlns:a16="http://schemas.microsoft.com/office/drawing/2014/main" id="{8E690AF6-2179-274D-ACDD-028886B2928A}"/>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7" name="Line 33">
              <a:extLst>
                <a:ext uri="{FF2B5EF4-FFF2-40B4-BE49-F238E27FC236}">
                  <a16:creationId xmlns:a16="http://schemas.microsoft.com/office/drawing/2014/main" id="{0AB262E7-DA25-88A0-E02E-ED646D8F56D0}"/>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8" name="Line 33">
              <a:extLst>
                <a:ext uri="{FF2B5EF4-FFF2-40B4-BE49-F238E27FC236}">
                  <a16:creationId xmlns:a16="http://schemas.microsoft.com/office/drawing/2014/main" id="{DC769364-850B-CF1E-E14E-79433A0445E9}"/>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9" name="Line 33">
              <a:extLst>
                <a:ext uri="{FF2B5EF4-FFF2-40B4-BE49-F238E27FC236}">
                  <a16:creationId xmlns:a16="http://schemas.microsoft.com/office/drawing/2014/main" id="{6F576517-C1E2-6F82-C9BC-9C011CEE19EC}"/>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1050" name="Straight Connector 1049">
              <a:extLst>
                <a:ext uri="{FF2B5EF4-FFF2-40B4-BE49-F238E27FC236}">
                  <a16:creationId xmlns:a16="http://schemas.microsoft.com/office/drawing/2014/main" id="{0CEEC9E6-1125-AABF-5C75-184B42859303}"/>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1" name="Straight Connector 1050">
              <a:extLst>
                <a:ext uri="{FF2B5EF4-FFF2-40B4-BE49-F238E27FC236}">
                  <a16:creationId xmlns:a16="http://schemas.microsoft.com/office/drawing/2014/main" id="{39901A60-6F72-378F-A070-7CD7E081545E}"/>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2" name="Straight Connector 1051">
              <a:extLst>
                <a:ext uri="{FF2B5EF4-FFF2-40B4-BE49-F238E27FC236}">
                  <a16:creationId xmlns:a16="http://schemas.microsoft.com/office/drawing/2014/main" id="{B5573ADD-EFE0-899B-EB5C-DA8DED1AD626}"/>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3" name="Straight Connector 1052">
              <a:extLst>
                <a:ext uri="{FF2B5EF4-FFF2-40B4-BE49-F238E27FC236}">
                  <a16:creationId xmlns:a16="http://schemas.microsoft.com/office/drawing/2014/main" id="{C4351917-BC9D-9CB9-6301-3387D2E3E664}"/>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4" name="Straight Connector 1053">
              <a:extLst>
                <a:ext uri="{FF2B5EF4-FFF2-40B4-BE49-F238E27FC236}">
                  <a16:creationId xmlns:a16="http://schemas.microsoft.com/office/drawing/2014/main" id="{7277EECB-E6C0-AA55-831D-868E4A03A301}"/>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5" name="Straight Connector 1054">
              <a:extLst>
                <a:ext uri="{FF2B5EF4-FFF2-40B4-BE49-F238E27FC236}">
                  <a16:creationId xmlns:a16="http://schemas.microsoft.com/office/drawing/2014/main" id="{0C0A8BCC-4257-78A5-4448-1154CD8A11DE}"/>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1888" name="Line 57">
              <a:extLst>
                <a:ext uri="{FF2B5EF4-FFF2-40B4-BE49-F238E27FC236}">
                  <a16:creationId xmlns:a16="http://schemas.microsoft.com/office/drawing/2014/main" id="{867CA73B-81E9-951F-34E8-C28A12FEA35A}"/>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89" name="Line 42">
              <a:extLst>
                <a:ext uri="{FF2B5EF4-FFF2-40B4-BE49-F238E27FC236}">
                  <a16:creationId xmlns:a16="http://schemas.microsoft.com/office/drawing/2014/main" id="{70739C92-3657-E341-F2B4-BBAF253E3CD1}"/>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0" name="Line 57">
              <a:extLst>
                <a:ext uri="{FF2B5EF4-FFF2-40B4-BE49-F238E27FC236}">
                  <a16:creationId xmlns:a16="http://schemas.microsoft.com/office/drawing/2014/main" id="{709FD977-38EB-2D9B-234C-0A3BE10A984C}"/>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1" name="Line 51">
              <a:extLst>
                <a:ext uri="{FF2B5EF4-FFF2-40B4-BE49-F238E27FC236}">
                  <a16:creationId xmlns:a16="http://schemas.microsoft.com/office/drawing/2014/main" id="{85D01333-6328-FEF8-9AF6-2EB424CF7A66}"/>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2" name="Line 51">
              <a:extLst>
                <a:ext uri="{FF2B5EF4-FFF2-40B4-BE49-F238E27FC236}">
                  <a16:creationId xmlns:a16="http://schemas.microsoft.com/office/drawing/2014/main" id="{AB4E05B4-C4C9-4AC8-E312-3B92CE35EB23}"/>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3" name="Line 55">
              <a:extLst>
                <a:ext uri="{FF2B5EF4-FFF2-40B4-BE49-F238E27FC236}">
                  <a16:creationId xmlns:a16="http://schemas.microsoft.com/office/drawing/2014/main" id="{F3DA9CD4-B08C-1E66-422A-F617CAD51D12}"/>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4" name="Line 3">
              <a:extLst>
                <a:ext uri="{FF2B5EF4-FFF2-40B4-BE49-F238E27FC236}">
                  <a16:creationId xmlns:a16="http://schemas.microsoft.com/office/drawing/2014/main" id="{C9B813EC-F8F0-E154-6A1B-384591C7AA89}"/>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95" name="AutoShape 5">
              <a:extLst>
                <a:ext uri="{FF2B5EF4-FFF2-40B4-BE49-F238E27FC236}">
                  <a16:creationId xmlns:a16="http://schemas.microsoft.com/office/drawing/2014/main" id="{AD13A479-8FFC-EC87-BA76-D3CDA4DF5A77}"/>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Director MCC, ETSI</a:t>
              </a:r>
            </a:p>
          </p:txBody>
        </p:sp>
        <p:sp>
          <p:nvSpPr>
            <p:cNvPr id="121896" name="AutoShape 6">
              <a:extLst>
                <a:ext uri="{FF2B5EF4-FFF2-40B4-BE49-F238E27FC236}">
                  <a16:creationId xmlns:a16="http://schemas.microsoft.com/office/drawing/2014/main" id="{47A6DB6D-D403-1DCD-EA93-A31718B9E959}"/>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21897" name="Rectangle 7">
              <a:extLst>
                <a:ext uri="{FF2B5EF4-FFF2-40B4-BE49-F238E27FC236}">
                  <a16:creationId xmlns:a16="http://schemas.microsoft.com/office/drawing/2014/main" id="{F8FDB96A-3EBA-F015-6BF2-030A4E897873}"/>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21898" name="AutoShape 8">
              <a:extLst>
                <a:ext uri="{FF2B5EF4-FFF2-40B4-BE49-F238E27FC236}">
                  <a16:creationId xmlns:a16="http://schemas.microsoft.com/office/drawing/2014/main" id="{CB945B32-1798-F932-662B-C1C9F4FFA10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21899" name="AutoShape 9">
              <a:extLst>
                <a:ext uri="{FF2B5EF4-FFF2-40B4-BE49-F238E27FC236}">
                  <a16:creationId xmlns:a16="http://schemas.microsoft.com/office/drawing/2014/main" id="{9EC89555-832D-E20E-496D-0DEF9D087882}"/>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21900" name="AutoShape 10">
              <a:extLst>
                <a:ext uri="{FF2B5EF4-FFF2-40B4-BE49-F238E27FC236}">
                  <a16:creationId xmlns:a16="http://schemas.microsoft.com/office/drawing/2014/main" id="{DB01B441-E36F-695E-D385-03D8C0218001}"/>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21901" name="AutoShape 11">
              <a:extLst>
                <a:ext uri="{FF2B5EF4-FFF2-40B4-BE49-F238E27FC236}">
                  <a16:creationId xmlns:a16="http://schemas.microsoft.com/office/drawing/2014/main" id="{496F1990-E30F-B8B3-82E9-A91F59BF97F8}"/>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21902" name="Line 13">
              <a:extLst>
                <a:ext uri="{FF2B5EF4-FFF2-40B4-BE49-F238E27FC236}">
                  <a16:creationId xmlns:a16="http://schemas.microsoft.com/office/drawing/2014/main" id="{630B6262-B19A-609B-AC3C-F8C044ED5240}"/>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03" name="AutoShape 14">
              <a:extLst>
                <a:ext uri="{FF2B5EF4-FFF2-40B4-BE49-F238E27FC236}">
                  <a16:creationId xmlns:a16="http://schemas.microsoft.com/office/drawing/2014/main" id="{E22AEAA6-E844-2B34-239B-BB97CDD461E1}"/>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21904" name="AutoShape 17">
              <a:extLst>
                <a:ext uri="{FF2B5EF4-FFF2-40B4-BE49-F238E27FC236}">
                  <a16:creationId xmlns:a16="http://schemas.microsoft.com/office/drawing/2014/main" id="{6E530AFC-53DA-192A-A6D9-51506530FADC}"/>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21905" name="Line 19">
              <a:extLst>
                <a:ext uri="{FF2B5EF4-FFF2-40B4-BE49-F238E27FC236}">
                  <a16:creationId xmlns:a16="http://schemas.microsoft.com/office/drawing/2014/main" id="{18CAEFD8-3B2A-3373-ADB8-12E4EAAB139B}"/>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06" name="AutoShape 20">
              <a:extLst>
                <a:ext uri="{FF2B5EF4-FFF2-40B4-BE49-F238E27FC236}">
                  <a16:creationId xmlns:a16="http://schemas.microsoft.com/office/drawing/2014/main" id="{AC7E284B-F0DD-8D1C-B803-3139F9FB6A0A}"/>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21907" name="Line 27">
              <a:extLst>
                <a:ext uri="{FF2B5EF4-FFF2-40B4-BE49-F238E27FC236}">
                  <a16:creationId xmlns:a16="http://schemas.microsoft.com/office/drawing/2014/main" id="{C0B0DB71-1BE7-2A27-177F-735BC20D1CBC}"/>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08" name="AutoShape 28">
              <a:extLst>
                <a:ext uri="{FF2B5EF4-FFF2-40B4-BE49-F238E27FC236}">
                  <a16:creationId xmlns:a16="http://schemas.microsoft.com/office/drawing/2014/main" id="{BD392869-8A60-D052-C37A-F701C275B4FB}"/>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21909" name="Line 29">
              <a:extLst>
                <a:ext uri="{FF2B5EF4-FFF2-40B4-BE49-F238E27FC236}">
                  <a16:creationId xmlns:a16="http://schemas.microsoft.com/office/drawing/2014/main" id="{048C67A5-382D-6C03-3B90-47478329B8A4}"/>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10" name="AutoShape 30">
              <a:extLst>
                <a:ext uri="{FF2B5EF4-FFF2-40B4-BE49-F238E27FC236}">
                  <a16:creationId xmlns:a16="http://schemas.microsoft.com/office/drawing/2014/main" id="{E88E5B95-AD8D-FF53-221F-6AF0AABB0376}"/>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21911" name="AutoShape 31">
              <a:extLst>
                <a:ext uri="{FF2B5EF4-FFF2-40B4-BE49-F238E27FC236}">
                  <a16:creationId xmlns:a16="http://schemas.microsoft.com/office/drawing/2014/main" id="{0A490914-BFD6-EBC5-3B9A-AA3CB51FAA7F}"/>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21912" name="AutoShape 32">
              <a:extLst>
                <a:ext uri="{FF2B5EF4-FFF2-40B4-BE49-F238E27FC236}">
                  <a16:creationId xmlns:a16="http://schemas.microsoft.com/office/drawing/2014/main" id="{9448C9ED-D27A-3EB1-A255-E37F472F273E}"/>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21913" name="Line 33">
              <a:extLst>
                <a:ext uri="{FF2B5EF4-FFF2-40B4-BE49-F238E27FC236}">
                  <a16:creationId xmlns:a16="http://schemas.microsoft.com/office/drawing/2014/main" id="{137644FB-1E33-A2C2-A4D5-A8B15260FE63}"/>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14" name="AutoShape 34">
              <a:extLst>
                <a:ext uri="{FF2B5EF4-FFF2-40B4-BE49-F238E27FC236}">
                  <a16:creationId xmlns:a16="http://schemas.microsoft.com/office/drawing/2014/main" id="{55061E90-A392-70F3-B805-2C41D47F0570}"/>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21915" name="Line 35">
              <a:extLst>
                <a:ext uri="{FF2B5EF4-FFF2-40B4-BE49-F238E27FC236}">
                  <a16:creationId xmlns:a16="http://schemas.microsoft.com/office/drawing/2014/main" id="{F88CA0CD-86B1-E92D-8973-393218632C41}"/>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16" name="AutoShape 37">
              <a:extLst>
                <a:ext uri="{FF2B5EF4-FFF2-40B4-BE49-F238E27FC236}">
                  <a16:creationId xmlns:a16="http://schemas.microsoft.com/office/drawing/2014/main" id="{273ADA30-8149-5BAD-371E-F177FAD5C709}"/>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917" name="AutoShape 38">
              <a:extLst>
                <a:ext uri="{FF2B5EF4-FFF2-40B4-BE49-F238E27FC236}">
                  <a16:creationId xmlns:a16="http://schemas.microsoft.com/office/drawing/2014/main" id="{09DF56F6-7FDE-DF96-C255-F4882A5BAF1D}"/>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1918" name="Line 39">
              <a:extLst>
                <a:ext uri="{FF2B5EF4-FFF2-40B4-BE49-F238E27FC236}">
                  <a16:creationId xmlns:a16="http://schemas.microsoft.com/office/drawing/2014/main" id="{3C3B255F-31CE-CF05-A2BF-D1BA98A8A80B}"/>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19" name="AutoShape 41">
              <a:extLst>
                <a:ext uri="{FF2B5EF4-FFF2-40B4-BE49-F238E27FC236}">
                  <a16:creationId xmlns:a16="http://schemas.microsoft.com/office/drawing/2014/main" id="{DAB1F92E-9F90-1AB7-EC45-4040A631CFAF}"/>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1920" name="AutoShape 45">
              <a:extLst>
                <a:ext uri="{FF2B5EF4-FFF2-40B4-BE49-F238E27FC236}">
                  <a16:creationId xmlns:a16="http://schemas.microsoft.com/office/drawing/2014/main" id="{520AADA5-DA7E-5D5A-CEA3-9C8E3E3777E8}"/>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1921" name="AutoShape 48">
              <a:extLst>
                <a:ext uri="{FF2B5EF4-FFF2-40B4-BE49-F238E27FC236}">
                  <a16:creationId xmlns:a16="http://schemas.microsoft.com/office/drawing/2014/main" id="{3804A262-87E4-B0CA-2297-44AEA3B351ED}"/>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1922" name="AutoShape 49">
              <a:extLst>
                <a:ext uri="{FF2B5EF4-FFF2-40B4-BE49-F238E27FC236}">
                  <a16:creationId xmlns:a16="http://schemas.microsoft.com/office/drawing/2014/main" id="{9E8ECA42-2A4E-D824-3973-6C7213D9DBD0}"/>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1923" name="AutoShape 50">
              <a:extLst>
                <a:ext uri="{FF2B5EF4-FFF2-40B4-BE49-F238E27FC236}">
                  <a16:creationId xmlns:a16="http://schemas.microsoft.com/office/drawing/2014/main" id="{3989D2DE-AD0D-7865-6A2C-F6DC11F6E8D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1924" name="Line 51">
              <a:extLst>
                <a:ext uri="{FF2B5EF4-FFF2-40B4-BE49-F238E27FC236}">
                  <a16:creationId xmlns:a16="http://schemas.microsoft.com/office/drawing/2014/main" id="{B08BE217-66FD-F753-1BE3-97B091D684AD}"/>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25" name="AutoShape 52">
              <a:extLst>
                <a:ext uri="{FF2B5EF4-FFF2-40B4-BE49-F238E27FC236}">
                  <a16:creationId xmlns:a16="http://schemas.microsoft.com/office/drawing/2014/main" id="{6088A35B-D23E-302F-DFF1-9373CDAC6965}"/>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21926" name="AutoShape 53">
              <a:extLst>
                <a:ext uri="{FF2B5EF4-FFF2-40B4-BE49-F238E27FC236}">
                  <a16:creationId xmlns:a16="http://schemas.microsoft.com/office/drawing/2014/main" id="{0896F0B5-7920-C24C-C93B-A5780E7A06FD}"/>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21927" name="AutoShape 54">
              <a:extLst>
                <a:ext uri="{FF2B5EF4-FFF2-40B4-BE49-F238E27FC236}">
                  <a16:creationId xmlns:a16="http://schemas.microsoft.com/office/drawing/2014/main" id="{82D251F3-597E-80BB-522F-8CEC0B34DF0A}"/>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21928" name="AutoShape 56">
              <a:extLst>
                <a:ext uri="{FF2B5EF4-FFF2-40B4-BE49-F238E27FC236}">
                  <a16:creationId xmlns:a16="http://schemas.microsoft.com/office/drawing/2014/main" id="{1260DB7C-022D-C072-8D59-BD865010787D}"/>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21929" name="Line 57">
              <a:extLst>
                <a:ext uri="{FF2B5EF4-FFF2-40B4-BE49-F238E27FC236}">
                  <a16:creationId xmlns:a16="http://schemas.microsoft.com/office/drawing/2014/main" id="{8A84393B-14AF-03B6-3224-BF0738FF2759}"/>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30" name="AutoShape 58">
              <a:extLst>
                <a:ext uri="{FF2B5EF4-FFF2-40B4-BE49-F238E27FC236}">
                  <a16:creationId xmlns:a16="http://schemas.microsoft.com/office/drawing/2014/main" id="{9ACD9EAB-07CE-C9A6-D796-F8B3B6EF9F58}"/>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21931" name="AutoShape 59">
              <a:extLst>
                <a:ext uri="{FF2B5EF4-FFF2-40B4-BE49-F238E27FC236}">
                  <a16:creationId xmlns:a16="http://schemas.microsoft.com/office/drawing/2014/main" id="{CDCAD229-098A-E3F4-7A51-CAD8CF73CC3F}"/>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21932" name="AutoShape 60">
              <a:extLst>
                <a:ext uri="{FF2B5EF4-FFF2-40B4-BE49-F238E27FC236}">
                  <a16:creationId xmlns:a16="http://schemas.microsoft.com/office/drawing/2014/main" id="{2F54E1DE-3683-7C00-8B07-EAFEB27B7652}"/>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21933" name="AutoShape 61">
              <a:extLst>
                <a:ext uri="{FF2B5EF4-FFF2-40B4-BE49-F238E27FC236}">
                  <a16:creationId xmlns:a16="http://schemas.microsoft.com/office/drawing/2014/main" id="{4A0F71B7-5D88-9021-E259-873B51A8FF7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21934" name="AutoShape 62">
              <a:extLst>
                <a:ext uri="{FF2B5EF4-FFF2-40B4-BE49-F238E27FC236}">
                  <a16:creationId xmlns:a16="http://schemas.microsoft.com/office/drawing/2014/main" id="{723A0733-96B8-BC16-E8F0-624D28F7ED5D}"/>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21935" name="AutoShape 63">
              <a:extLst>
                <a:ext uri="{FF2B5EF4-FFF2-40B4-BE49-F238E27FC236}">
                  <a16:creationId xmlns:a16="http://schemas.microsoft.com/office/drawing/2014/main" id="{05297412-1F97-5C5F-3BAE-C00167EF0C3A}"/>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21936" name="Line 64">
              <a:extLst>
                <a:ext uri="{FF2B5EF4-FFF2-40B4-BE49-F238E27FC236}">
                  <a16:creationId xmlns:a16="http://schemas.microsoft.com/office/drawing/2014/main" id="{9D7F3806-7A3C-78D9-086C-F30E9A10C037}"/>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37" name="AutoShape 65">
              <a:extLst>
                <a:ext uri="{FF2B5EF4-FFF2-40B4-BE49-F238E27FC236}">
                  <a16:creationId xmlns:a16="http://schemas.microsoft.com/office/drawing/2014/main" id="{C9D7B1B4-0A94-8172-A06A-38F38AC8BAFB}"/>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21938" name="AutoShape 71">
              <a:extLst>
                <a:ext uri="{FF2B5EF4-FFF2-40B4-BE49-F238E27FC236}">
                  <a16:creationId xmlns:a16="http://schemas.microsoft.com/office/drawing/2014/main" id="{F1336FAF-560E-4226-3FAF-B07C77932808}"/>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21939" name="AutoShape 72">
              <a:extLst>
                <a:ext uri="{FF2B5EF4-FFF2-40B4-BE49-F238E27FC236}">
                  <a16:creationId xmlns:a16="http://schemas.microsoft.com/office/drawing/2014/main" id="{E221F980-1327-25B7-9A5B-58D57CE8B058}"/>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21940" name="AutoShape 75">
              <a:extLst>
                <a:ext uri="{FF2B5EF4-FFF2-40B4-BE49-F238E27FC236}">
                  <a16:creationId xmlns:a16="http://schemas.microsoft.com/office/drawing/2014/main" id="{67EDA4C7-0AAD-33D4-FC7B-D02D342A44D5}"/>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21941" name="AutoShape 76">
              <a:extLst>
                <a:ext uri="{FF2B5EF4-FFF2-40B4-BE49-F238E27FC236}">
                  <a16:creationId xmlns:a16="http://schemas.microsoft.com/office/drawing/2014/main" id="{9FEAC53C-A7B6-6E23-46E2-16D1D93B1546}"/>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21942" name="AutoShape 23">
              <a:extLst>
                <a:ext uri="{FF2B5EF4-FFF2-40B4-BE49-F238E27FC236}">
                  <a16:creationId xmlns:a16="http://schemas.microsoft.com/office/drawing/2014/main" id="{1F5D61EA-C5FA-AA32-BE33-B13E4492E8C3}"/>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21943" name="AutoShape 74">
              <a:extLst>
                <a:ext uri="{FF2B5EF4-FFF2-40B4-BE49-F238E27FC236}">
                  <a16:creationId xmlns:a16="http://schemas.microsoft.com/office/drawing/2014/main" id="{E5E7B06A-F45D-0369-179E-4E532FBDF45D}"/>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21944" name="AutoShape 34">
              <a:extLst>
                <a:ext uri="{FF2B5EF4-FFF2-40B4-BE49-F238E27FC236}">
                  <a16:creationId xmlns:a16="http://schemas.microsoft.com/office/drawing/2014/main" id="{D0D60F2C-861F-5F32-DA96-4FFFEEA50C81}"/>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21945" name="AutoShape 72">
              <a:extLst>
                <a:ext uri="{FF2B5EF4-FFF2-40B4-BE49-F238E27FC236}">
                  <a16:creationId xmlns:a16="http://schemas.microsoft.com/office/drawing/2014/main" id="{1376CFE1-553D-C372-A006-66D277C7A118}"/>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21946" name="Line 57">
              <a:extLst>
                <a:ext uri="{FF2B5EF4-FFF2-40B4-BE49-F238E27FC236}">
                  <a16:creationId xmlns:a16="http://schemas.microsoft.com/office/drawing/2014/main" id="{22439D7E-14E0-C9D3-E858-876FF5F25B29}"/>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47" name="AutoShape 78">
              <a:extLst>
                <a:ext uri="{FF2B5EF4-FFF2-40B4-BE49-F238E27FC236}">
                  <a16:creationId xmlns:a16="http://schemas.microsoft.com/office/drawing/2014/main" id="{F1EE1AD4-3BD8-DA78-81F6-82DADE4D4A5F}"/>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21948" name="AutoShape 25">
              <a:extLst>
                <a:ext uri="{FF2B5EF4-FFF2-40B4-BE49-F238E27FC236}">
                  <a16:creationId xmlns:a16="http://schemas.microsoft.com/office/drawing/2014/main" id="{2FAD4814-F5D6-5C89-105C-1D0EA2C5742E}"/>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21949" name="Line 57">
              <a:extLst>
                <a:ext uri="{FF2B5EF4-FFF2-40B4-BE49-F238E27FC236}">
                  <a16:creationId xmlns:a16="http://schemas.microsoft.com/office/drawing/2014/main" id="{F11CDC4E-4774-32F4-6F35-4DBA530E19C0}"/>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950" name="AutoShape 24">
              <a:extLst>
                <a:ext uri="{FF2B5EF4-FFF2-40B4-BE49-F238E27FC236}">
                  <a16:creationId xmlns:a16="http://schemas.microsoft.com/office/drawing/2014/main" id="{82AFA0BA-BD4D-F5F0-4B4B-60033575274A}"/>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21951" name="AutoShape 66">
              <a:extLst>
                <a:ext uri="{FF2B5EF4-FFF2-40B4-BE49-F238E27FC236}">
                  <a16:creationId xmlns:a16="http://schemas.microsoft.com/office/drawing/2014/main" id="{E02CE908-DE29-74A1-93ED-6DD1417A826E}"/>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21952" name="AutoShape 14">
              <a:extLst>
                <a:ext uri="{FF2B5EF4-FFF2-40B4-BE49-F238E27FC236}">
                  <a16:creationId xmlns:a16="http://schemas.microsoft.com/office/drawing/2014/main" id="{4F75225B-44AD-8F30-5E63-652E97EBB896}"/>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21953" name="AutoShape 59">
              <a:extLst>
                <a:ext uri="{FF2B5EF4-FFF2-40B4-BE49-F238E27FC236}">
                  <a16:creationId xmlns:a16="http://schemas.microsoft.com/office/drawing/2014/main" id="{D539656A-69DB-A97A-6DB9-00E12FFC6499}"/>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21954" name="AutoShape 75">
              <a:extLst>
                <a:ext uri="{FF2B5EF4-FFF2-40B4-BE49-F238E27FC236}">
                  <a16:creationId xmlns:a16="http://schemas.microsoft.com/office/drawing/2014/main" id="{9A785D0F-343B-8EC7-5C33-C8AB303D4A04}"/>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21955" name="AutoShape 72">
              <a:extLst>
                <a:ext uri="{FF2B5EF4-FFF2-40B4-BE49-F238E27FC236}">
                  <a16:creationId xmlns:a16="http://schemas.microsoft.com/office/drawing/2014/main" id="{CADD1A53-6137-5BCC-F8F3-D7786B1AAE72}"/>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21956" name="AutoShape 24">
              <a:extLst>
                <a:ext uri="{FF2B5EF4-FFF2-40B4-BE49-F238E27FC236}">
                  <a16:creationId xmlns:a16="http://schemas.microsoft.com/office/drawing/2014/main" id="{749AA561-7508-B265-3F3C-4AEECA0EC60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21957" name="AutoShape 5">
              <a:extLst>
                <a:ext uri="{FF2B5EF4-FFF2-40B4-BE49-F238E27FC236}">
                  <a16:creationId xmlns:a16="http://schemas.microsoft.com/office/drawing/2014/main" id="{DC433F23-0EE2-1F99-C717-0F4F03CAE924}"/>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21958" name="AutoShape 20">
              <a:extLst>
                <a:ext uri="{FF2B5EF4-FFF2-40B4-BE49-F238E27FC236}">
                  <a16:creationId xmlns:a16="http://schemas.microsoft.com/office/drawing/2014/main" id="{6F101F03-24D7-5CA7-4B19-ACAC25C11C0E}"/>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121959" name="Oval 121958">
              <a:extLst>
                <a:ext uri="{FF2B5EF4-FFF2-40B4-BE49-F238E27FC236}">
                  <a16:creationId xmlns:a16="http://schemas.microsoft.com/office/drawing/2014/main" id="{7AE74824-9F11-A06C-39A8-A28980D6602A}"/>
                </a:ext>
              </a:extLst>
            </p:cNvPr>
            <p:cNvSpPr/>
            <p:nvPr/>
          </p:nvSpPr>
          <p:spPr>
            <a:xfrm>
              <a:off x="2796362" y="5429088"/>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960" name="Oval 121959">
              <a:extLst>
                <a:ext uri="{FF2B5EF4-FFF2-40B4-BE49-F238E27FC236}">
                  <a16:creationId xmlns:a16="http://schemas.microsoft.com/office/drawing/2014/main" id="{A678BA6F-B8A8-5010-46BB-CF82DEB89BBD}"/>
                </a:ext>
              </a:extLst>
            </p:cNvPr>
            <p:cNvSpPr/>
            <p:nvPr/>
          </p:nvSpPr>
          <p:spPr>
            <a:xfrm>
              <a:off x="2771276" y="4316127"/>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45506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806 </a:t>
            </a:r>
            <a:r>
              <a:rPr lang="en-US" sz="1200" dirty="0"/>
              <a:t>Individual Members.  In addition, there are </a:t>
            </a:r>
            <a:r>
              <a:rPr lang="en-US" sz="1200" b="1" dirty="0"/>
              <a:t>18</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rests at 806</a:t>
            </a:r>
            <a:endParaRPr lang="en-GB" altLang="en-US" sz="1500" dirty="0">
              <a:solidFill>
                <a:srgbClr val="FF0000"/>
              </a:solidFill>
              <a:latin typeface="Arial" panose="020B0604020202020204" pitchFamily="34" charset="0"/>
            </a:endParaRPr>
          </a:p>
        </p:txBody>
      </p:sp>
      <p:graphicFrame>
        <p:nvGraphicFramePr>
          <p:cNvPr id="2" name="Object 3"/>
          <p:cNvGraphicFramePr>
            <a:graphicFrameLocks noChangeAspect="1"/>
          </p:cNvGraphicFramePr>
          <p:nvPr>
            <p:extLst>
              <p:ext uri="{D42A27DB-BD31-4B8C-83A1-F6EECF244321}">
                <p14:modId xmlns:p14="http://schemas.microsoft.com/office/powerpoint/2010/main" val="1587444572"/>
              </p:ext>
            </p:extLst>
          </p:nvPr>
        </p:nvGraphicFramePr>
        <p:xfrm>
          <a:off x="1812897" y="1339849"/>
          <a:ext cx="7005099" cy="3300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4932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sp>
        <p:nvSpPr>
          <p:cNvPr id="8" name="Rectangle 7"/>
          <p:cNvSpPr/>
          <p:nvPr/>
        </p:nvSpPr>
        <p:spPr>
          <a:xfrm>
            <a:off x="4510088" y="-237483"/>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310101" y="3995311"/>
            <a:ext cx="8833899" cy="51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42 territories worldwide. </a:t>
            </a:r>
          </a:p>
          <a:p>
            <a:pPr lvl="1" eaLnBrk="1" hangingPunct="1">
              <a:buClr>
                <a:srgbClr val="003366"/>
              </a:buClr>
              <a:buFont typeface="Arial" panose="020B0604020202020204" pitchFamily="34" charset="0"/>
              <a:buNone/>
            </a:pPr>
            <a:r>
              <a:rPr lang="en-GB" altLang="en-US" sz="1350" dirty="0">
                <a:cs typeface="Arial" panose="020B0604020202020204" pitchFamily="34" charset="0"/>
              </a:rPr>
              <a:t>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graphicFrame>
        <p:nvGraphicFramePr>
          <p:cNvPr id="3" name="Table 2">
            <a:extLst>
              <a:ext uri="{FF2B5EF4-FFF2-40B4-BE49-F238E27FC236}">
                <a16:creationId xmlns:a16="http://schemas.microsoft.com/office/drawing/2014/main" id="{A0DE317E-67BD-1D79-D7E5-AC430638C18F}"/>
              </a:ext>
            </a:extLst>
          </p:cNvPr>
          <p:cNvGraphicFramePr>
            <a:graphicFrameLocks noGrp="1"/>
          </p:cNvGraphicFramePr>
          <p:nvPr>
            <p:extLst>
              <p:ext uri="{D42A27DB-BD31-4B8C-83A1-F6EECF244321}">
                <p14:modId xmlns:p14="http://schemas.microsoft.com/office/powerpoint/2010/main" val="308178758"/>
              </p:ext>
            </p:extLst>
          </p:nvPr>
        </p:nvGraphicFramePr>
        <p:xfrm>
          <a:off x="1143000" y="882308"/>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FF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FF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IRELAND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ISRAEL</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JAPAN</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LITHUANIA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a:solidFill>
                            <a:srgbClr val="000000"/>
                          </a:solidFill>
                          <a:latin typeface="+mj-lt"/>
                          <a:cs typeface="Times New Roman" panose="02020603050405020304" pitchFamily="18" charset="0"/>
                        </a:rPr>
                        <a:t>FINLAND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a:solidFill>
                            <a:srgbClr val="000000"/>
                          </a:solidFill>
                          <a:latin typeface="+mj-lt"/>
                          <a:cs typeface="Times New Roman" panose="02020603050405020304" pitchFamily="18" charset="0"/>
                        </a:rPr>
                        <a:t>FRANCE</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TÜRKIYE </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a:solidFill>
                            <a:srgbClr val="000000"/>
                          </a:solidFill>
                          <a:latin typeface="+mj-lt"/>
                          <a:cs typeface="Times New Roman" panose="02020603050405020304" pitchFamily="18" charset="0"/>
                        </a:rPr>
                        <a:t>GERMANY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a:solidFill>
                            <a:srgbClr val="000000"/>
                          </a:solidFill>
                          <a:latin typeface="+mj-lt"/>
                          <a:ea typeface="+mn-ea"/>
                          <a:cs typeface="Times New Roman" panose="02020603050405020304" pitchFamily="18" charset="0"/>
                        </a:rPr>
                        <a:t>GREECE</a:t>
                      </a:r>
                      <a:endParaRPr lang="en-GB" sz="1050" b="1" kern="1200" dirty="0">
                        <a:solidFill>
                          <a:srgbClr val="000000"/>
                        </a:solidFill>
                        <a:latin typeface="+mj-lt"/>
                        <a:ea typeface="+mn-ea"/>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Tree>
    <p:extLst>
      <p:ext uri="{BB962C8B-B14F-4D97-AF65-F5344CB8AC3E}">
        <p14:creationId xmlns:p14="http://schemas.microsoft.com/office/powerpoint/2010/main" val="1433287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06904"/>
          </a:xfrm>
        </p:spPr>
        <p:txBody>
          <a:bodyPr/>
          <a:lstStyle/>
          <a:p>
            <a:pPr eaLnBrk="1" hangingPunct="1"/>
            <a:r>
              <a:rPr lang="en-GB" altLang="en-US" sz="2700" dirty="0"/>
              <a:t>806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1760366470"/>
              </p:ext>
            </p:extLst>
          </p:nvPr>
        </p:nvGraphicFramePr>
        <p:xfrm>
          <a:off x="2981739" y="1341527"/>
          <a:ext cx="4572000" cy="264207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81E0A6EB-5547-4484-8649-30D96C9CE8F3}"/>
              </a:ext>
            </a:extLst>
          </p:cNvPr>
          <p:cNvSpPr txBox="1"/>
          <p:nvPr/>
        </p:nvSpPr>
        <p:spPr>
          <a:xfrm>
            <a:off x="6505900" y="4472460"/>
            <a:ext cx="1948987" cy="246221"/>
          </a:xfrm>
          <a:prstGeom prst="rect">
            <a:avLst/>
          </a:prstGeom>
          <a:noFill/>
        </p:spPr>
        <p:txBody>
          <a:bodyPr wrap="square" rtlCol="0">
            <a:spAutoFit/>
          </a:bodyPr>
          <a:lstStyle/>
          <a:p>
            <a:r>
              <a:rPr lang="en-GB" dirty="0"/>
              <a:t>As at 17 March 2023</a:t>
            </a:r>
          </a:p>
        </p:txBody>
      </p:sp>
    </p:spTree>
    <p:extLst>
      <p:ext uri="{BB962C8B-B14F-4D97-AF65-F5344CB8AC3E}">
        <p14:creationId xmlns:p14="http://schemas.microsoft.com/office/powerpoint/2010/main" val="3018594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ED2EF22D26C4496E018C8130A0EDF" ma:contentTypeVersion="10" ma:contentTypeDescription="Create a new document." ma:contentTypeScope="" ma:versionID="f76bba400342ad9d1c07223241b51a25">
  <xsd:schema xmlns:xsd="http://www.w3.org/2001/XMLSchema" xmlns:xs="http://www.w3.org/2001/XMLSchema" xmlns:p="http://schemas.microsoft.com/office/2006/metadata/properties" xmlns:ns3="66dc8325-a082-4662-9034-8915194c5764" targetNamespace="http://schemas.microsoft.com/office/2006/metadata/properties" ma:root="true" ma:fieldsID="b8c9b933e0813d960d9bf6a6ee80cfc7" ns3:_="">
    <xsd:import namespace="66dc8325-a082-4662-9034-8915194c576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dc8325-a082-4662-9034-8915194c57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308FBF-0981-4B77-869F-7258506C04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dc8325-a082-4662-9034-8915194c5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F0E0B7-9D9A-446B-949E-71BF150AF3EF}">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66dc8325-a082-4662-9034-8915194c5764"/>
    <ds:schemaRef ds:uri="http://www.w3.org/XML/1998/namespace"/>
  </ds:schemaRefs>
</ds:datastoreItem>
</file>

<file path=customXml/itemProps3.xml><?xml version="1.0" encoding="utf-8"?>
<ds:datastoreItem xmlns:ds="http://schemas.openxmlformats.org/officeDocument/2006/customXml" ds:itemID="{3B4D7785-5E36-44C4-8CA9-717C71422A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26342</TotalTime>
  <Words>593</Words>
  <Application>Microsoft Office PowerPoint</Application>
  <PresentationFormat>On-screen Show (16:9)</PresentationFormat>
  <Paragraphs>157</Paragraphs>
  <Slides>10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  MCC Activity Report   </vt:lpstr>
      <vt:lpstr>Contents</vt:lpstr>
      <vt:lpstr>PowerPoint Presentation</vt:lpstr>
      <vt:lpstr>PowerPoint Presentation</vt:lpstr>
      <vt:lpstr>PowerPoint Presentation</vt:lpstr>
      <vt:lpstr>Resource Allocation</vt:lpstr>
      <vt:lpstr>3GPP Membership</vt:lpstr>
      <vt:lpstr>3GPP Member Territories</vt:lpstr>
      <vt:lpstr>806 Individual Members in 3GPP</vt:lpstr>
      <vt:lpstr>Workload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1368</cp:revision>
  <cp:lastPrinted>2018-03-28T09:30:39Z</cp:lastPrinted>
  <dcterms:created xsi:type="dcterms:W3CDTF">2008-08-30T09:32:10Z</dcterms:created>
  <dcterms:modified xsi:type="dcterms:W3CDTF">2023-04-19T12:30:31Z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0x0101005E8ED2EF22D26C4496E018C8130A0EDF</vt:lpwstr>
  </property>
</Properties>
</file>