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3"/>
  </p:notesMasterIdLst>
  <p:sldIdLst>
    <p:sldId id="297" r:id="rId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CC66"/>
    <a:srgbClr val="003399"/>
    <a:srgbClr val="339933"/>
    <a:srgbClr val="009900"/>
    <a:srgbClr val="99CCFF"/>
    <a:srgbClr val="777777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43" autoAdjust="0"/>
    <p:restoredTop sz="80243" autoAdjust="0"/>
  </p:normalViewPr>
  <p:slideViewPr>
    <p:cSldViewPr snapToGrid="0">
      <p:cViewPr>
        <p:scale>
          <a:sx n="81" d="100"/>
          <a:sy n="81" d="100"/>
        </p:scale>
        <p:origin x="1416" y="4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D0EAB1A-7533-47B2-BDB1-3BE8512612F8}" type="datetimeFigureOut">
              <a:rPr lang="en-GB"/>
              <a:pPr>
                <a:defRPr/>
              </a:pPr>
              <a:t>19/10/2016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04DFD98-CED3-4AEA-B7A6-F50BBB22FDA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08829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976" y="1413422"/>
            <a:ext cx="6537764" cy="49679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4190" y="3140968"/>
            <a:ext cx="7772400" cy="893961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9990" y="4032647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Muokkaa alaotsikon perustyyliä napsautt.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19/10/2016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en-GB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4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19/10/2016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en-GB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673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i-FI" smtClean="0"/>
              <a:t>Muokkaa perustyyl. napsautt.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19/10/2016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en-GB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1313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98094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717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fi-FI" smtClean="0"/>
              <a:t>Muokkaa perustyyl. napsautt.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19/10/2016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1876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 smtClean="0"/>
              <a:t>Muokkaa perustyyl. napsautt.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19/10/2016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en-GB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338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fi-FI" smtClean="0"/>
              <a:t>Muokkaa perustyyl. napsautt.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19/10/2016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en-GB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4585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fi-FI" smtClean="0"/>
              <a:t>Muokkaa perustyyl. napsautt.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19/10/2016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en-GB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079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fi-FI" smtClean="0"/>
              <a:t>Muokkaa perustyyl. napsautt.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19/10/2016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en-GB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61183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19/10/2016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en-GB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6988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19/10/2016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en-GB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7233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i-FI" smtClean="0"/>
              <a:t>Lisää kuva napsauttamalla kuvaketta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19/10/2016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en-GB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060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91680" y="34792"/>
            <a:ext cx="729793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smtClean="0"/>
              <a:t>Muokkaa perustyyl. napsautt.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A4AC79E-EFB8-45A9-999B-02612D1812A6}" type="datetimeFigureOut">
              <a:rPr lang="en-GB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19/10/2016</a:t>
            </a:fld>
            <a:endParaRPr lang="en-GB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GB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E2E8DBC-5EE2-4EE0-8F79-7E60A967AA97}" type="slidenum">
              <a:rPr lang="en-GB" smtClean="0">
                <a:solidFill>
                  <a:prstClr val="white">
                    <a:lumMod val="6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GB" dirty="0">
              <a:solidFill>
                <a:prstClr val="white">
                  <a:lumMod val="65000"/>
                </a:prstClr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0801" y="6484114"/>
            <a:ext cx="29324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400" b="1" smtClean="0">
                <a:solidFill>
                  <a:srgbClr val="006CB5"/>
                </a:solidFill>
                <a:latin typeface="Calibri"/>
                <a:ea typeface="Kozuka Gothic Pro H" pitchFamily="34" charset="-128"/>
                <a:cs typeface="Ebrima" pitchFamily="2" charset="0"/>
              </a:rPr>
              <a:t>A presentation </a:t>
            </a:r>
            <a:r>
              <a:rPr lang="en-GB" sz="1400" b="1" dirty="0" smtClean="0">
                <a:solidFill>
                  <a:srgbClr val="006CB5"/>
                </a:solidFill>
                <a:latin typeface="Calibri"/>
                <a:ea typeface="Kozuka Gothic Pro H" pitchFamily="34" charset="-128"/>
                <a:cs typeface="Ebrima" pitchFamily="2" charset="0"/>
              </a:rPr>
              <a:t>on behalf of the TCCA</a:t>
            </a:r>
            <a:endParaRPr lang="en-GB" sz="1400" b="1" dirty="0">
              <a:solidFill>
                <a:srgbClr val="006CB5"/>
              </a:solidFill>
              <a:latin typeface="Calibri"/>
              <a:ea typeface="Kozuka Gothic Pro H" pitchFamily="34" charset="-128"/>
              <a:cs typeface="Ebrima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1206584"/>
            <a:ext cx="9144000" cy="49727"/>
          </a:xfrm>
          <a:prstGeom prst="rect">
            <a:avLst/>
          </a:prstGeom>
          <a:solidFill>
            <a:srgbClr val="006C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444" y="90144"/>
            <a:ext cx="1344212" cy="1013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746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7" r:id="rId12"/>
    <p:sldLayoutId id="2147483679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i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hyperlink" Target="http://www.3gpp.org/news-events/partners-news/1799-plugtest_critical_comm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25669" y="2010104"/>
            <a:ext cx="8229600" cy="4525963"/>
          </a:xfrm>
        </p:spPr>
        <p:txBody>
          <a:bodyPr>
            <a:normAutofit lnSpcReduction="10000"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dirty="0" smtClean="0"/>
              <a:t>Closer relationship with UIC (international user of GSM-R) on broadband and </a:t>
            </a:r>
            <a:r>
              <a:rPr lang="en-US" dirty="0" smtClean="0"/>
              <a:t>spectrum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dirty="0" smtClean="0"/>
              <a:t>Continuing to work with users </a:t>
            </a:r>
            <a:r>
              <a:rPr lang="en-US" smtClean="0"/>
              <a:t>from other sectors</a:t>
            </a:r>
            <a:endParaRPr lang="en-US" dirty="0" smtClean="0"/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dirty="0" smtClean="0"/>
              <a:t>Continued efforts to secure spectrum globally</a:t>
            </a:r>
          </a:p>
          <a:p>
            <a:pPr lvl="0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smtClean="0"/>
              <a:t>Plug test </a:t>
            </a:r>
            <a:r>
              <a:rPr lang="en-US" dirty="0"/>
              <a:t>with ETSI in June 2017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www.3gpp.org/news-events/partners-news/1799-plugtest_critical_comms</a:t>
            </a:r>
            <a:r>
              <a:rPr lang="en-US" dirty="0" smtClean="0"/>
              <a:t> </a:t>
            </a:r>
          </a:p>
          <a:p>
            <a:pPr lvl="0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smtClean="0"/>
              <a:t>Some concerns over the future of critical communications in 5G and beyond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brief update from the TCCA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7569988"/>
      </p:ext>
    </p:extLst>
  </p:cSld>
  <p:clrMapOvr>
    <a:masterClrMapping/>
  </p:clrMapOvr>
</p:sld>
</file>

<file path=ppt/theme/theme1.xml><?xml version="1.0" encoding="utf-8"?>
<a:theme xmlns:a="http://schemas.openxmlformats.org/drawingml/2006/main" name="CCBG-update-15031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CCBG-update-150310</Template>
  <TotalTime>58</TotalTime>
  <Words>56</Words>
  <Application>Microsoft Macintosh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Ebrima</vt:lpstr>
      <vt:lpstr>Kozuka Gothic Pro H</vt:lpstr>
      <vt:lpstr>Arial</vt:lpstr>
      <vt:lpstr>CCBG-update-150310</vt:lpstr>
      <vt:lpstr>A brief update from the TCCA</vt:lpstr>
    </vt:vector>
  </TitlesOfParts>
  <LinksUpToDate>false</LinksUpToDate>
  <SharedDoc>false</SharedDoc>
  <HyperlinksChanged>false</HyperlinksChanged>
  <AppVersion>15.0027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CCBG input creation for 3GPP</dc:title>
  <dc:creator>Tero</dc:creator>
  <cp:keywords>TCCA;CCBG;LTE;3GPP</cp:keywords>
  <cp:lastModifiedBy>Phil Kidner</cp:lastModifiedBy>
  <cp:revision>23</cp:revision>
  <dcterms:created xsi:type="dcterms:W3CDTF">2015-04-09T13:22:37Z</dcterms:created>
  <dcterms:modified xsi:type="dcterms:W3CDTF">2016-10-19T16:49:42Z</dcterms:modified>
</cp:coreProperties>
</file>