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4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50EF7-E7EB-499A-B7E0-42FDB8E7D2F5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9ADBD1-0F82-4B67-8051-01687DA1E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ADBD1-0F82-4B67-8051-01687DA1E03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/>
          <a:p>
            <a:r>
              <a:rPr lang="en-US" dirty="0" smtClean="0"/>
              <a:t>Way forward on handling the all DL configuration for LTE TDD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914400"/>
          </a:xfrm>
        </p:spPr>
        <p:txBody>
          <a:bodyPr/>
          <a:lstStyle/>
          <a:p>
            <a:r>
              <a:rPr lang="en-US" dirty="0" smtClean="0"/>
              <a:t>CCSA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1134070"/>
            <a:ext cx="23252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3GPP/PCG#35 Meeting</a:t>
            </a:r>
          </a:p>
          <a:p>
            <a:r>
              <a:rPr lang="en-US" dirty="0" smtClean="0"/>
              <a:t>Vancouver, Canada</a:t>
            </a:r>
          </a:p>
          <a:p>
            <a:r>
              <a:rPr lang="en-US" dirty="0" smtClean="0"/>
              <a:t>Oct. 22, 2015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943600" y="1143000"/>
            <a:ext cx="1847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3GPP/PCG#35_26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way </a:t>
            </a:r>
            <a:r>
              <a:rPr lang="en-US" dirty="0" smtClean="0"/>
              <a:t>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TDD SDL configuration is standardized only in the 5G new radio/phase 1 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39</Words>
  <Application>Microsoft Office PowerPoint</Application>
  <PresentationFormat>全屏显示(4:3)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handling the all DL configuration for LTE TDD</vt:lpstr>
      <vt:lpstr>Proposed 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 1</dc:title>
  <dc:creator>Zukang ZK1 Shen</dc:creator>
  <cp:lastModifiedBy>w00138890</cp:lastModifiedBy>
  <cp:revision>73</cp:revision>
  <dcterms:created xsi:type="dcterms:W3CDTF">2006-08-16T00:00:00Z</dcterms:created>
  <dcterms:modified xsi:type="dcterms:W3CDTF">2015-10-22T20:49:27Z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1445530941</vt:lpwstr>
  </property>
</Properties>
</file>