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3"/>
  </p:notesMasterIdLst>
  <p:handoutMasterIdLst>
    <p:handoutMasterId r:id="rId14"/>
  </p:handoutMasterIdLst>
  <p:sldIdLst>
    <p:sldId id="311" r:id="rId9"/>
    <p:sldId id="378" r:id="rId10"/>
    <p:sldId id="377" r:id="rId11"/>
    <p:sldId id="366" r:id="rId12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1320" y="-2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11/16/22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11/16/22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19215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Meeting plan for 2023 and 2024 Outcome from MHPG#1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17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November 2022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OPmp220009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67820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</a:t>
            </a:r>
            <a:br>
              <a:rPr lang="en-US" b="0" dirty="0">
                <a:highlight>
                  <a:srgbClr val="00FF00"/>
                </a:highlight>
              </a:rPr>
            </a:br>
            <a:r>
              <a:rPr lang="en-US" b="0" dirty="0">
                <a:highlight>
                  <a:srgbClr val="00FF00"/>
                </a:highlight>
              </a:rPr>
              <a:t>				TBD (SA/CT), invitation latest by end of October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</a:t>
            </a:r>
            <a:r>
              <a:rPr lang="en-US" dirty="0">
                <a:highlight>
                  <a:srgbClr val="FFFF00"/>
                </a:highlight>
              </a:rPr>
              <a:t>Electronic / F2F in Taiwan (TBD by Dec)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 (SA/CT in Gothenburg, RAN Toulouse [TBC])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</a:t>
            </a:r>
            <a:r>
              <a:rPr lang="en-US" dirty="0">
                <a:highlight>
                  <a:srgbClr val="FFFF00"/>
                </a:highlight>
              </a:rPr>
              <a:t>Electronic / F2F in Europe/India (TBD by Dec)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(probably US, invitation latest 9 months ahead, 					preferably earlier)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</a:t>
            </a:r>
            <a:r>
              <a:rPr lang="en-US" dirty="0">
                <a:highlight>
                  <a:srgbClr val="FFFF00"/>
                </a:highlight>
              </a:rPr>
              <a:t>Electronic / F2F in Europe/India (TBD by Dec)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Initial 2024 meeting hosting plan</a:t>
            </a:r>
            <a:endParaRPr lang="en-US" b="0" dirty="0"/>
          </a:p>
          <a:p>
            <a:pPr lvl="1"/>
            <a:r>
              <a:rPr lang="en-US" b="0" dirty="0"/>
              <a:t>February WGs: 		F2F in Europe</a:t>
            </a:r>
          </a:p>
          <a:p>
            <a:pPr lvl="1"/>
            <a:r>
              <a:rPr lang="en-US" dirty="0"/>
              <a:t>March TSGs: 		F2F in Europe</a:t>
            </a:r>
          </a:p>
          <a:p>
            <a:pPr lvl="1"/>
            <a:r>
              <a:rPr lang="en-US" b="0" dirty="0"/>
              <a:t>April WGs</a:t>
            </a:r>
            <a:r>
              <a:rPr lang="en-US" dirty="0"/>
              <a:t>: 		F2F in China*</a:t>
            </a:r>
          </a:p>
          <a:p>
            <a:pPr lvl="1"/>
            <a:r>
              <a:rPr lang="en-US" dirty="0"/>
              <a:t>May WGs:			F2F (RAN in Japan, SA Korea, CT India)</a:t>
            </a:r>
          </a:p>
          <a:p>
            <a:pPr lvl="1"/>
            <a:r>
              <a:rPr lang="en-US" dirty="0"/>
              <a:t>June TSGs:		F2F in China*</a:t>
            </a:r>
          </a:p>
          <a:p>
            <a:pPr lvl="1"/>
            <a:r>
              <a:rPr lang="en-US" dirty="0"/>
              <a:t>August WGs:		F2F in Europe</a:t>
            </a:r>
          </a:p>
          <a:p>
            <a:pPr lvl="1"/>
            <a:r>
              <a:rPr lang="en-US" dirty="0"/>
              <a:t>September TSGs:	F2F in Australia (Telstra)</a:t>
            </a:r>
          </a:p>
          <a:p>
            <a:pPr lvl="1"/>
            <a:r>
              <a:rPr lang="en-US" b="0" dirty="0"/>
              <a:t>October WGs:		F2F </a:t>
            </a:r>
            <a:r>
              <a:rPr lang="en-US" dirty="0"/>
              <a:t>(RAN in China*, SA in India, CT in China*)</a:t>
            </a:r>
            <a:endParaRPr lang="en-US" b="0" dirty="0"/>
          </a:p>
          <a:p>
            <a:pPr lvl="1"/>
            <a:r>
              <a:rPr lang="en-US" dirty="0"/>
              <a:t>November WGs:	F2F in NA**</a:t>
            </a:r>
          </a:p>
          <a:p>
            <a:pPr lvl="1"/>
            <a:r>
              <a:rPr lang="en-US" b="0" dirty="0"/>
              <a:t>December TSGs:	F2F in NA**</a:t>
            </a:r>
          </a:p>
          <a:p>
            <a:pPr marL="230188" lvl="1" indent="0">
              <a:buNone/>
            </a:pPr>
            <a:r>
              <a:rPr lang="en-US" sz="1200" dirty="0"/>
              <a:t>*   Subject to lifting of Covid-19-related quarantine and travel restrictions</a:t>
            </a:r>
            <a:br>
              <a:rPr lang="en-US" sz="1200" dirty="0"/>
            </a:br>
            <a:r>
              <a:rPr lang="en-US" sz="1200" dirty="0"/>
              <a:t>** Subject to funds being available from overall funding work of MHPG </a:t>
            </a:r>
            <a:endParaRPr lang="en-US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Initial Meeting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71c5aaf6-e6ce-465b-b873-5148d2a4c105"/>
    <ds:schemaRef ds:uri="8a721af7-6211-45bb-a226-4c61e052e8c0"/>
    <ds:schemaRef ds:uri="http://schemas.microsoft.com/office/infopath/2007/PartnerControls"/>
    <ds:schemaRef ds:uri="http://schemas.openxmlformats.org/package/2006/metadata/core-properties"/>
    <ds:schemaRef ds:uri="3b34c8f0-1ef5-4d1e-bb66-517ce7fe7356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2131</TotalTime>
  <Words>343</Words>
  <Application>Microsoft Macintosh PowerPoint</Application>
  <PresentationFormat>On-screen Show (16:9)</PresentationFormat>
  <Paragraphs>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Initial Meeting Planning for 2024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Balazs Bertenyi</cp:lastModifiedBy>
  <cp:revision>107</cp:revision>
  <dcterms:created xsi:type="dcterms:W3CDTF">2021-04-28T06:02:25Z</dcterms:created>
  <dcterms:modified xsi:type="dcterms:W3CDTF">2022-11-16T13:41:10Z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