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41" r:id="rId2"/>
    <p:sldId id="364" r:id="rId3"/>
    <p:sldId id="379" r:id="rId4"/>
    <p:sldId id="368" r:id="rId5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42"/>
    <p:restoredTop sz="94717"/>
  </p:normalViewPr>
  <p:slideViewPr>
    <p:cSldViewPr snapToGrid="0">
      <p:cViewPr varScale="1">
        <p:scale>
          <a:sx n="108" d="100"/>
          <a:sy n="108" d="100"/>
        </p:scale>
        <p:origin x="13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rko Cano Soveri" userId="b7d6459f-ec2f-411a-b862-603b2cfee622" providerId="ADAL" clId="{EA0D0426-2EDA-4B36-A9F9-CEDBF2552870}"/>
    <pc:docChg chg="modMainMaster">
      <pc:chgData name="Mirko Cano Soveri" userId="b7d6459f-ec2f-411a-b862-603b2cfee622" providerId="ADAL" clId="{EA0D0426-2EDA-4B36-A9F9-CEDBF2552870}" dt="2024-10-29T16:44:07.244" v="3" actId="20577"/>
      <pc:docMkLst>
        <pc:docMk/>
      </pc:docMkLst>
      <pc:sldMasterChg chg="modSp mod">
        <pc:chgData name="Mirko Cano Soveri" userId="b7d6459f-ec2f-411a-b862-603b2cfee622" providerId="ADAL" clId="{EA0D0426-2EDA-4B36-A9F9-CEDBF2552870}" dt="2024-10-29T16:44:07.244" v="3" actId="20577"/>
        <pc:sldMasterMkLst>
          <pc:docMk/>
          <pc:sldMasterMk cId="4034715405" sldId="2147483660"/>
        </pc:sldMasterMkLst>
        <pc:spChg chg="mod">
          <ac:chgData name="Mirko Cano Soveri" userId="b7d6459f-ec2f-411a-b862-603b2cfee622" providerId="ADAL" clId="{EA0D0426-2EDA-4B36-A9F9-CEDBF2552870}" dt="2024-10-29T16:44:02.928" v="1" actId="20577"/>
          <ac:spMkLst>
            <pc:docMk/>
            <pc:sldMasterMk cId="4034715405" sldId="2147483660"/>
            <ac:spMk id="11" creationId="{AA2802BD-1B72-4AD1-8184-0FD099607084}"/>
          </ac:spMkLst>
        </pc:spChg>
        <pc:spChg chg="mod">
          <ac:chgData name="Mirko Cano Soveri" userId="b7d6459f-ec2f-411a-b862-603b2cfee622" providerId="ADAL" clId="{EA0D0426-2EDA-4B36-A9F9-CEDBF2552870}" dt="2024-10-29T16:44:07.244" v="3" actId="20577"/>
          <ac:spMkLst>
            <pc:docMk/>
            <pc:sldMasterMk cId="4034715405" sldId="2147483660"/>
            <ac:spMk id="13" creationId="{AF4006C6-1A95-4284-A498-917EA49F0F95}"/>
          </ac:spMkLst>
        </pc:sp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25889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83875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2155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106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3GPP OP MHPG#13	</a:t>
            </a:r>
          </a:p>
          <a:p>
            <a:pPr eaLnBrk="1" hangingPunct="1">
              <a:defRPr/>
            </a:pPr>
            <a:r>
              <a:rPr lang="en-US" altLang="en-US" sz="1200" b="1" noProof="0" dirty="0">
                <a:latin typeface="Arial "/>
              </a:rPr>
              <a:t>Electronic meeting, 29</a:t>
            </a:r>
            <a:r>
              <a:rPr lang="en-US" altLang="en-US" sz="1200" b="1" baseline="30000" noProof="0" dirty="0">
                <a:latin typeface="Arial "/>
              </a:rPr>
              <a:t>th</a:t>
            </a:r>
            <a:r>
              <a:rPr lang="en-US" altLang="en-US" sz="1200" b="1" noProof="0" dirty="0">
                <a:latin typeface="Arial "/>
              </a:rPr>
              <a:t> October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OPmp240018	</a:t>
            </a:r>
          </a:p>
        </p:txBody>
      </p:sp>
    </p:spTree>
    <p:extLst>
      <p:ext uri="{BB962C8B-B14F-4D97-AF65-F5344CB8AC3E}">
        <p14:creationId xmlns:p14="http://schemas.microsoft.com/office/powerpoint/2010/main" val="403471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283" y="1709738"/>
            <a:ext cx="915451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3GPP meeting plan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MHPG meetings and </a:t>
            </a:r>
            <a:r>
              <a:rPr lang="en-GB" altLang="en-US" dirty="0" err="1"/>
              <a:t>MoO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en-US" sz="2400" dirty="0"/>
          </a:p>
          <a:p>
            <a:r>
              <a:rPr lang="en-US" altLang="en-US" sz="2400" dirty="0"/>
              <a:t>Proposed MHPG Mode of Operation and </a:t>
            </a:r>
            <a:r>
              <a:rPr lang="en-US" altLang="en-US" sz="2400" dirty="0" err="1"/>
              <a:t>ToR</a:t>
            </a:r>
            <a:r>
              <a:rPr lang="en-US" altLang="en-US" sz="2400" dirty="0"/>
              <a:t> post PCG#52/OP#51</a:t>
            </a:r>
            <a:endParaRPr lang="en-US" altLang="en-US" sz="2400" dirty="0">
              <a:highlight>
                <a:srgbClr val="00FF00"/>
              </a:highlight>
            </a:endParaRPr>
          </a:p>
          <a:p>
            <a:pPr lvl="1"/>
            <a:r>
              <a:rPr lang="en-US" altLang="en-US" sz="2000" dirty="0"/>
              <a:t> MHPG to continue as a standing group with a streamlined focus on compiling the 3GPP calendar of meetings and their hosts (location </a:t>
            </a:r>
            <a:r>
              <a:rPr lang="en-US" altLang="en-US" sz="2000" dirty="0" err="1"/>
              <a:t>rota</a:t>
            </a:r>
            <a:r>
              <a:rPr lang="en-US" altLang="en-US" sz="2000" dirty="0"/>
              <a:t>)</a:t>
            </a:r>
          </a:p>
          <a:p>
            <a:pPr lvl="1"/>
            <a:r>
              <a:rPr lang="en-US" altLang="en-US" sz="2000" dirty="0"/>
              <a:t>Target 1 MHPG electronic meeting per year, in early October, to nail down the 3GPP calendar and hosts for year (N+2). 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9314793" cy="1325563"/>
          </a:xfrm>
        </p:spPr>
        <p:txBody>
          <a:bodyPr/>
          <a:lstStyle/>
          <a:p>
            <a:r>
              <a:rPr lang="en-GB" altLang="en-US" sz="4000" dirty="0"/>
              <a:t>2026 draft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16812"/>
            <a:ext cx="10515600" cy="4300209"/>
          </a:xfrm>
        </p:spPr>
        <p:txBody>
          <a:bodyPr/>
          <a:lstStyle/>
          <a:p>
            <a:r>
              <a:rPr lang="en-US" sz="1600" b="0" dirty="0"/>
              <a:t>Feb 9-13</a:t>
            </a:r>
            <a:r>
              <a:rPr lang="en-US" sz="1600" dirty="0"/>
              <a:t> </a:t>
            </a:r>
            <a:r>
              <a:rPr lang="en-US" sz="1600" b="0" dirty="0"/>
              <a:t>RAN WGs: 			Europe</a:t>
            </a:r>
          </a:p>
          <a:p>
            <a:r>
              <a:rPr lang="en-US" sz="1600" dirty="0"/>
              <a:t>Feb 9-13  SA and CT WGs			India</a:t>
            </a:r>
            <a:endParaRPr lang="en-US" sz="1600" b="0" dirty="0"/>
          </a:p>
          <a:p>
            <a:r>
              <a:rPr lang="en-US" sz="1600" b="0" dirty="0"/>
              <a:t>March  9-13 TSGs:	 			</a:t>
            </a:r>
            <a:r>
              <a:rPr lang="en-US" sz="1600" dirty="0"/>
              <a:t>Japan</a:t>
            </a:r>
            <a:endParaRPr lang="en-US" sz="1600" b="0" dirty="0"/>
          </a:p>
          <a:p>
            <a:r>
              <a:rPr lang="en-US" sz="1600" b="0" dirty="0"/>
              <a:t>April 13-17 CT1/3/4, RAN1/2/3/4 WGs</a:t>
            </a:r>
            <a:r>
              <a:rPr lang="en-US" sz="1600" dirty="0"/>
              <a:t> </a:t>
            </a:r>
            <a:r>
              <a:rPr lang="en-US" sz="1600" b="0" dirty="0"/>
              <a:t>SA2/3/5/6 	Europe</a:t>
            </a:r>
          </a:p>
          <a:p>
            <a:r>
              <a:rPr lang="en-US" sz="1600" b="0" dirty="0"/>
              <a:t>May 18-22 RAN, SA and CT WGs:		China</a:t>
            </a:r>
            <a:r>
              <a:rPr lang="en-US" sz="1600" dirty="0"/>
              <a:t> (SA4 in Montreal May 11-15)</a:t>
            </a:r>
          </a:p>
          <a:p>
            <a:r>
              <a:rPr lang="en-US" sz="1600" b="0" dirty="0"/>
              <a:t>June 8-12 TSGs:				</a:t>
            </a:r>
            <a:r>
              <a:rPr lang="en-US" sz="1600" b="0" dirty="0">
                <a:sym typeface="Wingdings" pitchFamily="2" charset="2"/>
              </a:rPr>
              <a:t>Singapore</a:t>
            </a:r>
            <a:endParaRPr lang="en-US" sz="1600" dirty="0"/>
          </a:p>
          <a:p>
            <a:r>
              <a:rPr lang="en-US" sz="1600" b="0" dirty="0"/>
              <a:t>August 24-28 </a:t>
            </a:r>
            <a:r>
              <a:rPr lang="en-US" sz="1600" dirty="0"/>
              <a:t>RAN, </a:t>
            </a:r>
            <a:r>
              <a:rPr lang="en-US" sz="1600" b="0" dirty="0"/>
              <a:t>CT WGs, SA WGs:		Europe (SA4 E-meeting)</a:t>
            </a:r>
          </a:p>
          <a:p>
            <a:r>
              <a:rPr lang="en-US" sz="1600" b="0" dirty="0"/>
              <a:t>September 14-18 TSGs:			</a:t>
            </a:r>
            <a:r>
              <a:rPr lang="en-US" sz="1600" dirty="0"/>
              <a:t>Europe</a:t>
            </a:r>
          </a:p>
          <a:p>
            <a:r>
              <a:rPr lang="en-US" sz="1600" b="0" dirty="0"/>
              <a:t>Oct 12-16 RAN1/2/3/4 WGs:			Korea</a:t>
            </a:r>
          </a:p>
          <a:p>
            <a:r>
              <a:rPr lang="en-US" sz="1600" b="0" dirty="0"/>
              <a:t>Oct 12-16 SA2/3/5/6 and CT1/3/4 WGs:		</a:t>
            </a:r>
            <a:r>
              <a:rPr lang="en-US" sz="1600" dirty="0"/>
              <a:t>Europe (SA4 E-meeting)</a:t>
            </a:r>
          </a:p>
          <a:p>
            <a:r>
              <a:rPr lang="en-US" sz="1600" dirty="0"/>
              <a:t>November 16-20 CT WGs, SA WGs, RAN WGs:	North America</a:t>
            </a:r>
          </a:p>
          <a:p>
            <a:r>
              <a:rPr lang="en-US" sz="1600" b="0" dirty="0"/>
              <a:t>Dec 7-11 TSGs:				North America</a:t>
            </a:r>
            <a:endParaRPr lang="en-US" sz="1600" dirty="0"/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2DB08A-3D38-31B4-A40F-D33E6F11E535}"/>
              </a:ext>
            </a:extLst>
          </p:cNvPr>
          <p:cNvSpPr txBox="1"/>
          <p:nvPr/>
        </p:nvSpPr>
        <p:spPr>
          <a:xfrm>
            <a:off x="649013" y="6058479"/>
            <a:ext cx="66038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en-US" sz="1800" dirty="0">
                <a:highlight>
                  <a:srgbClr val="00FF00"/>
                </a:highlight>
              </a:rPr>
              <a:t>Full 2026 meeting plan above confirmed at MHPG#13 (Oct/2024)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356</Words>
  <Application>Microsoft Office PowerPoint</Application>
  <PresentationFormat>Widescreen</PresentationFormat>
  <Paragraphs>32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Wingdings</vt:lpstr>
      <vt:lpstr>1_Office Theme</vt:lpstr>
      <vt:lpstr>3GPP meeting plan</vt:lpstr>
      <vt:lpstr>MHPG meetings and MoO</vt:lpstr>
      <vt:lpstr>Location rota principles 2026 onwards</vt:lpstr>
      <vt:lpstr>2026 draft plan for ordinary F2F meetings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meeting plan</dc:title>
  <dc:creator>Bertenyi, Balazs (Nokia - HU/Budapest)</dc:creator>
  <cp:lastModifiedBy>MCC</cp:lastModifiedBy>
  <cp:revision>7</cp:revision>
  <dcterms:created xsi:type="dcterms:W3CDTF">2024-09-12T01:15:54Z</dcterms:created>
  <dcterms:modified xsi:type="dcterms:W3CDTF">2024-10-29T16:44:10Z</dcterms:modified>
</cp:coreProperties>
</file>