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341" r:id="rId2"/>
    <p:sldId id="364" r:id="rId3"/>
    <p:sldId id="379" r:id="rId4"/>
    <p:sldId id="368" r:id="rId5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ko Cano Soveri" userId="b7d6459f-ec2f-411a-b862-603b2cfee622" providerId="ADAL" clId="{80003D47-291F-4A26-AF9E-80F4DD618BBB}"/>
    <pc:docChg chg="undo custSel modSld">
      <pc:chgData name="Mirko Cano Soveri" userId="b7d6459f-ec2f-411a-b862-603b2cfee622" providerId="ADAL" clId="{80003D47-291F-4A26-AF9E-80F4DD618BBB}" dt="2024-10-29T14:13:43.788" v="16" actId="20577"/>
      <pc:docMkLst>
        <pc:docMk/>
      </pc:docMkLst>
      <pc:sldChg chg="modSp mod">
        <pc:chgData name="Mirko Cano Soveri" userId="b7d6459f-ec2f-411a-b862-603b2cfee622" providerId="ADAL" clId="{80003D47-291F-4A26-AF9E-80F4DD618BBB}" dt="2024-10-29T14:13:43.788" v="16" actId="20577"/>
        <pc:sldMkLst>
          <pc:docMk/>
          <pc:sldMk cId="2908285256" sldId="368"/>
        </pc:sldMkLst>
        <pc:spChg chg="mod">
          <ac:chgData name="Mirko Cano Soveri" userId="b7d6459f-ec2f-411a-b862-603b2cfee622" providerId="ADAL" clId="{80003D47-291F-4A26-AF9E-80F4DD618BBB}" dt="2024-10-29T14:13:43.788" v="16" actId="20577"/>
          <ac:spMkLst>
            <pc:docMk/>
            <pc:sldMk cId="2908285256" sldId="368"/>
            <ac:spMk id="8195" creationId="{A955EC6E-B2A1-4AA5-9F6A-E317D7FE324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F5A1F-4D99-45C9-BA9B-9576E9C92C3B}" type="datetimeFigureOut">
              <a:rPr lang="en-GB" smtClean="0"/>
              <a:t>29/10/2024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0E38E5-8852-435D-A0D1-ABF89A92CD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8259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25889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3875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2155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MHPG#13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29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October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OPmp240017	</a:t>
            </a:r>
          </a:p>
        </p:txBody>
      </p:sp>
    </p:spTree>
    <p:extLst>
      <p:ext uri="{BB962C8B-B14F-4D97-AF65-F5344CB8AC3E}">
        <p14:creationId xmlns:p14="http://schemas.microsoft.com/office/powerpoint/2010/main" val="4034715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3GPP meeting plan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sz="2400" dirty="0"/>
              <a:t>Proposed MHPG Mode of Operation and </a:t>
            </a:r>
            <a:r>
              <a:rPr lang="en-US" altLang="en-US" sz="2400" dirty="0" err="1"/>
              <a:t>ToR</a:t>
            </a:r>
            <a:r>
              <a:rPr lang="en-US" altLang="en-US" sz="2400" dirty="0"/>
              <a:t> post PCG#52/OP#51</a:t>
            </a:r>
            <a:endParaRPr lang="en-US" altLang="en-US" sz="2400" dirty="0">
              <a:highlight>
                <a:srgbClr val="00FF00"/>
              </a:highlight>
            </a:endParaRPr>
          </a:p>
          <a:p>
            <a:pPr lvl="1"/>
            <a:r>
              <a:rPr lang="en-US" altLang="en-US" sz="2000" dirty="0"/>
              <a:t> MHPG to continue as a standing group with a streamlined focus on compiling the 3GPP calendar of meetings and their hosts (location </a:t>
            </a:r>
            <a:r>
              <a:rPr lang="en-US" altLang="en-US" sz="2000" dirty="0" err="1"/>
              <a:t>rota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Target 1 MHPG electronic meeting per year, in early October,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marL="0" indent="0">
              <a:buNone/>
            </a:pPr>
            <a:r>
              <a:rPr lang="en-US" altLang="en-US" sz="2400" dirty="0"/>
              <a:t> </a:t>
            </a:r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>
                <a:highlight>
                  <a:srgbClr val="00FF00"/>
                </a:highlight>
              </a:rPr>
              <a:t>Principles confirmed at MHPG#11 (Feb/2024)</a:t>
            </a:r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9314793" cy="1325563"/>
          </a:xfrm>
        </p:spPr>
        <p:txBody>
          <a:bodyPr/>
          <a:lstStyle/>
          <a:p>
            <a:r>
              <a:rPr lang="en-GB" altLang="en-US" sz="4000" dirty="0"/>
              <a:t>2026 draft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6812"/>
            <a:ext cx="10515600" cy="4300209"/>
          </a:xfrm>
        </p:spPr>
        <p:txBody>
          <a:bodyPr/>
          <a:lstStyle/>
          <a:p>
            <a:r>
              <a:rPr lang="en-US" sz="1600" b="0" dirty="0"/>
              <a:t>Feb 9-13</a:t>
            </a:r>
            <a:r>
              <a:rPr lang="en-US" sz="1600" dirty="0"/>
              <a:t> </a:t>
            </a:r>
            <a:r>
              <a:rPr lang="en-US" sz="1600" b="0" dirty="0"/>
              <a:t>RAN WGs: 			Europe</a:t>
            </a:r>
          </a:p>
          <a:p>
            <a:r>
              <a:rPr lang="en-US" sz="1600" dirty="0"/>
              <a:t>Feb 9-13  SA and CT WGs			India</a:t>
            </a:r>
            <a:endParaRPr lang="en-US" sz="1600" b="0" dirty="0"/>
          </a:p>
          <a:p>
            <a:r>
              <a:rPr lang="en-US" sz="1600" b="0" dirty="0"/>
              <a:t>March  9-13 TSGs:	 			</a:t>
            </a:r>
            <a:r>
              <a:rPr lang="en-US" sz="1600" dirty="0"/>
              <a:t>Japan</a:t>
            </a:r>
            <a:endParaRPr lang="en-US" sz="1600" b="0" dirty="0"/>
          </a:p>
          <a:p>
            <a:r>
              <a:rPr lang="en-US" sz="1600" b="0" dirty="0"/>
              <a:t>April 13-17 CT1/3/4, RAN1/2/3/4 WGs</a:t>
            </a:r>
            <a:r>
              <a:rPr lang="en-US" sz="1600" dirty="0"/>
              <a:t> </a:t>
            </a:r>
            <a:r>
              <a:rPr lang="en-US" sz="1600" b="0" dirty="0"/>
              <a:t>SA2/3/4/5/6 	Europe</a:t>
            </a:r>
          </a:p>
          <a:p>
            <a:r>
              <a:rPr lang="en-US" sz="1600" b="0" dirty="0"/>
              <a:t>May 18-22 RAN, SA and CT WGs:		China</a:t>
            </a:r>
            <a:r>
              <a:rPr lang="en-US" sz="1600" dirty="0"/>
              <a:t> 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June 8-12 TSGs:				China </a:t>
            </a:r>
            <a:r>
              <a:rPr lang="en-US" sz="1600" b="0" dirty="0">
                <a:highlight>
                  <a:srgbClr val="FFFF00"/>
                </a:highlight>
                <a:sym typeface="Wingdings" pitchFamily="2" charset="2"/>
              </a:rPr>
              <a:t> Singapore</a:t>
            </a:r>
            <a:endParaRPr lang="en-US" sz="1600" dirty="0">
              <a:highlight>
                <a:srgbClr val="FFFF00"/>
              </a:highlight>
            </a:endParaRPr>
          </a:p>
          <a:p>
            <a:r>
              <a:rPr lang="en-US" sz="1600" b="0" dirty="0"/>
              <a:t>August 24-28 </a:t>
            </a:r>
            <a:r>
              <a:rPr lang="en-US" sz="1600" dirty="0"/>
              <a:t>RAN, </a:t>
            </a:r>
            <a:r>
              <a:rPr lang="en-US" sz="1600" b="0" dirty="0"/>
              <a:t>CT WGs, SA WGs:		Europe </a:t>
            </a:r>
          </a:p>
          <a:p>
            <a:r>
              <a:rPr lang="en-US" sz="1600" b="0" dirty="0"/>
              <a:t>September 14-18 TSGs:			</a:t>
            </a:r>
            <a:r>
              <a:rPr lang="en-US" sz="1600" dirty="0"/>
              <a:t>Europe</a:t>
            </a:r>
          </a:p>
          <a:p>
            <a:r>
              <a:rPr lang="en-US" sz="1600" b="0" dirty="0"/>
              <a:t>Oct 12-16 RAN1/2/3/4 WGs:			Korea</a:t>
            </a:r>
          </a:p>
          <a:p>
            <a:r>
              <a:rPr lang="en-US" sz="1600" b="0" dirty="0"/>
              <a:t>Oct 12-16 SA2/3/4/5/6 and CT1/3/4 WGs:	</a:t>
            </a:r>
            <a:r>
              <a:rPr lang="en-US" sz="1600" dirty="0"/>
              <a:t>Europe</a:t>
            </a:r>
          </a:p>
          <a:p>
            <a:r>
              <a:rPr lang="en-US" sz="1600" dirty="0"/>
              <a:t>November 16-20 CT WGs, SA WGs, RAN WGs:	North America</a:t>
            </a:r>
          </a:p>
          <a:p>
            <a:r>
              <a:rPr lang="en-US" sz="1600" b="0" dirty="0"/>
              <a:t>Dec 7-11 TSGs:				North America</a:t>
            </a:r>
            <a:endParaRPr lang="en-US" sz="1600" dirty="0"/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327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Wingdings</vt:lpstr>
      <vt:lpstr>1_Office Theme</vt:lpstr>
      <vt:lpstr>3GPP meeting plan</vt:lpstr>
      <vt:lpstr>MHPG meetings and MoO</vt:lpstr>
      <vt:lpstr>Location rota principles 2026 onwards</vt:lpstr>
      <vt:lpstr>2026 draft plan for ordinary F2F meetings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meeting plan</dc:title>
  <dc:creator>Bertenyi, Balazs (Nokia - HU/Budapest)</dc:creator>
  <cp:lastModifiedBy>MCC</cp:lastModifiedBy>
  <cp:revision>6</cp:revision>
  <dcterms:created xsi:type="dcterms:W3CDTF">2024-09-12T01:15:54Z</dcterms:created>
  <dcterms:modified xsi:type="dcterms:W3CDTF">2024-10-29T14:13:46Z</dcterms:modified>
</cp:coreProperties>
</file>