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62" r:id="rId5"/>
    <p:sldId id="925" r:id="rId6"/>
    <p:sldId id="904" r:id="rId7"/>
    <p:sldId id="926" r:id="rId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FFCC00"/>
    <a:srgbClr val="92D050"/>
    <a:srgbClr val="B3B1B2"/>
    <a:srgbClr val="00C6FB"/>
    <a:srgbClr val="C00E0E"/>
    <a:srgbClr val="C00000"/>
    <a:srgbClr val="33CC33"/>
    <a:srgbClr val="66CCF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82D3F7-D761-49D2-8265-797F8C5FCD9D}" v="22" dt="2022-09-21T07:26:09.4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17" autoAdjust="0"/>
    <p:restoredTop sz="95380" autoAdjust="0"/>
  </p:normalViewPr>
  <p:slideViewPr>
    <p:cSldViewPr snapToGrid="0" showGuides="1">
      <p:cViewPr varScale="1">
        <p:scale>
          <a:sx n="105" d="100"/>
          <a:sy n="105" d="100"/>
        </p:scale>
        <p:origin x="111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4" d="100"/>
          <a:sy n="74" d="100"/>
        </p:scale>
        <p:origin x="1938" y="84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FA1DA4F7-0BCD-4A05-98D9-FC6A5B4500F0}"/>
    <pc:docChg chg="undo redo custSel addSld delSld modSld modMainMaster">
      <pc:chgData name="Issam Toufik" userId="910a7b8e-d50d-42b5-8a90-c9aaeb763a91" providerId="ADAL" clId="{FA1DA4F7-0BCD-4A05-98D9-FC6A5B4500F0}" dt="2022-06-28T09:26:02.810" v="2042" actId="478"/>
      <pc:docMkLst>
        <pc:docMk/>
      </pc:docMkLst>
      <pc:sldChg chg="del">
        <pc:chgData name="Issam Toufik" userId="910a7b8e-d50d-42b5-8a90-c9aaeb763a91" providerId="ADAL" clId="{FA1DA4F7-0BCD-4A05-98D9-FC6A5B4500F0}" dt="2022-06-03T21:47:40.988" v="902" actId="47"/>
        <pc:sldMkLst>
          <pc:docMk/>
          <pc:sldMk cId="0" sldId="265"/>
        </pc:sldMkLst>
      </pc:sldChg>
      <pc:sldChg chg="addSp delSp modSp mod">
        <pc:chgData name="Issam Toufik" userId="910a7b8e-d50d-42b5-8a90-c9aaeb763a91" providerId="ADAL" clId="{FA1DA4F7-0BCD-4A05-98D9-FC6A5B4500F0}" dt="2022-06-03T14:25:05.908" v="200" actId="1035"/>
        <pc:sldMkLst>
          <pc:docMk/>
          <pc:sldMk cId="4109539322" sldId="405"/>
        </pc:sldMkLst>
        <pc:graphicFrameChg chg="add mod">
          <ac:chgData name="Issam Toufik" userId="910a7b8e-d50d-42b5-8a90-c9aaeb763a91" providerId="ADAL" clId="{FA1DA4F7-0BCD-4A05-98D9-FC6A5B4500F0}" dt="2022-06-03T14:24:48.062" v="165"/>
          <ac:graphicFrameMkLst>
            <pc:docMk/>
            <pc:sldMk cId="4109539322" sldId="405"/>
            <ac:graphicFrameMk id="5" creationId="{50D6E7A3-CD2F-4F6E-8725-F90691A0B7FC}"/>
          </ac:graphicFrameMkLst>
        </pc:graphicFrameChg>
        <pc:graphicFrameChg chg="add mod">
          <ac:chgData name="Issam Toufik" userId="910a7b8e-d50d-42b5-8a90-c9aaeb763a91" providerId="ADAL" clId="{FA1DA4F7-0BCD-4A05-98D9-FC6A5B4500F0}" dt="2022-06-03T14:25:05.908" v="200" actId="1035"/>
          <ac:graphicFrameMkLst>
            <pc:docMk/>
            <pc:sldMk cId="4109539322" sldId="405"/>
            <ac:graphicFrameMk id="6" creationId="{50D6E7A3-CD2F-4F6E-8725-F90691A0B7FC}"/>
          </ac:graphicFrameMkLst>
        </pc:graphicFrameChg>
        <pc:graphicFrameChg chg="add del">
          <ac:chgData name="Issam Toufik" userId="910a7b8e-d50d-42b5-8a90-c9aaeb763a91" providerId="ADAL" clId="{FA1DA4F7-0BCD-4A05-98D9-FC6A5B4500F0}" dt="2022-06-03T14:24:59.389" v="170" actId="478"/>
          <ac:graphicFrameMkLst>
            <pc:docMk/>
            <pc:sldMk cId="4109539322" sldId="405"/>
            <ac:graphicFrameMk id="7" creationId="{50D6E7A3-CD2F-4F6E-8725-F90691A0B7FC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4T08:58:40.319" v="2004" actId="113"/>
        <pc:sldMkLst>
          <pc:docMk/>
          <pc:sldMk cId="1190807443" sldId="903"/>
        </pc:sldMkLst>
        <pc:spChg chg="mod">
          <ac:chgData name="Issam Toufik" userId="910a7b8e-d50d-42b5-8a90-c9aaeb763a91" providerId="ADAL" clId="{FA1DA4F7-0BCD-4A05-98D9-FC6A5B4500F0}" dt="2022-06-03T14:20:46.105" v="72" actId="20577"/>
          <ac:spMkLst>
            <pc:docMk/>
            <pc:sldMk cId="1190807443" sldId="903"/>
            <ac:spMk id="53" creationId="{FEF9E8F9-4EFB-4888-963F-3D3287659C25}"/>
          </ac:spMkLst>
        </pc:spChg>
        <pc:spChg chg="mod">
          <ac:chgData name="Issam Toufik" userId="910a7b8e-d50d-42b5-8a90-c9aaeb763a91" providerId="ADAL" clId="{FA1DA4F7-0BCD-4A05-98D9-FC6A5B4500F0}" dt="2022-06-03T14:21:14.344" v="81" actId="20577"/>
          <ac:spMkLst>
            <pc:docMk/>
            <pc:sldMk cId="1190807443" sldId="903"/>
            <ac:spMk id="54" creationId="{289EE97A-3D86-43AE-8F70-6FDB53522294}"/>
          </ac:spMkLst>
        </pc:spChg>
        <pc:graphicFrameChg chg="mod modGraphic">
          <ac:chgData name="Issam Toufik" userId="910a7b8e-d50d-42b5-8a90-c9aaeb763a91" providerId="ADAL" clId="{FA1DA4F7-0BCD-4A05-98D9-FC6A5B4500F0}" dt="2022-06-04T08:58:40.319" v="2004" actId="113"/>
          <ac:graphicFrameMkLst>
            <pc:docMk/>
            <pc:sldMk cId="1190807443" sldId="903"/>
            <ac:graphicFrameMk id="3" creationId="{D801B7A1-70B4-4E56-998B-4D389C485F66}"/>
          </ac:graphicFrameMkLst>
        </pc:graphicFrameChg>
        <pc:graphicFrameChg chg="add mod">
          <ac:chgData name="Issam Toufik" userId="910a7b8e-d50d-42b5-8a90-c9aaeb763a91" providerId="ADAL" clId="{FA1DA4F7-0BCD-4A05-98D9-FC6A5B4500F0}" dt="2022-06-03T14:24:00.249" v="159" actId="1038"/>
          <ac:graphicFrameMkLst>
            <pc:docMk/>
            <pc:sldMk cId="1190807443" sldId="903"/>
            <ac:graphicFrameMk id="15" creationId="{D5C2584B-6B4F-4C60-AF3F-32823695614E}"/>
          </ac:graphicFrameMkLst>
        </pc:graphicFrameChg>
        <pc:graphicFrameChg chg="del mod">
          <ac:chgData name="Issam Toufik" userId="910a7b8e-d50d-42b5-8a90-c9aaeb763a91" providerId="ADAL" clId="{FA1DA4F7-0BCD-4A05-98D9-FC6A5B4500F0}" dt="2022-06-03T14:23:50.922" v="110" actId="478"/>
          <ac:graphicFrameMkLst>
            <pc:docMk/>
            <pc:sldMk cId="1190807443" sldId="903"/>
            <ac:graphicFrameMk id="20" creationId="{D5C2584B-6B4F-4C60-AF3F-32823695614E}"/>
          </ac:graphicFrameMkLst>
        </pc:graphicFrameChg>
      </pc:sldChg>
      <pc:sldChg chg="modSp mod">
        <pc:chgData name="Issam Toufik" userId="910a7b8e-d50d-42b5-8a90-c9aaeb763a91" providerId="ADAL" clId="{FA1DA4F7-0BCD-4A05-98D9-FC6A5B4500F0}" dt="2022-06-04T09:01:35.241" v="2005" actId="20577"/>
        <pc:sldMkLst>
          <pc:docMk/>
          <pc:sldMk cId="3635160583" sldId="904"/>
        </pc:sldMkLst>
        <pc:spChg chg="mod">
          <ac:chgData name="Issam Toufik" userId="910a7b8e-d50d-42b5-8a90-c9aaeb763a91" providerId="ADAL" clId="{FA1DA4F7-0BCD-4A05-98D9-FC6A5B4500F0}" dt="2022-06-04T09:01:35.241" v="2005" actId="20577"/>
          <ac:spMkLst>
            <pc:docMk/>
            <pc:sldMk cId="3635160583" sldId="904"/>
            <ac:spMk id="10" creationId="{9B6452F4-4B70-4043-84D7-85E2645E3804}"/>
          </ac:spMkLst>
        </pc:spChg>
        <pc:spChg chg="mod">
          <ac:chgData name="Issam Toufik" userId="910a7b8e-d50d-42b5-8a90-c9aaeb763a91" providerId="ADAL" clId="{FA1DA4F7-0BCD-4A05-98D9-FC6A5B4500F0}" dt="2022-06-03T22:06:14.492" v="1142" actId="20577"/>
          <ac:spMkLst>
            <pc:docMk/>
            <pc:sldMk cId="3635160583" sldId="904"/>
            <ac:spMk id="7170" creationId="{3794A7AC-F975-4B82-9FCA-9C67ECE03726}"/>
          </ac:spMkLst>
        </pc:spChg>
      </pc:sldChg>
      <pc:sldChg chg="addSp modSp mod">
        <pc:chgData name="Issam Toufik" userId="910a7b8e-d50d-42b5-8a90-c9aaeb763a91" providerId="ADAL" clId="{FA1DA4F7-0BCD-4A05-98D9-FC6A5B4500F0}" dt="2022-06-03T21:46:42.163" v="900" actId="14100"/>
        <pc:sldMkLst>
          <pc:docMk/>
          <pc:sldMk cId="1547729043" sldId="910"/>
        </pc:sldMkLst>
        <pc:spChg chg="mod">
          <ac:chgData name="Issam Toufik" userId="910a7b8e-d50d-42b5-8a90-c9aaeb763a91" providerId="ADAL" clId="{FA1DA4F7-0BCD-4A05-98D9-FC6A5B4500F0}" dt="2022-06-03T21:46:15.400" v="896" actId="20577"/>
          <ac:spMkLst>
            <pc:docMk/>
            <pc:sldMk cId="1547729043" sldId="910"/>
            <ac:spMk id="7" creationId="{BA5C966F-0F5D-4795-A7D4-28495EA08930}"/>
          </ac:spMkLst>
        </pc:spChg>
        <pc:graphicFrameChg chg="modGraphic">
          <ac:chgData name="Issam Toufik" userId="910a7b8e-d50d-42b5-8a90-c9aaeb763a91" providerId="ADAL" clId="{FA1DA4F7-0BCD-4A05-98D9-FC6A5B4500F0}" dt="2022-06-03T21:45:59.940" v="894" actId="20577"/>
          <ac:graphicFrameMkLst>
            <pc:docMk/>
            <pc:sldMk cId="1547729043" sldId="910"/>
            <ac:graphicFrameMk id="6" creationId="{0B94C614-AC31-4B32-888B-69807045C9DF}"/>
          </ac:graphicFrameMkLst>
        </pc:graphicFrameChg>
        <pc:cxnChg chg="add mod">
          <ac:chgData name="Issam Toufik" userId="910a7b8e-d50d-42b5-8a90-c9aaeb763a91" providerId="ADAL" clId="{FA1DA4F7-0BCD-4A05-98D9-FC6A5B4500F0}" dt="2022-06-03T21:46:42.163" v="900" actId="14100"/>
          <ac:cxnSpMkLst>
            <pc:docMk/>
            <pc:sldMk cId="1547729043" sldId="910"/>
            <ac:cxnSpMk id="3" creationId="{A2755479-F21C-46F4-A328-D92708D9AD5E}"/>
          </ac:cxnSpMkLst>
        </pc:cxnChg>
      </pc:sldChg>
      <pc:sldChg chg="addSp delSp modSp mod">
        <pc:chgData name="Issam Toufik" userId="910a7b8e-d50d-42b5-8a90-c9aaeb763a91" providerId="ADAL" clId="{FA1DA4F7-0BCD-4A05-98D9-FC6A5B4500F0}" dt="2022-06-03T21:11:13.508" v="537"/>
        <pc:sldMkLst>
          <pc:docMk/>
          <pc:sldMk cId="1058135289" sldId="915"/>
        </pc:sldMkLst>
        <pc:graphicFrameChg chg="add del mod">
          <ac:chgData name="Issam Toufik" userId="910a7b8e-d50d-42b5-8a90-c9aaeb763a91" providerId="ADAL" clId="{FA1DA4F7-0BCD-4A05-98D9-FC6A5B4500F0}" dt="2022-06-03T21:08:27.666" v="448" actId="21"/>
          <ac:graphicFrameMkLst>
            <pc:docMk/>
            <pc:sldMk cId="1058135289" sldId="915"/>
            <ac:graphicFrameMk id="8" creationId="{F942CD68-0B13-4D77-A686-D3A57697E35D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11:13.508" v="537"/>
          <ac:graphicFrameMkLst>
            <pc:docMk/>
            <pc:sldMk cId="1058135289" sldId="915"/>
            <ac:graphicFrameMk id="9" creationId="{2C6FE2B6-9FF6-4EB1-BFD8-43CA3A6FD414}"/>
          </ac:graphicFrameMkLst>
        </pc:graphicFrameChg>
        <pc:graphicFrameChg chg="del mod">
          <ac:chgData name="Issam Toufik" userId="910a7b8e-d50d-42b5-8a90-c9aaeb763a91" providerId="ADAL" clId="{FA1DA4F7-0BCD-4A05-98D9-FC6A5B4500F0}" dt="2022-06-03T21:11:02.874" v="535" actId="478"/>
          <ac:graphicFrameMkLst>
            <pc:docMk/>
            <pc:sldMk cId="1058135289" sldId="915"/>
            <ac:graphicFrameMk id="11" creationId="{F942CD68-0B13-4D77-A686-D3A57697E35D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31:30.367" v="855" actId="21"/>
        <pc:sldMkLst>
          <pc:docMk/>
          <pc:sldMk cId="396043029" sldId="917"/>
        </pc:sldMkLst>
        <pc:graphicFrameChg chg="del">
          <ac:chgData name="Issam Toufik" userId="910a7b8e-d50d-42b5-8a90-c9aaeb763a91" providerId="ADAL" clId="{FA1DA4F7-0BCD-4A05-98D9-FC6A5B4500F0}" dt="2022-06-03T21:29:08.676" v="831" actId="478"/>
          <ac:graphicFrameMkLst>
            <pc:docMk/>
            <pc:sldMk cId="396043029" sldId="917"/>
            <ac:graphicFrameMk id="4" creationId="{CE55E412-E775-4278-8F61-9F7632E2C5D3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29:01.341" v="830" actId="21"/>
          <ac:graphicFrameMkLst>
            <pc:docMk/>
            <pc:sldMk cId="396043029" sldId="917"/>
            <ac:graphicFrameMk id="5" creationId="{CE55E412-E775-4278-8F61-9F7632E2C5D3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29:43.575" v="836" actId="14100"/>
          <ac:graphicFrameMkLst>
            <pc:docMk/>
            <pc:sldMk cId="396043029" sldId="917"/>
            <ac:graphicFrameMk id="6" creationId="{8C9EBB9C-EEE8-44F8-89CA-F2B6900B28F2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30:39.438" v="846" actId="21"/>
          <ac:graphicFrameMkLst>
            <pc:docMk/>
            <pc:sldMk cId="396043029" sldId="917"/>
            <ac:graphicFrameMk id="7" creationId="{AA4AC9EE-8872-41FF-AA76-12DA548B02F1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31:30.367" v="855" actId="21"/>
          <ac:graphicFrameMkLst>
            <pc:docMk/>
            <pc:sldMk cId="396043029" sldId="917"/>
            <ac:graphicFrameMk id="8" creationId="{80D21E37-93BB-458D-9640-7277E0B9E72E}"/>
          </ac:graphicFrameMkLst>
        </pc:graphicFrameChg>
      </pc:sldChg>
      <pc:sldChg chg="delSp modSp mod">
        <pc:chgData name="Issam Toufik" userId="910a7b8e-d50d-42b5-8a90-c9aaeb763a91" providerId="ADAL" clId="{FA1DA4F7-0BCD-4A05-98D9-FC6A5B4500F0}" dt="2022-06-02T13:50:54.286" v="46" actId="478"/>
        <pc:sldMkLst>
          <pc:docMk/>
          <pc:sldMk cId="4047862151" sldId="925"/>
        </pc:sldMkLst>
        <pc:spChg chg="del">
          <ac:chgData name="Issam Toufik" userId="910a7b8e-d50d-42b5-8a90-c9aaeb763a91" providerId="ADAL" clId="{FA1DA4F7-0BCD-4A05-98D9-FC6A5B4500F0}" dt="2022-06-02T13:50:52.558" v="45" actId="478"/>
          <ac:spMkLst>
            <pc:docMk/>
            <pc:sldMk cId="4047862151" sldId="925"/>
            <ac:spMk id="3" creationId="{6476CCFD-7B63-4D0B-AD22-2A4E63505173}"/>
          </ac:spMkLst>
        </pc:spChg>
        <pc:spChg chg="mod">
          <ac:chgData name="Issam Toufik" userId="910a7b8e-d50d-42b5-8a90-c9aaeb763a91" providerId="ADAL" clId="{FA1DA4F7-0BCD-4A05-98D9-FC6A5B4500F0}" dt="2022-06-02T13:50:49.631" v="44" actId="20577"/>
          <ac:spMkLst>
            <pc:docMk/>
            <pc:sldMk cId="4047862151" sldId="925"/>
            <ac:spMk id="4" creationId="{E8A6ADC6-C193-4AE0-AD29-B0F8F402AC4A}"/>
          </ac:spMkLst>
        </pc:spChg>
        <pc:picChg chg="del">
          <ac:chgData name="Issam Toufik" userId="910a7b8e-d50d-42b5-8a90-c9aaeb763a91" providerId="ADAL" clId="{FA1DA4F7-0BCD-4A05-98D9-FC6A5B4500F0}" dt="2022-06-02T13:50:54.286" v="46" actId="478"/>
          <ac:picMkLst>
            <pc:docMk/>
            <pc:sldMk cId="4047862151" sldId="925"/>
            <ac:picMk id="6" creationId="{BAF90B7D-A39A-4557-A1E7-7F2E68678A7D}"/>
          </ac:picMkLst>
        </pc:picChg>
      </pc:sldChg>
      <pc:sldChg chg="del">
        <pc:chgData name="Issam Toufik" userId="910a7b8e-d50d-42b5-8a90-c9aaeb763a91" providerId="ADAL" clId="{FA1DA4F7-0BCD-4A05-98D9-FC6A5B4500F0}" dt="2022-06-02T13:50:59.162" v="47" actId="47"/>
        <pc:sldMkLst>
          <pc:docMk/>
          <pc:sldMk cId="145996142" sldId="926"/>
        </pc:sldMkLst>
      </pc:sldChg>
      <pc:sldChg chg="addSp delSp modSp mod">
        <pc:chgData name="Issam Toufik" userId="910a7b8e-d50d-42b5-8a90-c9aaeb763a91" providerId="ADAL" clId="{FA1DA4F7-0BCD-4A05-98D9-FC6A5B4500F0}" dt="2022-06-03T21:01:55.446" v="243" actId="1036"/>
        <pc:sldMkLst>
          <pc:docMk/>
          <pc:sldMk cId="1095153047" sldId="927"/>
        </pc:sldMkLst>
        <pc:spChg chg="add mod">
          <ac:chgData name="Issam Toufik" userId="910a7b8e-d50d-42b5-8a90-c9aaeb763a91" providerId="ADAL" clId="{FA1DA4F7-0BCD-4A05-98D9-FC6A5B4500F0}" dt="2022-06-03T21:01:55.446" v="243" actId="1036"/>
          <ac:spMkLst>
            <pc:docMk/>
            <pc:sldMk cId="1095153047" sldId="927"/>
            <ac:spMk id="5" creationId="{4E02AC59-09AA-423D-816B-0545E32716CF}"/>
          </ac:spMkLst>
        </pc:spChg>
        <pc:graphicFrameChg chg="add mod">
          <ac:chgData name="Issam Toufik" userId="910a7b8e-d50d-42b5-8a90-c9aaeb763a91" providerId="ADAL" clId="{FA1DA4F7-0BCD-4A05-98D9-FC6A5B4500F0}" dt="2022-06-03T21:01:39.212" v="233" actId="1076"/>
          <ac:graphicFrameMkLst>
            <pc:docMk/>
            <pc:sldMk cId="1095153047" sldId="927"/>
            <ac:graphicFrameMk id="4" creationId="{AF51E184-7F98-454D-BA06-6FBE37DA9A5F}"/>
          </ac:graphicFrameMkLst>
        </pc:graphicFrameChg>
        <pc:graphicFrameChg chg="del">
          <ac:chgData name="Issam Toufik" userId="910a7b8e-d50d-42b5-8a90-c9aaeb763a91" providerId="ADAL" clId="{FA1DA4F7-0BCD-4A05-98D9-FC6A5B4500F0}" dt="2022-06-03T20:59:40.711" v="203" actId="478"/>
          <ac:graphicFrameMkLst>
            <pc:docMk/>
            <pc:sldMk cId="1095153047" sldId="927"/>
            <ac:graphicFrameMk id="7" creationId="{AF51E184-7F98-454D-BA06-6FBE37DA9A5F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11:59.358" v="546" actId="21"/>
        <pc:sldMkLst>
          <pc:docMk/>
          <pc:sldMk cId="1861913278" sldId="929"/>
        </pc:sldMkLst>
        <pc:graphicFrameChg chg="add del mod">
          <ac:chgData name="Issam Toufik" userId="910a7b8e-d50d-42b5-8a90-c9aaeb763a91" providerId="ADAL" clId="{FA1DA4F7-0BCD-4A05-98D9-FC6A5B4500F0}" dt="2022-06-03T21:05:18.767" v="292" actId="478"/>
          <ac:graphicFrameMkLst>
            <pc:docMk/>
            <pc:sldMk cId="1861913278" sldId="929"/>
            <ac:graphicFrameMk id="6" creationId="{E49F2562-71B8-40E7-B4D8-C4DEBE4F0A50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03:30.267" v="248"/>
          <ac:graphicFrameMkLst>
            <pc:docMk/>
            <pc:sldMk cId="1861913278" sldId="929"/>
            <ac:graphicFrameMk id="7" creationId="{E49F2562-71B8-40E7-B4D8-C4DEBE4F0A50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07:57.235" v="443" actId="14100"/>
          <ac:graphicFrameMkLst>
            <pc:docMk/>
            <pc:sldMk cId="1861913278" sldId="929"/>
            <ac:graphicFrameMk id="8" creationId="{E49F2562-71B8-40E7-B4D8-C4DEBE4F0A50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08:00.074" v="444" actId="478"/>
          <ac:graphicFrameMkLst>
            <pc:docMk/>
            <pc:sldMk cId="1861913278" sldId="929"/>
            <ac:graphicFrameMk id="9" creationId="{A48B364F-DE7B-4BA2-9E09-CD254D83FF4F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11:59.358" v="546" actId="21"/>
          <ac:graphicFrameMkLst>
            <pc:docMk/>
            <pc:sldMk cId="1861913278" sldId="929"/>
            <ac:graphicFrameMk id="10" creationId="{7F66B777-C21B-42B3-9D2D-824108C7629D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35:57.934" v="893" actId="27918"/>
        <pc:sldMkLst>
          <pc:docMk/>
          <pc:sldMk cId="779374631" sldId="931"/>
        </pc:sldMkLst>
        <pc:graphicFrameChg chg="add mod">
          <ac:chgData name="Issam Toufik" userId="910a7b8e-d50d-42b5-8a90-c9aaeb763a91" providerId="ADAL" clId="{FA1DA4F7-0BCD-4A05-98D9-FC6A5B4500F0}" dt="2022-06-03T21:30:23.551" v="840"/>
          <ac:graphicFrameMkLst>
            <pc:docMk/>
            <pc:sldMk cId="779374631" sldId="931"/>
            <ac:graphicFrameMk id="4" creationId="{AA4AC9EE-8872-41FF-AA76-12DA548B02F1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35:29.729" v="881" actId="207"/>
          <ac:graphicFrameMkLst>
            <pc:docMk/>
            <pc:sldMk cId="779374631" sldId="931"/>
            <ac:graphicFrameMk id="5" creationId="{EF12EDD1-730F-465A-93AB-2314EF9C7662}"/>
          </ac:graphicFrameMkLst>
        </pc:graphicFrameChg>
        <pc:graphicFrameChg chg="add del">
          <ac:chgData name="Issam Toufik" userId="910a7b8e-d50d-42b5-8a90-c9aaeb763a91" providerId="ADAL" clId="{FA1DA4F7-0BCD-4A05-98D9-FC6A5B4500F0}" dt="2022-06-03T21:30:49.027" v="847" actId="478"/>
          <ac:graphicFrameMkLst>
            <pc:docMk/>
            <pc:sldMk cId="779374631" sldId="931"/>
            <ac:graphicFrameMk id="6" creationId="{AA4AC9EE-8872-41FF-AA76-12DA548B02F1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31:41.256" v="859"/>
        <pc:sldMkLst>
          <pc:docMk/>
          <pc:sldMk cId="2407511947" sldId="932"/>
        </pc:sldMkLst>
        <pc:graphicFrameChg chg="del">
          <ac:chgData name="Issam Toufik" userId="910a7b8e-d50d-42b5-8a90-c9aaeb763a91" providerId="ADAL" clId="{FA1DA4F7-0BCD-4A05-98D9-FC6A5B4500F0}" dt="2022-06-03T21:31:36.273" v="856" actId="478"/>
          <ac:graphicFrameMkLst>
            <pc:docMk/>
            <pc:sldMk cId="2407511947" sldId="932"/>
            <ac:graphicFrameMk id="4" creationId="{80D21E37-93BB-458D-9640-7277E0B9E72E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31:41.256" v="859"/>
          <ac:graphicFrameMkLst>
            <pc:docMk/>
            <pc:sldMk cId="2407511947" sldId="932"/>
            <ac:graphicFrameMk id="5" creationId="{78978A29-A8B1-4CBE-BDEB-EB6D04B8D6AB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33:13.614" v="867" actId="20577"/>
        <pc:sldMkLst>
          <pc:docMk/>
          <pc:sldMk cId="3755902826" sldId="961"/>
        </pc:sldMkLst>
        <pc:spChg chg="mod">
          <ac:chgData name="Issam Toufik" userId="910a7b8e-d50d-42b5-8a90-c9aaeb763a91" providerId="ADAL" clId="{FA1DA4F7-0BCD-4A05-98D9-FC6A5B4500F0}" dt="2022-06-03T21:32:44.443" v="866" actId="20577"/>
          <ac:spMkLst>
            <pc:docMk/>
            <pc:sldMk cId="3755902826" sldId="961"/>
            <ac:spMk id="2" creationId="{8B979BE4-0D0E-4BB0-BC15-2E07CB8BC9AB}"/>
          </ac:spMkLst>
        </pc:spChg>
        <pc:graphicFrameChg chg="add mod">
          <ac:chgData name="Issam Toufik" userId="910a7b8e-d50d-42b5-8a90-c9aaeb763a91" providerId="ADAL" clId="{FA1DA4F7-0BCD-4A05-98D9-FC6A5B4500F0}" dt="2022-06-03T21:33:13.614" v="867" actId="20577"/>
          <ac:graphicFrameMkLst>
            <pc:docMk/>
            <pc:sldMk cId="3755902826" sldId="961"/>
            <ac:graphicFrameMk id="4" creationId="{3C0C1278-C59B-4EB6-84C3-40DAA8C9D434}"/>
          </ac:graphicFrameMkLst>
        </pc:graphicFrameChg>
        <pc:graphicFrameChg chg="del">
          <ac:chgData name="Issam Toufik" userId="910a7b8e-d50d-42b5-8a90-c9aaeb763a91" providerId="ADAL" clId="{FA1DA4F7-0BCD-4A05-98D9-FC6A5B4500F0}" dt="2022-06-03T21:15:23.919" v="672" actId="478"/>
          <ac:graphicFrameMkLst>
            <pc:docMk/>
            <pc:sldMk cId="3755902826" sldId="961"/>
            <ac:graphicFrameMk id="5" creationId="{3C0C1278-C59B-4EB6-84C3-40DAA8C9D434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16:37.419" v="697" actId="21"/>
          <ac:graphicFrameMkLst>
            <pc:docMk/>
            <pc:sldMk cId="3755902826" sldId="961"/>
            <ac:graphicFrameMk id="6" creationId="{47F2EF97-D3AB-4C02-8384-45C7EF58265A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26:37.989" v="799" actId="21"/>
          <ac:graphicFrameMkLst>
            <pc:docMk/>
            <pc:sldMk cId="3755902826" sldId="961"/>
            <ac:graphicFrameMk id="7" creationId="{FBA87C1A-EFFC-45C5-AF35-4F5B023944B6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32:23.006" v="863" actId="20577"/>
        <pc:sldMkLst>
          <pc:docMk/>
          <pc:sldMk cId="2346672909" sldId="962"/>
        </pc:sldMkLst>
        <pc:spChg chg="mod">
          <ac:chgData name="Issam Toufik" userId="910a7b8e-d50d-42b5-8a90-c9aaeb763a91" providerId="ADAL" clId="{FA1DA4F7-0BCD-4A05-98D9-FC6A5B4500F0}" dt="2022-06-03T21:32:23.006" v="863" actId="20577"/>
          <ac:spMkLst>
            <pc:docMk/>
            <pc:sldMk cId="2346672909" sldId="962"/>
            <ac:spMk id="2" creationId="{8B979BE4-0D0E-4BB0-BC15-2E07CB8BC9AB}"/>
          </ac:spMkLst>
        </pc:spChg>
        <pc:graphicFrameChg chg="add mod">
          <ac:chgData name="Issam Toufik" userId="910a7b8e-d50d-42b5-8a90-c9aaeb763a91" providerId="ADAL" clId="{FA1DA4F7-0BCD-4A05-98D9-FC6A5B4500F0}" dt="2022-06-03T21:32:19.547" v="862" actId="20577"/>
          <ac:graphicFrameMkLst>
            <pc:docMk/>
            <pc:sldMk cId="2346672909" sldId="962"/>
            <ac:graphicFrameMk id="4" creationId="{EAD63818-3D3F-4459-B47C-B5E42F80FBFB}"/>
          </ac:graphicFrameMkLst>
        </pc:graphicFrameChg>
        <pc:graphicFrameChg chg="del mod">
          <ac:chgData name="Issam Toufik" userId="910a7b8e-d50d-42b5-8a90-c9aaeb763a91" providerId="ADAL" clId="{FA1DA4F7-0BCD-4A05-98D9-FC6A5B4500F0}" dt="2022-06-03T21:25:10.887" v="787" actId="478"/>
          <ac:graphicFrameMkLst>
            <pc:docMk/>
            <pc:sldMk cId="2346672909" sldId="962"/>
            <ac:graphicFrameMk id="5" creationId="{F1B4023B-8479-4372-A903-BBC90C5F1199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32:13.923" v="861" actId="20577"/>
        <pc:sldMkLst>
          <pc:docMk/>
          <pc:sldMk cId="3242984773" sldId="963"/>
        </pc:sldMkLst>
        <pc:spChg chg="mod">
          <ac:chgData name="Issam Toufik" userId="910a7b8e-d50d-42b5-8a90-c9aaeb763a91" providerId="ADAL" clId="{FA1DA4F7-0BCD-4A05-98D9-FC6A5B4500F0}" dt="2022-06-03T21:32:08.835" v="860" actId="20577"/>
          <ac:spMkLst>
            <pc:docMk/>
            <pc:sldMk cId="3242984773" sldId="963"/>
            <ac:spMk id="2" creationId="{8B979BE4-0D0E-4BB0-BC15-2E07CB8BC9AB}"/>
          </ac:spMkLst>
        </pc:spChg>
        <pc:graphicFrameChg chg="del mod">
          <ac:chgData name="Issam Toufik" userId="910a7b8e-d50d-42b5-8a90-c9aaeb763a91" providerId="ADAL" clId="{FA1DA4F7-0BCD-4A05-98D9-FC6A5B4500F0}" dt="2022-06-03T21:28:17.432" v="821" actId="478"/>
          <ac:graphicFrameMkLst>
            <pc:docMk/>
            <pc:sldMk cId="3242984773" sldId="963"/>
            <ac:graphicFrameMk id="4" creationId="{BBB56E96-0CA2-4E05-95AE-62D0B1759AF4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26:26.140" v="794" actId="21"/>
          <ac:graphicFrameMkLst>
            <pc:docMk/>
            <pc:sldMk cId="3242984773" sldId="963"/>
            <ac:graphicFrameMk id="5" creationId="{BBB56E96-0CA2-4E05-95AE-62D0B1759AF4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32:13.923" v="861" actId="20577"/>
          <ac:graphicFrameMkLst>
            <pc:docMk/>
            <pc:sldMk cId="3242984773" sldId="963"/>
            <ac:graphicFrameMk id="6" creationId="{0CD68829-0E7E-4475-B9D5-CE34F4A6C03F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32:32.155" v="865" actId="20577"/>
        <pc:sldMkLst>
          <pc:docMk/>
          <pc:sldMk cId="1191166300" sldId="964"/>
        </pc:sldMkLst>
        <pc:spChg chg="mod">
          <ac:chgData name="Issam Toufik" userId="910a7b8e-d50d-42b5-8a90-c9aaeb763a91" providerId="ADAL" clId="{FA1DA4F7-0BCD-4A05-98D9-FC6A5B4500F0}" dt="2022-06-03T21:32:28.065" v="864" actId="20577"/>
          <ac:spMkLst>
            <pc:docMk/>
            <pc:sldMk cId="1191166300" sldId="964"/>
            <ac:spMk id="2" creationId="{8B979BE4-0D0E-4BB0-BC15-2E07CB8BC9AB}"/>
          </ac:spMkLst>
        </pc:spChg>
        <pc:graphicFrameChg chg="add mod">
          <ac:chgData name="Issam Toufik" userId="910a7b8e-d50d-42b5-8a90-c9aaeb763a91" providerId="ADAL" clId="{FA1DA4F7-0BCD-4A05-98D9-FC6A5B4500F0}" dt="2022-06-03T21:16:08.979" v="691"/>
          <ac:graphicFrameMkLst>
            <pc:docMk/>
            <pc:sldMk cId="1191166300" sldId="964"/>
            <ac:graphicFrameMk id="4" creationId="{47F2EF97-D3AB-4C02-8384-45C7EF58265A}"/>
          </ac:graphicFrameMkLst>
        </pc:graphicFrameChg>
        <pc:graphicFrameChg chg="del mod">
          <ac:chgData name="Issam Toufik" userId="910a7b8e-d50d-42b5-8a90-c9aaeb763a91" providerId="ADAL" clId="{FA1DA4F7-0BCD-4A05-98D9-FC6A5B4500F0}" dt="2022-06-03T21:17:53.429" v="754" actId="478"/>
          <ac:graphicFrameMkLst>
            <pc:docMk/>
            <pc:sldMk cId="1191166300" sldId="964"/>
            <ac:graphicFrameMk id="5" creationId="{47F2EF97-D3AB-4C02-8384-45C7EF58265A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32:32.155" v="865" actId="20577"/>
          <ac:graphicFrameMkLst>
            <pc:docMk/>
            <pc:sldMk cId="1191166300" sldId="964"/>
            <ac:graphicFrameMk id="6" creationId="{C75AA21A-B498-436D-A32D-648C6528F8CA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19:30.938" v="767" actId="21"/>
          <ac:graphicFrameMkLst>
            <pc:docMk/>
            <pc:sldMk cId="1191166300" sldId="964"/>
            <ac:graphicFrameMk id="7" creationId="{F1B4023B-8479-4372-A903-BBC90C5F1199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28T09:26:02.810" v="2042" actId="478"/>
        <pc:sldMkLst>
          <pc:docMk/>
          <pc:sldMk cId="1235364315" sldId="966"/>
        </pc:sldMkLst>
        <pc:spChg chg="del">
          <ac:chgData name="Issam Toufik" userId="910a7b8e-d50d-42b5-8a90-c9aaeb763a91" providerId="ADAL" clId="{FA1DA4F7-0BCD-4A05-98D9-FC6A5B4500F0}" dt="2022-06-28T09:26:02.810" v="2042" actId="478"/>
          <ac:spMkLst>
            <pc:docMk/>
            <pc:sldMk cId="1235364315" sldId="966"/>
            <ac:spMk id="2" creationId="{C8EE3193-6C38-4BA6-BDD2-9FA39D8D4CD8}"/>
          </ac:spMkLst>
        </pc:spChg>
        <pc:spChg chg="add mod">
          <ac:chgData name="Issam Toufik" userId="910a7b8e-d50d-42b5-8a90-c9aaeb763a91" providerId="ADAL" clId="{FA1DA4F7-0BCD-4A05-98D9-FC6A5B4500F0}" dt="2022-06-28T09:26:02.810" v="2042" actId="478"/>
          <ac:spMkLst>
            <pc:docMk/>
            <pc:sldMk cId="1235364315" sldId="966"/>
            <ac:spMk id="3" creationId="{E615D784-AEBC-4C44-AFB1-F4DB16E8FA1F}"/>
          </ac:spMkLst>
        </pc:spChg>
        <pc:spChg chg="del">
          <ac:chgData name="Issam Toufik" userId="910a7b8e-d50d-42b5-8a90-c9aaeb763a91" providerId="ADAL" clId="{FA1DA4F7-0BCD-4A05-98D9-FC6A5B4500F0}" dt="2022-06-02T13:51:03.022" v="48" actId="478"/>
          <ac:spMkLst>
            <pc:docMk/>
            <pc:sldMk cId="1235364315" sldId="966"/>
            <ac:spMk id="164" creationId="{65719CEF-5D19-4AEA-BEB4-38E1B3BC3F08}"/>
          </ac:spMkLst>
        </pc:spChg>
        <pc:spChg chg="del">
          <ac:chgData name="Issam Toufik" userId="910a7b8e-d50d-42b5-8a90-c9aaeb763a91" providerId="ADAL" clId="{FA1DA4F7-0BCD-4A05-98D9-FC6A5B4500F0}" dt="2022-06-02T13:51:04.632" v="49" actId="478"/>
          <ac:spMkLst>
            <pc:docMk/>
            <pc:sldMk cId="1235364315" sldId="966"/>
            <ac:spMk id="169" creationId="{17C5DADE-661B-4808-975E-8984FA62D5D9}"/>
          </ac:spMkLst>
        </pc:spChg>
      </pc:sldChg>
      <pc:sldChg chg="addSp delSp modSp mod">
        <pc:chgData name="Issam Toufik" userId="910a7b8e-d50d-42b5-8a90-c9aaeb763a91" providerId="ADAL" clId="{FA1DA4F7-0BCD-4A05-98D9-FC6A5B4500F0}" dt="2022-06-03T21:12:14.927" v="552" actId="21"/>
        <pc:sldMkLst>
          <pc:docMk/>
          <pc:sldMk cId="1226873881" sldId="973"/>
        </pc:sldMkLst>
        <pc:graphicFrameChg chg="del mod">
          <ac:chgData name="Issam Toufik" userId="910a7b8e-d50d-42b5-8a90-c9aaeb763a91" providerId="ADAL" clId="{FA1DA4F7-0BCD-4A05-98D9-FC6A5B4500F0}" dt="2022-06-03T21:07:13.552" v="355" actId="478"/>
          <ac:graphicFrameMkLst>
            <pc:docMk/>
            <pc:sldMk cId="1226873881" sldId="973"/>
            <ac:graphicFrameMk id="8" creationId="{800F9579-37B0-4A83-BC55-5C23AD57116E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07:27.809" v="412" actId="1035"/>
          <ac:graphicFrameMkLst>
            <pc:docMk/>
            <pc:sldMk cId="1226873881" sldId="973"/>
            <ac:graphicFrameMk id="9" creationId="{800F9579-37B0-4A83-BC55-5C23AD57116E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08:41.456" v="453" actId="21"/>
          <ac:graphicFrameMkLst>
            <pc:docMk/>
            <pc:sldMk cId="1226873881" sldId="973"/>
            <ac:graphicFrameMk id="11" creationId="{107D9121-BB03-4417-8688-FBBEE2A1E3E8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12:14.927" v="552" actId="21"/>
          <ac:graphicFrameMkLst>
            <pc:docMk/>
            <pc:sldMk cId="1226873881" sldId="973"/>
            <ac:graphicFrameMk id="12" creationId="{33809243-67A9-4C7E-9112-9175558E23F2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14:19.665" v="630"/>
        <pc:sldMkLst>
          <pc:docMk/>
          <pc:sldMk cId="2806566441" sldId="974"/>
        </pc:sldMkLst>
        <pc:graphicFrameChg chg="add mod">
          <ac:chgData name="Issam Toufik" userId="910a7b8e-d50d-42b5-8a90-c9aaeb763a91" providerId="ADAL" clId="{FA1DA4F7-0BCD-4A05-98D9-FC6A5B4500F0}" dt="2022-06-03T21:14:19.665" v="630"/>
          <ac:graphicFrameMkLst>
            <pc:docMk/>
            <pc:sldMk cId="2806566441" sldId="974"/>
            <ac:graphicFrameMk id="8" creationId="{6A086643-F00E-4C40-A201-EE002C982A42}"/>
          </ac:graphicFrameMkLst>
        </pc:graphicFrameChg>
        <pc:graphicFrameChg chg="del mod">
          <ac:chgData name="Issam Toufik" userId="910a7b8e-d50d-42b5-8a90-c9aaeb763a91" providerId="ADAL" clId="{FA1DA4F7-0BCD-4A05-98D9-FC6A5B4500F0}" dt="2022-06-03T21:14:16.503" v="629" actId="478"/>
          <ac:graphicFrameMkLst>
            <pc:docMk/>
            <pc:sldMk cId="2806566441" sldId="974"/>
            <ac:graphicFrameMk id="10" creationId="{7F66B777-C21B-42B3-9D2D-824108C7629D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4T09:09:42.950" v="2041" actId="20577"/>
        <pc:sldMkLst>
          <pc:docMk/>
          <pc:sldMk cId="4183504760" sldId="975"/>
        </pc:sldMkLst>
        <pc:spChg chg="add mod">
          <ac:chgData name="Issam Toufik" userId="910a7b8e-d50d-42b5-8a90-c9aaeb763a91" providerId="ADAL" clId="{FA1DA4F7-0BCD-4A05-98D9-FC6A5B4500F0}" dt="2022-06-04T09:09:42.950" v="2041" actId="20577"/>
          <ac:spMkLst>
            <pc:docMk/>
            <pc:sldMk cId="4183504760" sldId="975"/>
            <ac:spMk id="4" creationId="{01C35609-F20A-44C2-821C-59570A0BBC4E}"/>
          </ac:spMkLst>
        </pc:spChg>
        <pc:spChg chg="del mod">
          <ac:chgData name="Issam Toufik" userId="910a7b8e-d50d-42b5-8a90-c9aaeb763a91" providerId="ADAL" clId="{FA1DA4F7-0BCD-4A05-98D9-FC6A5B4500F0}" dt="2022-06-03T21:49:48.944" v="943"/>
          <ac:spMkLst>
            <pc:docMk/>
            <pc:sldMk cId="4183504760" sldId="975"/>
            <ac:spMk id="10" creationId="{9B6452F4-4B70-4043-84D7-85E2645E3804}"/>
          </ac:spMkLst>
        </pc:spChg>
        <pc:spChg chg="mod">
          <ac:chgData name="Issam Toufik" userId="910a7b8e-d50d-42b5-8a90-c9aaeb763a91" providerId="ADAL" clId="{FA1DA4F7-0BCD-4A05-98D9-FC6A5B4500F0}" dt="2022-06-04T08:45:01.977" v="1789" actId="20577"/>
          <ac:spMkLst>
            <pc:docMk/>
            <pc:sldMk cId="4183504760" sldId="975"/>
            <ac:spMk id="7170" creationId="{3794A7AC-F975-4B82-9FCA-9C67ECE03726}"/>
          </ac:spMkLst>
        </pc:spChg>
      </pc:sldChg>
      <pc:sldChg chg="del">
        <pc:chgData name="Issam Toufik" userId="910a7b8e-d50d-42b5-8a90-c9aaeb763a91" providerId="ADAL" clId="{FA1DA4F7-0BCD-4A05-98D9-FC6A5B4500F0}" dt="2022-06-03T21:50:32.774" v="944" actId="47"/>
        <pc:sldMkLst>
          <pc:docMk/>
          <pc:sldMk cId="3090262089" sldId="977"/>
        </pc:sldMkLst>
      </pc:sldChg>
      <pc:sldChg chg="del">
        <pc:chgData name="Issam Toufik" userId="910a7b8e-d50d-42b5-8a90-c9aaeb763a91" providerId="ADAL" clId="{FA1DA4F7-0BCD-4A05-98D9-FC6A5B4500F0}" dt="2022-06-03T21:50:32.774" v="944" actId="47"/>
        <pc:sldMkLst>
          <pc:docMk/>
          <pc:sldMk cId="1131620192" sldId="982"/>
        </pc:sldMkLst>
      </pc:sldChg>
      <pc:sldChg chg="del">
        <pc:chgData name="Issam Toufik" userId="910a7b8e-d50d-42b5-8a90-c9aaeb763a91" providerId="ADAL" clId="{FA1DA4F7-0BCD-4A05-98D9-FC6A5B4500F0}" dt="2022-06-03T21:50:32.774" v="944" actId="47"/>
        <pc:sldMkLst>
          <pc:docMk/>
          <pc:sldMk cId="4255948731" sldId="983"/>
        </pc:sldMkLst>
      </pc:sldChg>
      <pc:sldChg chg="del">
        <pc:chgData name="Issam Toufik" userId="910a7b8e-d50d-42b5-8a90-c9aaeb763a91" providerId="ADAL" clId="{FA1DA4F7-0BCD-4A05-98D9-FC6A5B4500F0}" dt="2022-06-03T21:50:32.774" v="944" actId="47"/>
        <pc:sldMkLst>
          <pc:docMk/>
          <pc:sldMk cId="658021468" sldId="984"/>
        </pc:sldMkLst>
      </pc:sldChg>
      <pc:sldChg chg="del">
        <pc:chgData name="Issam Toufik" userId="910a7b8e-d50d-42b5-8a90-c9aaeb763a91" providerId="ADAL" clId="{FA1DA4F7-0BCD-4A05-98D9-FC6A5B4500F0}" dt="2022-06-03T21:50:32.774" v="944" actId="47"/>
        <pc:sldMkLst>
          <pc:docMk/>
          <pc:sldMk cId="2755273992" sldId="985"/>
        </pc:sldMkLst>
      </pc:sldChg>
      <pc:sldChg chg="delSp del mod">
        <pc:chgData name="Issam Toufik" userId="910a7b8e-d50d-42b5-8a90-c9aaeb763a91" providerId="ADAL" clId="{FA1DA4F7-0BCD-4A05-98D9-FC6A5B4500F0}" dt="2022-06-04T08:56:31.182" v="1993" actId="47"/>
        <pc:sldMkLst>
          <pc:docMk/>
          <pc:sldMk cId="3785499598" sldId="986"/>
        </pc:sldMkLst>
        <pc:graphicFrameChg chg="del">
          <ac:chgData name="Issam Toufik" userId="910a7b8e-d50d-42b5-8a90-c9aaeb763a91" providerId="ADAL" clId="{FA1DA4F7-0BCD-4A05-98D9-FC6A5B4500F0}" dt="2022-06-03T21:02:34.245" v="244" actId="478"/>
          <ac:graphicFrameMkLst>
            <pc:docMk/>
            <pc:sldMk cId="3785499598" sldId="986"/>
            <ac:graphicFrameMk id="4" creationId="{1E9A77BB-DFA0-40CA-9CA4-1518AD512003}"/>
          </ac:graphicFrameMkLst>
        </pc:graphicFrameChg>
      </pc:sldChg>
      <pc:sldChg chg="del">
        <pc:chgData name="Issam Toufik" userId="910a7b8e-d50d-42b5-8a90-c9aaeb763a91" providerId="ADAL" clId="{FA1DA4F7-0BCD-4A05-98D9-FC6A5B4500F0}" dt="2022-06-03T21:50:32.774" v="944" actId="47"/>
        <pc:sldMkLst>
          <pc:docMk/>
          <pc:sldMk cId="3231507871" sldId="987"/>
        </pc:sldMkLst>
      </pc:sldChg>
      <pc:sldChg chg="add">
        <pc:chgData name="Issam Toufik" userId="910a7b8e-d50d-42b5-8a90-c9aaeb763a91" providerId="ADAL" clId="{FA1DA4F7-0BCD-4A05-98D9-FC6A5B4500F0}" dt="2022-06-03T21:47:30.728" v="901"/>
        <pc:sldMkLst>
          <pc:docMk/>
          <pc:sldMk cId="0" sldId="988"/>
        </pc:sldMkLst>
      </pc:sldChg>
      <pc:sldChg chg="addSp modSp add mod">
        <pc:chgData name="Issam Toufik" userId="910a7b8e-d50d-42b5-8a90-c9aaeb763a91" providerId="ADAL" clId="{FA1DA4F7-0BCD-4A05-98D9-FC6A5B4500F0}" dt="2022-06-03T22:00:44.900" v="1071" actId="1076"/>
        <pc:sldMkLst>
          <pc:docMk/>
          <pc:sldMk cId="2023299866" sldId="989"/>
        </pc:sldMkLst>
        <pc:spChg chg="mod">
          <ac:chgData name="Issam Toufik" userId="910a7b8e-d50d-42b5-8a90-c9aaeb763a91" providerId="ADAL" clId="{FA1DA4F7-0BCD-4A05-98D9-FC6A5B4500F0}" dt="2022-06-03T21:51:09.750" v="1005" actId="20577"/>
          <ac:spMkLst>
            <pc:docMk/>
            <pc:sldMk cId="2023299866" sldId="989"/>
            <ac:spMk id="7170" creationId="{3794A7AC-F975-4B82-9FCA-9C67ECE03726}"/>
          </ac:spMkLst>
        </pc:spChg>
        <pc:graphicFrameChg chg="add mod modGraphic">
          <ac:chgData name="Issam Toufik" userId="910a7b8e-d50d-42b5-8a90-c9aaeb763a91" providerId="ADAL" clId="{FA1DA4F7-0BCD-4A05-98D9-FC6A5B4500F0}" dt="2022-06-03T22:00:44.900" v="1071" actId="1076"/>
          <ac:graphicFrameMkLst>
            <pc:docMk/>
            <pc:sldMk cId="2023299866" sldId="989"/>
            <ac:graphicFrameMk id="2" creationId="{6A790432-FAD1-4E19-A24B-C7659605CC2A}"/>
          </ac:graphicFrameMkLst>
        </pc:graphicFrameChg>
      </pc:sldChg>
      <pc:sldChg chg="delSp modSp add mod">
        <pc:chgData name="Issam Toufik" userId="910a7b8e-d50d-42b5-8a90-c9aaeb763a91" providerId="ADAL" clId="{FA1DA4F7-0BCD-4A05-98D9-FC6A5B4500F0}" dt="2022-06-04T09:03:41.061" v="2036" actId="20577"/>
        <pc:sldMkLst>
          <pc:docMk/>
          <pc:sldMk cId="860019791" sldId="990"/>
        </pc:sldMkLst>
        <pc:spChg chg="del">
          <ac:chgData name="Issam Toufik" userId="910a7b8e-d50d-42b5-8a90-c9aaeb763a91" providerId="ADAL" clId="{FA1DA4F7-0BCD-4A05-98D9-FC6A5B4500F0}" dt="2022-06-03T22:02:46.672" v="1076" actId="478"/>
          <ac:spMkLst>
            <pc:docMk/>
            <pc:sldMk cId="860019791" sldId="990"/>
            <ac:spMk id="5" creationId="{64C62BF8-85CC-4E1E-82D8-B4BBDC7AB2E3}"/>
          </ac:spMkLst>
        </pc:spChg>
        <pc:spChg chg="del mod">
          <ac:chgData name="Issam Toufik" userId="910a7b8e-d50d-42b5-8a90-c9aaeb763a91" providerId="ADAL" clId="{FA1DA4F7-0BCD-4A05-98D9-FC6A5B4500F0}" dt="2022-06-03T22:02:41.262" v="1074" actId="478"/>
          <ac:spMkLst>
            <pc:docMk/>
            <pc:sldMk cId="860019791" sldId="990"/>
            <ac:spMk id="7" creationId="{F55A59D7-220B-4446-AF97-35E1FBF51225}"/>
          </ac:spMkLst>
        </pc:spChg>
        <pc:spChg chg="mod">
          <ac:chgData name="Issam Toufik" userId="910a7b8e-d50d-42b5-8a90-c9aaeb763a91" providerId="ADAL" clId="{FA1DA4F7-0BCD-4A05-98D9-FC6A5B4500F0}" dt="2022-06-03T22:04:57.532" v="1124" actId="20577"/>
          <ac:spMkLst>
            <pc:docMk/>
            <pc:sldMk cId="860019791" sldId="990"/>
            <ac:spMk id="9" creationId="{4BEC5FFE-9EE3-4547-AC04-1005AF2E23C2}"/>
          </ac:spMkLst>
        </pc:spChg>
        <pc:spChg chg="mod">
          <ac:chgData name="Issam Toufik" userId="910a7b8e-d50d-42b5-8a90-c9aaeb763a91" providerId="ADAL" clId="{FA1DA4F7-0BCD-4A05-98D9-FC6A5B4500F0}" dt="2022-06-04T09:03:41.061" v="2036" actId="20577"/>
          <ac:spMkLst>
            <pc:docMk/>
            <pc:sldMk cId="860019791" sldId="990"/>
            <ac:spMk id="7170" creationId="{3794A7AC-F975-4B82-9FCA-9C67ECE03726}"/>
          </ac:spMkLst>
        </pc:spChg>
        <pc:picChg chg="del">
          <ac:chgData name="Issam Toufik" userId="910a7b8e-d50d-42b5-8a90-c9aaeb763a91" providerId="ADAL" clId="{FA1DA4F7-0BCD-4A05-98D9-FC6A5B4500F0}" dt="2022-06-03T22:02:43.088" v="1075" actId="478"/>
          <ac:picMkLst>
            <pc:docMk/>
            <pc:sldMk cId="860019791" sldId="990"/>
            <ac:picMk id="4" creationId="{60C48B5C-EFB9-4B2D-BDD3-D4985C454CAF}"/>
          </ac:picMkLst>
        </pc:picChg>
      </pc:sldChg>
      <pc:sldChg chg="addSp modSp add mod">
        <pc:chgData name="Issam Toufik" userId="910a7b8e-d50d-42b5-8a90-c9aaeb763a91" providerId="ADAL" clId="{FA1DA4F7-0BCD-4A05-98D9-FC6A5B4500F0}" dt="2022-06-04T08:44:05.663" v="1777" actId="20577"/>
        <pc:sldMkLst>
          <pc:docMk/>
          <pc:sldMk cId="2090251114" sldId="991"/>
        </pc:sldMkLst>
        <pc:spChg chg="add mod">
          <ac:chgData name="Issam Toufik" userId="910a7b8e-d50d-42b5-8a90-c9aaeb763a91" providerId="ADAL" clId="{FA1DA4F7-0BCD-4A05-98D9-FC6A5B4500F0}" dt="2022-06-03T22:19:35.249" v="1604" actId="2085"/>
          <ac:spMkLst>
            <pc:docMk/>
            <pc:sldMk cId="2090251114" sldId="991"/>
            <ac:spMk id="9" creationId="{2DFD2894-5C4C-40ED-B160-AA473E213292}"/>
          </ac:spMkLst>
        </pc:spChg>
        <pc:spChg chg="mod">
          <ac:chgData name="Issam Toufik" userId="910a7b8e-d50d-42b5-8a90-c9aaeb763a91" providerId="ADAL" clId="{FA1DA4F7-0BCD-4A05-98D9-FC6A5B4500F0}" dt="2022-06-03T22:19:47.650" v="1610" actId="20577"/>
          <ac:spMkLst>
            <pc:docMk/>
            <pc:sldMk cId="2090251114" sldId="991"/>
            <ac:spMk id="10" creationId="{9B6452F4-4B70-4043-84D7-85E2645E3804}"/>
          </ac:spMkLst>
        </pc:spChg>
        <pc:spChg chg="add mod">
          <ac:chgData name="Issam Toufik" userId="910a7b8e-d50d-42b5-8a90-c9aaeb763a91" providerId="ADAL" clId="{FA1DA4F7-0BCD-4A05-98D9-FC6A5B4500F0}" dt="2022-06-03T22:19:39.937" v="1608" actId="20577"/>
          <ac:spMkLst>
            <pc:docMk/>
            <pc:sldMk cId="2090251114" sldId="991"/>
            <ac:spMk id="11" creationId="{45F9DAE1-E23B-4E1B-A42E-F5F4539B9C37}"/>
          </ac:spMkLst>
        </pc:spChg>
        <pc:spChg chg="mod">
          <ac:chgData name="Issam Toufik" userId="910a7b8e-d50d-42b5-8a90-c9aaeb763a91" providerId="ADAL" clId="{FA1DA4F7-0BCD-4A05-98D9-FC6A5B4500F0}" dt="2022-06-04T08:44:05.663" v="1777" actId="20577"/>
          <ac:spMkLst>
            <pc:docMk/>
            <pc:sldMk cId="2090251114" sldId="991"/>
            <ac:spMk id="7170" creationId="{3794A7AC-F975-4B82-9FCA-9C67ECE03726}"/>
          </ac:spMkLst>
        </pc:spChg>
        <pc:picChg chg="add mod modCrop">
          <ac:chgData name="Issam Toufik" userId="910a7b8e-d50d-42b5-8a90-c9aaeb763a91" providerId="ADAL" clId="{FA1DA4F7-0BCD-4A05-98D9-FC6A5B4500F0}" dt="2022-06-03T22:17:49.919" v="1583" actId="12789"/>
          <ac:picMkLst>
            <pc:docMk/>
            <pc:sldMk cId="2090251114" sldId="991"/>
            <ac:picMk id="3" creationId="{6393EE7E-F75A-42D9-8AC6-4D79AA3D4933}"/>
          </ac:picMkLst>
        </pc:picChg>
        <pc:picChg chg="add mod">
          <ac:chgData name="Issam Toufik" userId="910a7b8e-d50d-42b5-8a90-c9aaeb763a91" providerId="ADAL" clId="{FA1DA4F7-0BCD-4A05-98D9-FC6A5B4500F0}" dt="2022-06-03T22:17:49.919" v="1583" actId="12789"/>
          <ac:picMkLst>
            <pc:docMk/>
            <pc:sldMk cId="2090251114" sldId="991"/>
            <ac:picMk id="5" creationId="{62590A97-1E1F-4E37-B86F-2FFDCD9B2C7F}"/>
          </ac:picMkLst>
        </pc:picChg>
        <pc:picChg chg="add mod modCrop">
          <ac:chgData name="Issam Toufik" userId="910a7b8e-d50d-42b5-8a90-c9aaeb763a91" providerId="ADAL" clId="{FA1DA4F7-0BCD-4A05-98D9-FC6A5B4500F0}" dt="2022-06-03T22:17:49.919" v="1583" actId="12789"/>
          <ac:picMkLst>
            <pc:docMk/>
            <pc:sldMk cId="2090251114" sldId="991"/>
            <ac:picMk id="7" creationId="{14EF077B-C863-48F2-87B7-20B8317C81DE}"/>
          </ac:picMkLst>
        </pc:picChg>
        <pc:cxnChg chg="add mod">
          <ac:chgData name="Issam Toufik" userId="910a7b8e-d50d-42b5-8a90-c9aaeb763a91" providerId="ADAL" clId="{FA1DA4F7-0BCD-4A05-98D9-FC6A5B4500F0}" dt="2022-06-03T22:19:00.418" v="1602" actId="554"/>
          <ac:cxnSpMkLst>
            <pc:docMk/>
            <pc:sldMk cId="2090251114" sldId="991"/>
            <ac:cxnSpMk id="13" creationId="{711C1197-E308-4A79-BCF5-CA851F40E49B}"/>
          </ac:cxnSpMkLst>
        </pc:cxnChg>
        <pc:cxnChg chg="add mod">
          <ac:chgData name="Issam Toufik" userId="910a7b8e-d50d-42b5-8a90-c9aaeb763a91" providerId="ADAL" clId="{FA1DA4F7-0BCD-4A05-98D9-FC6A5B4500F0}" dt="2022-06-03T22:19:00.418" v="1602" actId="554"/>
          <ac:cxnSpMkLst>
            <pc:docMk/>
            <pc:sldMk cId="2090251114" sldId="991"/>
            <ac:cxnSpMk id="15" creationId="{FDAD5833-E50B-4F94-8AEE-99413D81CB7E}"/>
          </ac:cxnSpMkLst>
        </pc:cxnChg>
      </pc:sldChg>
      <pc:sldMasterChg chg="modSldLayout">
        <pc:chgData name="Issam Toufik" userId="910a7b8e-d50d-42b5-8a90-c9aaeb763a91" providerId="ADAL" clId="{FA1DA4F7-0BCD-4A05-98D9-FC6A5B4500F0}" dt="2022-06-02T13:50:30.479" v="35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FA1DA4F7-0BCD-4A05-98D9-FC6A5B4500F0}" dt="2022-06-02T13:47:27.074" v="9" actId="20577"/>
          <pc:sldLayoutMkLst>
            <pc:docMk/>
            <pc:sldMasterMk cId="0" sldId="2147485146"/>
            <pc:sldLayoutMk cId="2685061498" sldId="2147485354"/>
          </pc:sldLayoutMkLst>
          <pc:spChg chg="mod">
            <ac:chgData name="Issam Toufik" userId="910a7b8e-d50d-42b5-8a90-c9aaeb763a91" providerId="ADAL" clId="{FA1DA4F7-0BCD-4A05-98D9-FC6A5B4500F0}" dt="2022-06-02T13:47:27.074" v="9" actId="20577"/>
            <ac:spMkLst>
              <pc:docMk/>
              <pc:sldMasterMk cId="0" sldId="2147485146"/>
              <pc:sldLayoutMk cId="2685061498" sldId="2147485354"/>
              <ac:spMk id="7" creationId="{3E03DD56-0E53-4387-BFF7-F1E7D686993F}"/>
            </ac:spMkLst>
          </pc:spChg>
        </pc:sldLayoutChg>
        <pc:sldLayoutChg chg="modSp mod">
          <pc:chgData name="Issam Toufik" userId="910a7b8e-d50d-42b5-8a90-c9aaeb763a91" providerId="ADAL" clId="{FA1DA4F7-0BCD-4A05-98D9-FC6A5B4500F0}" dt="2022-06-02T13:50:30.479" v="35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FA1DA4F7-0BCD-4A05-98D9-FC6A5B4500F0}" dt="2022-06-02T13:50:30.479" v="35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  <pc:spChg chg="mod">
            <ac:chgData name="Issam Toufik" userId="910a7b8e-d50d-42b5-8a90-c9aaeb763a91" providerId="ADAL" clId="{FA1DA4F7-0BCD-4A05-98D9-FC6A5B4500F0}" dt="2022-06-02T13:47:40.490" v="11" actId="20577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  <pc:docChgLst>
    <pc:chgData name="Issam Toufik" userId="910a7b8e-d50d-42b5-8a90-c9aaeb763a91" providerId="ADAL" clId="{FDC9317C-A4BA-4764-882A-0CA8F4E597CD}"/>
    <pc:docChg chg="modSld modMainMaster">
      <pc:chgData name="Issam Toufik" userId="910a7b8e-d50d-42b5-8a90-c9aaeb763a91" providerId="ADAL" clId="{FDC9317C-A4BA-4764-882A-0CA8F4E597CD}" dt="2022-03-21T11:10:14.724" v="5" actId="20577"/>
      <pc:docMkLst>
        <pc:docMk/>
      </pc:docMkLst>
      <pc:sldChg chg="modSp mod">
        <pc:chgData name="Issam Toufik" userId="910a7b8e-d50d-42b5-8a90-c9aaeb763a91" providerId="ADAL" clId="{FDC9317C-A4BA-4764-882A-0CA8F4E597CD}" dt="2022-03-21T11:10:14.724" v="5" actId="20577"/>
        <pc:sldMkLst>
          <pc:docMk/>
          <pc:sldMk cId="0" sldId="362"/>
        </pc:sldMkLst>
        <pc:spChg chg="mod">
          <ac:chgData name="Issam Toufik" userId="910a7b8e-d50d-42b5-8a90-c9aaeb763a91" providerId="ADAL" clId="{FDC9317C-A4BA-4764-882A-0CA8F4E597CD}" dt="2022-03-21T11:10:14.724" v="5" actId="20577"/>
          <ac:spMkLst>
            <pc:docMk/>
            <pc:sldMk cId="0" sldId="362"/>
            <ac:spMk id="20482" creationId="{7DC4DE7F-DCEA-4804-9910-D86AC58F773E}"/>
          </ac:spMkLst>
        </pc:spChg>
      </pc:sldChg>
      <pc:sldMasterChg chg="modSldLayout">
        <pc:chgData name="Issam Toufik" userId="910a7b8e-d50d-42b5-8a90-c9aaeb763a91" providerId="ADAL" clId="{FDC9317C-A4BA-4764-882A-0CA8F4E597CD}" dt="2022-03-21T11:10:06.302" v="3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FDC9317C-A4BA-4764-882A-0CA8F4E597CD}" dt="2022-03-21T11:10:06.302" v="3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FDC9317C-A4BA-4764-882A-0CA8F4E597CD}" dt="2022-03-21T11:10:06.302" v="3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</pc:sldLayoutChg>
      </pc:sldMasterChg>
    </pc:docChg>
  </pc:docChgLst>
  <pc:docChgLst>
    <pc:chgData name="Issam Toufik" userId="910a7b8e-d50d-42b5-8a90-c9aaeb763a91" providerId="ADAL" clId="{A99F84E9-0C64-4730-A7EC-57D9110513C4}"/>
    <pc:docChg chg="undo redo custSel modMainMaster">
      <pc:chgData name="Issam Toufik" userId="910a7b8e-d50d-42b5-8a90-c9aaeb763a91" providerId="ADAL" clId="{A99F84E9-0C64-4730-A7EC-57D9110513C4}" dt="2022-03-21T11:07:31.263" v="11" actId="20577"/>
      <pc:docMkLst>
        <pc:docMk/>
      </pc:docMkLst>
      <pc:sldMasterChg chg="modSldLayout">
        <pc:chgData name="Issam Toufik" userId="910a7b8e-d50d-42b5-8a90-c9aaeb763a91" providerId="ADAL" clId="{A99F84E9-0C64-4730-A7EC-57D9110513C4}" dt="2022-03-21T11:07:31.263" v="11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A99F84E9-0C64-4730-A7EC-57D9110513C4}" dt="2022-03-21T11:06:51.864" v="0" actId="20577"/>
          <pc:sldLayoutMkLst>
            <pc:docMk/>
            <pc:sldMasterMk cId="0" sldId="2147485146"/>
            <pc:sldLayoutMk cId="2685061498" sldId="2147485354"/>
          </pc:sldLayoutMkLst>
          <pc:spChg chg="mod">
            <ac:chgData name="Issam Toufik" userId="910a7b8e-d50d-42b5-8a90-c9aaeb763a91" providerId="ADAL" clId="{A99F84E9-0C64-4730-A7EC-57D9110513C4}" dt="2022-03-21T11:06:51.864" v="0" actId="20577"/>
            <ac:spMkLst>
              <pc:docMk/>
              <pc:sldMasterMk cId="0" sldId="2147485146"/>
              <pc:sldLayoutMk cId="2685061498" sldId="2147485354"/>
              <ac:spMk id="7" creationId="{3E03DD56-0E53-4387-BFF7-F1E7D686993F}"/>
            </ac:spMkLst>
          </pc:spChg>
        </pc:sldLayoutChg>
        <pc:sldLayoutChg chg="modSp mod">
          <pc:chgData name="Issam Toufik" userId="910a7b8e-d50d-42b5-8a90-c9aaeb763a91" providerId="ADAL" clId="{A99F84E9-0C64-4730-A7EC-57D9110513C4}" dt="2022-03-21T11:07:31.263" v="11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A99F84E9-0C64-4730-A7EC-57D9110513C4}" dt="2022-03-21T11:07:31.263" v="11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  <pc:spChg chg="mod">
            <ac:chgData name="Issam Toufik" userId="910a7b8e-d50d-42b5-8a90-c9aaeb763a91" providerId="ADAL" clId="{A99F84E9-0C64-4730-A7EC-57D9110513C4}" dt="2022-03-21T11:07:15.143" v="8" actId="20577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  <pc:docChgLst>
    <pc:chgData name="Issam Toufik" userId="910a7b8e-d50d-42b5-8a90-c9aaeb763a91" providerId="ADAL" clId="{CD4E6D6B-8CB6-4106-8086-4070E37F1139}"/>
    <pc:docChg chg="undo custSel modSld modMainMaster">
      <pc:chgData name="Issam Toufik" userId="910a7b8e-d50d-42b5-8a90-c9aaeb763a91" providerId="ADAL" clId="{CD4E6D6B-8CB6-4106-8086-4070E37F1139}" dt="2021-12-13T08:30:32.798" v="15" actId="20577"/>
      <pc:docMkLst>
        <pc:docMk/>
      </pc:docMkLst>
      <pc:sldChg chg="modSp mod">
        <pc:chgData name="Issam Toufik" userId="910a7b8e-d50d-42b5-8a90-c9aaeb763a91" providerId="ADAL" clId="{CD4E6D6B-8CB6-4106-8086-4070E37F1139}" dt="2021-12-13T08:30:32.798" v="15" actId="20577"/>
        <pc:sldMkLst>
          <pc:docMk/>
          <pc:sldMk cId="0" sldId="362"/>
        </pc:sldMkLst>
        <pc:spChg chg="mod">
          <ac:chgData name="Issam Toufik" userId="910a7b8e-d50d-42b5-8a90-c9aaeb763a91" providerId="ADAL" clId="{CD4E6D6B-8CB6-4106-8086-4070E37F1139}" dt="2021-12-13T08:30:32.798" v="15" actId="20577"/>
          <ac:spMkLst>
            <pc:docMk/>
            <pc:sldMk cId="0" sldId="362"/>
            <ac:spMk id="20482" creationId="{7DC4DE7F-DCEA-4804-9910-D86AC58F773E}"/>
          </ac:spMkLst>
        </pc:spChg>
      </pc:sldChg>
      <pc:sldMasterChg chg="modSldLayout">
        <pc:chgData name="Issam Toufik" userId="910a7b8e-d50d-42b5-8a90-c9aaeb763a91" providerId="ADAL" clId="{CD4E6D6B-8CB6-4106-8086-4070E37F1139}" dt="2021-12-13T08:30:23.783" v="6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CD4E6D6B-8CB6-4106-8086-4070E37F1139}" dt="2021-12-13T08:30:23.783" v="6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CD4E6D6B-8CB6-4106-8086-4070E37F1139}" dt="2021-12-13T08:30:23.783" v="6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  <pc:docChgLst>
    <pc:chgData name="Issam Toufik" userId="910a7b8e-d50d-42b5-8a90-c9aaeb763a91" providerId="ADAL" clId="{3082D3F7-D761-49D2-8265-797F8C5FCD9D}"/>
    <pc:docChg chg="undo custSel addSld delSld modSld modMainMaster">
      <pc:chgData name="Issam Toufik" userId="910a7b8e-d50d-42b5-8a90-c9aaeb763a91" providerId="ADAL" clId="{3082D3F7-D761-49D2-8265-797F8C5FCD9D}" dt="2022-09-21T08:16:17.364" v="519" actId="20577"/>
      <pc:docMkLst>
        <pc:docMk/>
      </pc:docMkLst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0" sldId="265"/>
        </pc:sldMkLst>
      </pc:sldChg>
      <pc:sldChg chg="delSp modSp mod">
        <pc:chgData name="Issam Toufik" userId="910a7b8e-d50d-42b5-8a90-c9aaeb763a91" providerId="ADAL" clId="{3082D3F7-D761-49D2-8265-797F8C5FCD9D}" dt="2022-09-20T18:56:16.259" v="51" actId="14100"/>
        <pc:sldMkLst>
          <pc:docMk/>
          <pc:sldMk cId="0" sldId="362"/>
        </pc:sldMkLst>
        <pc:spChg chg="del">
          <ac:chgData name="Issam Toufik" userId="910a7b8e-d50d-42b5-8a90-c9aaeb763a91" providerId="ADAL" clId="{3082D3F7-D761-49D2-8265-797F8C5FCD9D}" dt="2022-09-20T18:54:06.591" v="0" actId="478"/>
          <ac:spMkLst>
            <pc:docMk/>
            <pc:sldMk cId="0" sldId="362"/>
            <ac:spMk id="4099" creationId="{65109CE4-3B5E-4CA5-887C-00ECE79A9F63}"/>
          </ac:spMkLst>
        </pc:spChg>
        <pc:spChg chg="mod">
          <ac:chgData name="Issam Toufik" userId="910a7b8e-d50d-42b5-8a90-c9aaeb763a91" providerId="ADAL" clId="{3082D3F7-D761-49D2-8265-797F8C5FCD9D}" dt="2022-09-20T18:56:16.259" v="51" actId="14100"/>
          <ac:spMkLst>
            <pc:docMk/>
            <pc:sldMk cId="0" sldId="362"/>
            <ac:spMk id="20482" creationId="{7DC4DE7F-DCEA-4804-9910-D86AC58F773E}"/>
          </ac:spMkLst>
        </pc:spChg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3419339109" sldId="375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3643723311" sldId="388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4109539322" sldId="405"/>
        </pc:sldMkLst>
      </pc:sldChg>
      <pc:sldChg chg="del">
        <pc:chgData name="Issam Toufik" userId="910a7b8e-d50d-42b5-8a90-c9aaeb763a91" providerId="ADAL" clId="{3082D3F7-D761-49D2-8265-797F8C5FCD9D}" dt="2022-09-20T19:25:10.038" v="185" actId="47"/>
        <pc:sldMkLst>
          <pc:docMk/>
          <pc:sldMk cId="3821706203" sldId="408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1190807443" sldId="903"/>
        </pc:sldMkLst>
      </pc:sldChg>
      <pc:sldChg chg="addSp delSp modSp mod">
        <pc:chgData name="Issam Toufik" userId="910a7b8e-d50d-42b5-8a90-c9aaeb763a91" providerId="ADAL" clId="{3082D3F7-D761-49D2-8265-797F8C5FCD9D}" dt="2022-09-21T08:16:17.364" v="519" actId="20577"/>
        <pc:sldMkLst>
          <pc:docMk/>
          <pc:sldMk cId="3635160583" sldId="904"/>
        </pc:sldMkLst>
        <pc:spChg chg="add mod">
          <ac:chgData name="Issam Toufik" userId="910a7b8e-d50d-42b5-8a90-c9aaeb763a91" providerId="ADAL" clId="{3082D3F7-D761-49D2-8265-797F8C5FCD9D}" dt="2022-09-20T19:32:13.593" v="348" actId="1076"/>
          <ac:spMkLst>
            <pc:docMk/>
            <pc:sldMk cId="3635160583" sldId="904"/>
            <ac:spMk id="2" creationId="{020769F9-0102-978B-3AAA-F22A3586BAEC}"/>
          </ac:spMkLst>
        </pc:spChg>
        <pc:spChg chg="mod">
          <ac:chgData name="Issam Toufik" userId="910a7b8e-d50d-42b5-8a90-c9aaeb763a91" providerId="ADAL" clId="{3082D3F7-D761-49D2-8265-797F8C5FCD9D}" dt="2022-09-21T08:16:17.364" v="519" actId="20577"/>
          <ac:spMkLst>
            <pc:docMk/>
            <pc:sldMk cId="3635160583" sldId="904"/>
            <ac:spMk id="10" creationId="{9B6452F4-4B70-4043-84D7-85E2645E3804}"/>
          </ac:spMkLst>
        </pc:spChg>
        <pc:spChg chg="mod">
          <ac:chgData name="Issam Toufik" userId="910a7b8e-d50d-42b5-8a90-c9aaeb763a91" providerId="ADAL" clId="{3082D3F7-D761-49D2-8265-797F8C5FCD9D}" dt="2022-09-20T19:29:09.273" v="280" actId="108"/>
          <ac:spMkLst>
            <pc:docMk/>
            <pc:sldMk cId="3635160583" sldId="904"/>
            <ac:spMk id="7170" creationId="{3794A7AC-F975-4B82-9FCA-9C67ECE03726}"/>
          </ac:spMkLst>
        </pc:spChg>
        <pc:graphicFrameChg chg="add del mod">
          <ac:chgData name="Issam Toufik" userId="910a7b8e-d50d-42b5-8a90-c9aaeb763a91" providerId="ADAL" clId="{3082D3F7-D761-49D2-8265-797F8C5FCD9D}" dt="2022-09-20T19:25:51.669" v="214"/>
          <ac:graphicFrameMkLst>
            <pc:docMk/>
            <pc:sldMk cId="3635160583" sldId="904"/>
            <ac:graphicFrameMk id="2" creationId="{C2BCE142-520A-D3A9-C55F-1C792322D683}"/>
          </ac:graphicFrameMkLst>
        </pc:graphicFrameChg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1547729043" sldId="910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1058135289" sldId="915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396043029" sldId="917"/>
        </pc:sldMkLst>
      </pc:sldChg>
      <pc:sldChg chg="addSp delSp modSp mod">
        <pc:chgData name="Issam Toufik" userId="910a7b8e-d50d-42b5-8a90-c9aaeb763a91" providerId="ADAL" clId="{3082D3F7-D761-49D2-8265-797F8C5FCD9D}" dt="2022-09-20T19:28:33.496" v="270" actId="20577"/>
        <pc:sldMkLst>
          <pc:docMk/>
          <pc:sldMk cId="4047862151" sldId="925"/>
        </pc:sldMkLst>
        <pc:spChg chg="mod">
          <ac:chgData name="Issam Toufik" userId="910a7b8e-d50d-42b5-8a90-c9aaeb763a91" providerId="ADAL" clId="{3082D3F7-D761-49D2-8265-797F8C5FCD9D}" dt="2022-09-20T19:28:33.496" v="270" actId="20577"/>
          <ac:spMkLst>
            <pc:docMk/>
            <pc:sldMk cId="4047862151" sldId="925"/>
            <ac:spMk id="2" creationId="{0BCA28C7-28D2-4A34-B9B8-73A3EB4479C2}"/>
          </ac:spMkLst>
        </pc:spChg>
        <pc:spChg chg="add mod">
          <ac:chgData name="Issam Toufik" userId="910a7b8e-d50d-42b5-8a90-c9aaeb763a91" providerId="ADAL" clId="{3082D3F7-D761-49D2-8265-797F8C5FCD9D}" dt="2022-09-20T19:28:11.058" v="255" actId="5793"/>
          <ac:spMkLst>
            <pc:docMk/>
            <pc:sldMk cId="4047862151" sldId="925"/>
            <ac:spMk id="3" creationId="{A68F873B-F43F-5D13-B7C1-9DAE857C6668}"/>
          </ac:spMkLst>
        </pc:spChg>
        <pc:spChg chg="del mod">
          <ac:chgData name="Issam Toufik" userId="910a7b8e-d50d-42b5-8a90-c9aaeb763a91" providerId="ADAL" clId="{3082D3F7-D761-49D2-8265-797F8C5FCD9D}" dt="2022-09-20T18:56:27.568" v="55"/>
          <ac:spMkLst>
            <pc:docMk/>
            <pc:sldMk cId="4047862151" sldId="925"/>
            <ac:spMk id="5" creationId="{E60950DF-B61F-591B-2D2A-5BAAD9538AB2}"/>
          </ac:spMkLst>
        </pc:spChg>
        <pc:picChg chg="del">
          <ac:chgData name="Issam Toufik" userId="910a7b8e-d50d-42b5-8a90-c9aaeb763a91" providerId="ADAL" clId="{3082D3F7-D761-49D2-8265-797F8C5FCD9D}" dt="2022-09-20T18:56:27.563" v="53" actId="478"/>
          <ac:picMkLst>
            <pc:docMk/>
            <pc:sldMk cId="4047862151" sldId="925"/>
            <ac:picMk id="6" creationId="{253A2B1F-402F-7D10-B412-3C346D38E615}"/>
          </ac:picMkLst>
        </pc:picChg>
      </pc:sldChg>
      <pc:sldChg chg="delSp modSp add mod">
        <pc:chgData name="Issam Toufik" userId="910a7b8e-d50d-42b5-8a90-c9aaeb763a91" providerId="ADAL" clId="{3082D3F7-D761-49D2-8265-797F8C5FCD9D}" dt="2022-09-21T07:28:05.486" v="513" actId="20577"/>
        <pc:sldMkLst>
          <pc:docMk/>
          <pc:sldMk cId="1941547807" sldId="926"/>
        </pc:sldMkLst>
        <pc:spChg chg="del">
          <ac:chgData name="Issam Toufik" userId="910a7b8e-d50d-42b5-8a90-c9aaeb763a91" providerId="ADAL" clId="{3082D3F7-D761-49D2-8265-797F8C5FCD9D}" dt="2022-09-21T07:27:01.543" v="490" actId="478"/>
          <ac:spMkLst>
            <pc:docMk/>
            <pc:sldMk cId="1941547807" sldId="926"/>
            <ac:spMk id="2" creationId="{020769F9-0102-978B-3AAA-F22A3586BAEC}"/>
          </ac:spMkLst>
        </pc:spChg>
        <pc:spChg chg="mod">
          <ac:chgData name="Issam Toufik" userId="910a7b8e-d50d-42b5-8a90-c9aaeb763a91" providerId="ADAL" clId="{3082D3F7-D761-49D2-8265-797F8C5FCD9D}" dt="2022-09-21T07:28:05.486" v="513" actId="20577"/>
          <ac:spMkLst>
            <pc:docMk/>
            <pc:sldMk cId="1941547807" sldId="926"/>
            <ac:spMk id="10" creationId="{9B6452F4-4B70-4043-84D7-85E2645E3804}"/>
          </ac:spMkLst>
        </pc:spChg>
        <pc:spChg chg="mod">
          <ac:chgData name="Issam Toufik" userId="910a7b8e-d50d-42b5-8a90-c9aaeb763a91" providerId="ADAL" clId="{3082D3F7-D761-49D2-8265-797F8C5FCD9D}" dt="2022-09-21T07:25:06.223" v="397" actId="404"/>
          <ac:spMkLst>
            <pc:docMk/>
            <pc:sldMk cId="1941547807" sldId="926"/>
            <ac:spMk id="7170" creationId="{3794A7AC-F975-4B82-9FCA-9C67ECE03726}"/>
          </ac:spMkLst>
        </pc:spChg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1095153047" sldId="927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1861913278" sldId="929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779374631" sldId="931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2407511947" sldId="932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1686965733" sldId="935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3755902826" sldId="961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2346672909" sldId="962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3242984773" sldId="963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1191166300" sldId="964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1235364315" sldId="966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1226873881" sldId="973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2806566441" sldId="974"/>
        </pc:sldMkLst>
      </pc:sldChg>
      <pc:sldChg chg="del">
        <pc:chgData name="Issam Toufik" userId="910a7b8e-d50d-42b5-8a90-c9aaeb763a91" providerId="ADAL" clId="{3082D3F7-D761-49D2-8265-797F8C5FCD9D}" dt="2022-09-20T19:25:10.038" v="185" actId="47"/>
        <pc:sldMkLst>
          <pc:docMk/>
          <pc:sldMk cId="4183504760" sldId="975"/>
        </pc:sldMkLst>
      </pc:sldChg>
      <pc:sldChg chg="del">
        <pc:chgData name="Issam Toufik" userId="910a7b8e-d50d-42b5-8a90-c9aaeb763a91" providerId="ADAL" clId="{3082D3F7-D761-49D2-8265-797F8C5FCD9D}" dt="2022-09-20T19:25:10.038" v="185" actId="47"/>
        <pc:sldMkLst>
          <pc:docMk/>
          <pc:sldMk cId="860019791" sldId="990"/>
        </pc:sldMkLst>
      </pc:sldChg>
      <pc:sldChg chg="del">
        <pc:chgData name="Issam Toufik" userId="910a7b8e-d50d-42b5-8a90-c9aaeb763a91" providerId="ADAL" clId="{3082D3F7-D761-49D2-8265-797F8C5FCD9D}" dt="2022-09-20T19:25:10.038" v="185" actId="47"/>
        <pc:sldMkLst>
          <pc:docMk/>
          <pc:sldMk cId="694460648" sldId="992"/>
        </pc:sldMkLst>
      </pc:sldChg>
      <pc:sldChg chg="del">
        <pc:chgData name="Issam Toufik" userId="910a7b8e-d50d-42b5-8a90-c9aaeb763a91" providerId="ADAL" clId="{3082D3F7-D761-49D2-8265-797F8C5FCD9D}" dt="2022-09-20T18:56:36.848" v="56" actId="47"/>
        <pc:sldMkLst>
          <pc:docMk/>
          <pc:sldMk cId="2135793713" sldId="993"/>
        </pc:sldMkLst>
      </pc:sldChg>
      <pc:sldMasterChg chg="modSldLayout">
        <pc:chgData name="Issam Toufik" userId="910a7b8e-d50d-42b5-8a90-c9aaeb763a91" providerId="ADAL" clId="{3082D3F7-D761-49D2-8265-797F8C5FCD9D}" dt="2022-09-20T18:54:27.195" v="3" actId="478"/>
        <pc:sldMasterMkLst>
          <pc:docMk/>
          <pc:sldMasterMk cId="0" sldId="2147485146"/>
        </pc:sldMasterMkLst>
        <pc:sldLayoutChg chg="delSp">
          <pc:chgData name="Issam Toufik" userId="910a7b8e-d50d-42b5-8a90-c9aaeb763a91" providerId="ADAL" clId="{3082D3F7-D761-49D2-8265-797F8C5FCD9D}" dt="2022-09-20T18:54:27.195" v="3" actId="478"/>
          <pc:sldLayoutMkLst>
            <pc:docMk/>
            <pc:sldMasterMk cId="0" sldId="2147485146"/>
            <pc:sldLayoutMk cId="2685061498" sldId="2147485354"/>
          </pc:sldLayoutMkLst>
          <pc:spChg chg="del">
            <ac:chgData name="Issam Toufik" userId="910a7b8e-d50d-42b5-8a90-c9aaeb763a91" providerId="ADAL" clId="{3082D3F7-D761-49D2-8265-797F8C5FCD9D}" dt="2022-09-20T18:54:27.195" v="3" actId="478"/>
            <ac:spMkLst>
              <pc:docMk/>
              <pc:sldMasterMk cId="0" sldId="2147485146"/>
              <pc:sldLayoutMk cId="2685061498" sldId="2147485354"/>
              <ac:spMk id="7" creationId="{3E03DD56-0E53-4387-BFF7-F1E7D686993F}"/>
            </ac:spMkLst>
          </pc:spChg>
        </pc:sldLayoutChg>
        <pc:sldLayoutChg chg="delSp">
          <pc:chgData name="Issam Toufik" userId="910a7b8e-d50d-42b5-8a90-c9aaeb763a91" providerId="ADAL" clId="{3082D3F7-D761-49D2-8265-797F8C5FCD9D}" dt="2022-09-20T18:54:20.572" v="2" actId="478"/>
          <pc:sldLayoutMkLst>
            <pc:docMk/>
            <pc:sldMasterMk cId="0" sldId="2147485146"/>
            <pc:sldLayoutMk cId="1780556474" sldId="2147485357"/>
          </pc:sldLayoutMkLst>
          <pc:spChg chg="del">
            <ac:chgData name="Issam Toufik" userId="910a7b8e-d50d-42b5-8a90-c9aaeb763a91" providerId="ADAL" clId="{3082D3F7-D761-49D2-8265-797F8C5FCD9D}" dt="2022-09-20T18:54:17.392" v="1" actId="478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  <pc:spChg chg="del">
            <ac:chgData name="Issam Toufik" userId="910a7b8e-d50d-42b5-8a90-c9aaeb763a91" providerId="ADAL" clId="{3082D3F7-D761-49D2-8265-797F8C5FCD9D}" dt="2022-09-20T18:54:20.572" v="2" actId="478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  <pc:docChgLst>
    <pc:chgData name="Issam Toufik" userId="910a7b8e-d50d-42b5-8a90-c9aaeb763a91" providerId="ADAL" clId="{94BB0D02-BD4B-4EEB-AF53-8F92A629FC4A}"/>
    <pc:docChg chg="undo redo custSel addSld delSld modSld modMainMaster">
      <pc:chgData name="Issam Toufik" userId="910a7b8e-d50d-42b5-8a90-c9aaeb763a91" providerId="ADAL" clId="{94BB0D02-BD4B-4EEB-AF53-8F92A629FC4A}" dt="2022-09-10T19:48:49.557" v="1503" actId="20577"/>
      <pc:docMkLst>
        <pc:docMk/>
      </pc:docMkLst>
      <pc:sldChg chg="add">
        <pc:chgData name="Issam Toufik" userId="910a7b8e-d50d-42b5-8a90-c9aaeb763a91" providerId="ADAL" clId="{94BB0D02-BD4B-4EEB-AF53-8F92A629FC4A}" dt="2022-09-10T18:17:41.001" v="1074"/>
        <pc:sldMkLst>
          <pc:docMk/>
          <pc:sldMk cId="0" sldId="265"/>
        </pc:sldMkLst>
      </pc:sldChg>
      <pc:sldChg chg="delSp add del">
        <pc:chgData name="Issam Toufik" userId="910a7b8e-d50d-42b5-8a90-c9aaeb763a91" providerId="ADAL" clId="{94BB0D02-BD4B-4EEB-AF53-8F92A629FC4A}" dt="2022-09-05T12:15:10.789" v="4" actId="47"/>
        <pc:sldMkLst>
          <pc:docMk/>
          <pc:sldMk cId="1388907350" sldId="366"/>
        </pc:sldMkLst>
        <pc:spChg chg="del">
          <ac:chgData name="Issam Toufik" userId="910a7b8e-d50d-42b5-8a90-c9aaeb763a91" providerId="ADAL" clId="{94BB0D02-BD4B-4EEB-AF53-8F92A629FC4A}" dt="2022-09-05T12:15:02.298" v="1" actId="21"/>
          <ac:spMkLst>
            <pc:docMk/>
            <pc:sldMk cId="1388907350" sldId="366"/>
            <ac:spMk id="3" creationId="{9F4F1712-F200-414A-89C0-591143CCA1AA}"/>
          </ac:spMkLst>
        </pc:spChg>
        <pc:picChg chg="del">
          <ac:chgData name="Issam Toufik" userId="910a7b8e-d50d-42b5-8a90-c9aaeb763a91" providerId="ADAL" clId="{94BB0D02-BD4B-4EEB-AF53-8F92A629FC4A}" dt="2022-09-05T12:15:02.298" v="1" actId="21"/>
          <ac:picMkLst>
            <pc:docMk/>
            <pc:sldMk cId="1388907350" sldId="366"/>
            <ac:picMk id="2" creationId="{F6C78FD2-A550-8AAD-CEC8-6B5AFB97E670}"/>
          </ac:picMkLst>
        </pc:picChg>
      </pc:sldChg>
      <pc:sldChg chg="modSp add del mod">
        <pc:chgData name="Issam Toufik" userId="910a7b8e-d50d-42b5-8a90-c9aaeb763a91" providerId="ADAL" clId="{94BB0D02-BD4B-4EEB-AF53-8F92A629FC4A}" dt="2022-09-05T13:24:44.568" v="311" actId="2696"/>
        <pc:sldMkLst>
          <pc:docMk/>
          <pc:sldMk cId="432474971" sldId="393"/>
        </pc:sldMkLst>
        <pc:spChg chg="mod">
          <ac:chgData name="Issam Toufik" userId="910a7b8e-d50d-42b5-8a90-c9aaeb763a91" providerId="ADAL" clId="{94BB0D02-BD4B-4EEB-AF53-8F92A629FC4A}" dt="2022-09-05T13:20:06.234" v="228" actId="21"/>
          <ac:spMkLst>
            <pc:docMk/>
            <pc:sldMk cId="432474971" sldId="393"/>
            <ac:spMk id="8194" creationId="{3AFF4909-1900-46CD-87F7-AE296C59418F}"/>
          </ac:spMkLst>
        </pc:spChg>
        <pc:spChg chg="mod">
          <ac:chgData name="Issam Toufik" userId="910a7b8e-d50d-42b5-8a90-c9aaeb763a91" providerId="ADAL" clId="{94BB0D02-BD4B-4EEB-AF53-8F92A629FC4A}" dt="2022-09-05T13:20:25.724" v="232" actId="27636"/>
          <ac:spMkLst>
            <pc:docMk/>
            <pc:sldMk cId="432474971" sldId="393"/>
            <ac:spMk id="8195" creationId="{A955EC6E-B2A1-4AA5-9F6A-E317D7FE324C}"/>
          </ac:spMkLst>
        </pc:spChg>
      </pc:sldChg>
      <pc:sldChg chg="addSp delSp modSp mod">
        <pc:chgData name="Issam Toufik" userId="910a7b8e-d50d-42b5-8a90-c9aaeb763a91" providerId="ADAL" clId="{94BB0D02-BD4B-4EEB-AF53-8F92A629FC4A}" dt="2022-09-10T18:13:50.790" v="1060" actId="14100"/>
        <pc:sldMkLst>
          <pc:docMk/>
          <pc:sldMk cId="4109539322" sldId="405"/>
        </pc:sldMkLst>
        <pc:spChg chg="mod">
          <ac:chgData name="Issam Toufik" userId="910a7b8e-d50d-42b5-8a90-c9aaeb763a91" providerId="ADAL" clId="{94BB0D02-BD4B-4EEB-AF53-8F92A629FC4A}" dt="2022-09-10T18:13:36.427" v="1056" actId="1076"/>
          <ac:spMkLst>
            <pc:docMk/>
            <pc:sldMk cId="4109539322" sldId="405"/>
            <ac:spMk id="17" creationId="{4B9CE80D-5524-4DD8-8F1B-AF41A10241C9}"/>
          </ac:spMkLst>
        </pc:spChg>
        <pc:graphicFrameChg chg="add del mod">
          <ac:chgData name="Issam Toufik" userId="910a7b8e-d50d-42b5-8a90-c9aaeb763a91" providerId="ADAL" clId="{94BB0D02-BD4B-4EEB-AF53-8F92A629FC4A}" dt="2022-09-10T18:13:50.790" v="1060" actId="14100"/>
          <ac:graphicFrameMkLst>
            <pc:docMk/>
            <pc:sldMk cId="4109539322" sldId="405"/>
            <ac:graphicFrameMk id="5" creationId="{50D6E7A3-CD2F-4F6E-8725-F90691A0B7FC}"/>
          </ac:graphicFrameMkLst>
        </pc:graphicFrameChg>
        <pc:graphicFrameChg chg="add del mod">
          <ac:chgData name="Issam Toufik" userId="910a7b8e-d50d-42b5-8a90-c9aaeb763a91" providerId="ADAL" clId="{94BB0D02-BD4B-4EEB-AF53-8F92A629FC4A}" dt="2022-09-05T13:07:26.568" v="149" actId="478"/>
          <ac:graphicFrameMkLst>
            <pc:docMk/>
            <pc:sldMk cId="4109539322" sldId="405"/>
            <ac:graphicFrameMk id="6" creationId="{50D6E7A3-CD2F-4F6E-8725-F90691A0B7FC}"/>
          </ac:graphicFrameMkLst>
        </pc:graphicFrameChg>
        <pc:graphicFrameChg chg="add del mod">
          <ac:chgData name="Issam Toufik" userId="910a7b8e-d50d-42b5-8a90-c9aaeb763a91" providerId="ADAL" clId="{94BB0D02-BD4B-4EEB-AF53-8F92A629FC4A}" dt="2022-09-10T18:13:23.945" v="1053" actId="478"/>
          <ac:graphicFrameMkLst>
            <pc:docMk/>
            <pc:sldMk cId="4109539322" sldId="405"/>
            <ac:graphicFrameMk id="7" creationId="{50D6E7A3-CD2F-4F6E-8725-F90691A0B7FC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20:34.720" v="1092" actId="20577"/>
        <pc:sldMkLst>
          <pc:docMk/>
          <pc:sldMk cId="1190807443" sldId="903"/>
        </pc:sldMkLst>
        <pc:spChg chg="add mod">
          <ac:chgData name="Issam Toufik" userId="910a7b8e-d50d-42b5-8a90-c9aaeb763a91" providerId="ADAL" clId="{94BB0D02-BD4B-4EEB-AF53-8F92A629FC4A}" dt="2022-09-10T18:20:34.720" v="1092" actId="20577"/>
          <ac:spMkLst>
            <pc:docMk/>
            <pc:sldMk cId="1190807443" sldId="903"/>
            <ac:spMk id="17" creationId="{10A1B7FA-9F33-3620-376D-32B297A790E2}"/>
          </ac:spMkLst>
        </pc:spChg>
        <pc:spChg chg="mod">
          <ac:chgData name="Issam Toufik" userId="910a7b8e-d50d-42b5-8a90-c9aaeb763a91" providerId="ADAL" clId="{94BB0D02-BD4B-4EEB-AF53-8F92A629FC4A}" dt="2022-09-10T18:20:31.434" v="1091" actId="20577"/>
          <ac:spMkLst>
            <pc:docMk/>
            <pc:sldMk cId="1190807443" sldId="903"/>
            <ac:spMk id="53" creationId="{FEF9E8F9-4EFB-4888-963F-3D3287659C25}"/>
          </ac:spMkLst>
        </pc:spChg>
        <pc:spChg chg="mod">
          <ac:chgData name="Issam Toufik" userId="910a7b8e-d50d-42b5-8a90-c9aaeb763a91" providerId="ADAL" clId="{94BB0D02-BD4B-4EEB-AF53-8F92A629FC4A}" dt="2022-09-05T13:05:03.532" v="105" actId="20577"/>
          <ac:spMkLst>
            <pc:docMk/>
            <pc:sldMk cId="1190807443" sldId="903"/>
            <ac:spMk id="54" creationId="{289EE97A-3D86-43AE-8F70-6FDB53522294}"/>
          </ac:spMkLst>
        </pc:spChg>
        <pc:graphicFrameChg chg="mod modGraphic">
          <ac:chgData name="Issam Toufik" userId="910a7b8e-d50d-42b5-8a90-c9aaeb763a91" providerId="ADAL" clId="{94BB0D02-BD4B-4EEB-AF53-8F92A629FC4A}" dt="2022-09-10T18:12:37.094" v="1049" actId="207"/>
          <ac:graphicFrameMkLst>
            <pc:docMk/>
            <pc:sldMk cId="1190807443" sldId="903"/>
            <ac:graphicFrameMk id="3" creationId="{D801B7A1-70B4-4E56-998B-4D389C485F66}"/>
          </ac:graphicFrameMkLst>
        </pc:graphicFrameChg>
        <pc:graphicFrameChg chg="del">
          <ac:chgData name="Issam Toufik" userId="910a7b8e-d50d-42b5-8a90-c9aaeb763a91" providerId="ADAL" clId="{94BB0D02-BD4B-4EEB-AF53-8F92A629FC4A}" dt="2022-09-05T13:02:28.155" v="65" actId="478"/>
          <ac:graphicFrameMkLst>
            <pc:docMk/>
            <pc:sldMk cId="1190807443" sldId="903"/>
            <ac:graphicFrameMk id="15" creationId="{D5C2584B-6B4F-4C60-AF3F-32823695614E}"/>
          </ac:graphicFrameMkLst>
        </pc:graphicFrameChg>
        <pc:graphicFrameChg chg="add del mod">
          <ac:chgData name="Issam Toufik" userId="910a7b8e-d50d-42b5-8a90-c9aaeb763a91" providerId="ADAL" clId="{94BB0D02-BD4B-4EEB-AF53-8F92A629FC4A}" dt="2022-09-10T18:12:11.843" v="1036" actId="478"/>
          <ac:graphicFrameMkLst>
            <pc:docMk/>
            <pc:sldMk cId="1190807443" sldId="903"/>
            <ac:graphicFrameMk id="16" creationId="{D5C2584B-6B4F-4C60-AF3F-32823695614E}"/>
          </ac:graphicFrameMkLst>
        </pc:graphicFrameChg>
        <pc:graphicFrameChg chg="add mod">
          <ac:chgData name="Issam Toufik" userId="910a7b8e-d50d-42b5-8a90-c9aaeb763a91" providerId="ADAL" clId="{94BB0D02-BD4B-4EEB-AF53-8F92A629FC4A}" dt="2022-09-10T18:12:19.343" v="1046" actId="1036"/>
          <ac:graphicFrameMkLst>
            <pc:docMk/>
            <pc:sldMk cId="1190807443" sldId="903"/>
            <ac:graphicFrameMk id="18" creationId="{D5C2584B-6B4F-4C60-AF3F-32823695614E}"/>
          </ac:graphicFrameMkLst>
        </pc:graphicFrameChg>
      </pc:sldChg>
      <pc:sldChg chg="modSp mod">
        <pc:chgData name="Issam Toufik" userId="910a7b8e-d50d-42b5-8a90-c9aaeb763a91" providerId="ADAL" clId="{94BB0D02-BD4B-4EEB-AF53-8F92A629FC4A}" dt="2022-09-09T10:09:42.721" v="543" actId="20577"/>
        <pc:sldMkLst>
          <pc:docMk/>
          <pc:sldMk cId="3635160583" sldId="904"/>
        </pc:sldMkLst>
        <pc:spChg chg="mod">
          <ac:chgData name="Issam Toufik" userId="910a7b8e-d50d-42b5-8a90-c9aaeb763a91" providerId="ADAL" clId="{94BB0D02-BD4B-4EEB-AF53-8F92A629FC4A}" dt="2022-09-09T10:09:42.721" v="543" actId="20577"/>
          <ac:spMkLst>
            <pc:docMk/>
            <pc:sldMk cId="3635160583" sldId="904"/>
            <ac:spMk id="10" creationId="{9B6452F4-4B70-4043-84D7-85E2645E3804}"/>
          </ac:spMkLst>
        </pc:spChg>
        <pc:spChg chg="mod">
          <ac:chgData name="Issam Toufik" userId="910a7b8e-d50d-42b5-8a90-c9aaeb763a91" providerId="ADAL" clId="{94BB0D02-BD4B-4EEB-AF53-8F92A629FC4A}" dt="2022-09-05T13:18:23.254" v="222" actId="20577"/>
          <ac:spMkLst>
            <pc:docMk/>
            <pc:sldMk cId="3635160583" sldId="904"/>
            <ac:spMk id="7170" creationId="{3794A7AC-F975-4B82-9FCA-9C67ECE03726}"/>
          </ac:spMkLst>
        </pc:spChg>
      </pc:sldChg>
      <pc:sldChg chg="delSp modSp mod">
        <pc:chgData name="Issam Toufik" userId="910a7b8e-d50d-42b5-8a90-c9aaeb763a91" providerId="ADAL" clId="{94BB0D02-BD4B-4EEB-AF53-8F92A629FC4A}" dt="2022-09-10T18:16:59.808" v="1073" actId="115"/>
        <pc:sldMkLst>
          <pc:docMk/>
          <pc:sldMk cId="1547729043" sldId="910"/>
        </pc:sldMkLst>
        <pc:spChg chg="mod">
          <ac:chgData name="Issam Toufik" userId="910a7b8e-d50d-42b5-8a90-c9aaeb763a91" providerId="ADAL" clId="{94BB0D02-BD4B-4EEB-AF53-8F92A629FC4A}" dt="2022-09-10T18:16:59.808" v="1073" actId="115"/>
          <ac:spMkLst>
            <pc:docMk/>
            <pc:sldMk cId="1547729043" sldId="910"/>
            <ac:spMk id="7" creationId="{BA5C966F-0F5D-4795-A7D4-28495EA08930}"/>
          </ac:spMkLst>
        </pc:spChg>
        <pc:graphicFrameChg chg="mod modGraphic">
          <ac:chgData name="Issam Toufik" userId="910a7b8e-d50d-42b5-8a90-c9aaeb763a91" providerId="ADAL" clId="{94BB0D02-BD4B-4EEB-AF53-8F92A629FC4A}" dt="2022-09-10T18:16:51.254" v="1071" actId="404"/>
          <ac:graphicFrameMkLst>
            <pc:docMk/>
            <pc:sldMk cId="1547729043" sldId="910"/>
            <ac:graphicFrameMk id="6" creationId="{0B94C614-AC31-4B32-888B-69807045C9DF}"/>
          </ac:graphicFrameMkLst>
        </pc:graphicFrameChg>
        <pc:cxnChg chg="del">
          <ac:chgData name="Issam Toufik" userId="910a7b8e-d50d-42b5-8a90-c9aaeb763a91" providerId="ADAL" clId="{94BB0D02-BD4B-4EEB-AF53-8F92A629FC4A}" dt="2022-09-05T13:10:45.807" v="155" actId="478"/>
          <ac:cxnSpMkLst>
            <pc:docMk/>
            <pc:sldMk cId="1547729043" sldId="910"/>
            <ac:cxnSpMk id="3" creationId="{A2755479-F21C-46F4-A328-D92708D9AD5E}"/>
          </ac:cxnSpMkLst>
        </pc:cxnChg>
      </pc:sldChg>
      <pc:sldChg chg="addSp delSp modSp mod setBg">
        <pc:chgData name="Issam Toufik" userId="910a7b8e-d50d-42b5-8a90-c9aaeb763a91" providerId="ADAL" clId="{94BB0D02-BD4B-4EEB-AF53-8F92A629FC4A}" dt="2022-09-10T18:18:42.957" v="1078"/>
        <pc:sldMkLst>
          <pc:docMk/>
          <pc:sldMk cId="1058135289" sldId="915"/>
        </pc:sldMkLst>
        <pc:graphicFrameChg chg="add mod">
          <ac:chgData name="Issam Toufik" userId="910a7b8e-d50d-42b5-8a90-c9aaeb763a91" providerId="ADAL" clId="{94BB0D02-BD4B-4EEB-AF53-8F92A629FC4A}" dt="2022-09-10T18:18:42.957" v="1078"/>
          <ac:graphicFrameMkLst>
            <pc:docMk/>
            <pc:sldMk cId="1058135289" sldId="915"/>
            <ac:graphicFrameMk id="8" creationId="{F942CD68-0B13-4D77-A686-D3A57697E35D}"/>
          </ac:graphicFrameMkLst>
        </pc:graphicFrameChg>
        <pc:graphicFrameChg chg="del">
          <ac:chgData name="Issam Toufik" userId="910a7b8e-d50d-42b5-8a90-c9aaeb763a91" providerId="ADAL" clId="{94BB0D02-BD4B-4EEB-AF53-8F92A629FC4A}" dt="2022-09-10T18:02:55.800" v="739" actId="478"/>
          <ac:graphicFrameMkLst>
            <pc:docMk/>
            <pc:sldMk cId="1058135289" sldId="915"/>
            <ac:graphicFrameMk id="9" creationId="{2C6FE2B6-9FF6-4EB1-BFD8-43CA3A6FD414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19:57.021" v="1084"/>
        <pc:sldMkLst>
          <pc:docMk/>
          <pc:sldMk cId="396043029" sldId="917"/>
        </pc:sldMkLst>
        <pc:graphicFrameChg chg="add mod">
          <ac:chgData name="Issam Toufik" userId="910a7b8e-d50d-42b5-8a90-c9aaeb763a91" providerId="ADAL" clId="{94BB0D02-BD4B-4EEB-AF53-8F92A629FC4A}" dt="2022-09-10T18:19:57.021" v="1084"/>
          <ac:graphicFrameMkLst>
            <pc:docMk/>
            <pc:sldMk cId="396043029" sldId="917"/>
            <ac:graphicFrameMk id="4" creationId="{CE55E412-E775-4278-8F61-9F7632E2C5D3}"/>
          </ac:graphicFrameMkLst>
        </pc:graphicFrameChg>
        <pc:graphicFrameChg chg="del">
          <ac:chgData name="Issam Toufik" userId="910a7b8e-d50d-42b5-8a90-c9aaeb763a91" providerId="ADAL" clId="{94BB0D02-BD4B-4EEB-AF53-8F92A629FC4A}" dt="2022-09-10T18:08:15.646" v="950" actId="478"/>
          <ac:graphicFrameMkLst>
            <pc:docMk/>
            <pc:sldMk cId="396043029" sldId="917"/>
            <ac:graphicFrameMk id="6" creationId="{8C9EBB9C-EEE8-44F8-89CA-F2B6900B28F2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9:48:49.557" v="1503" actId="20577"/>
        <pc:sldMkLst>
          <pc:docMk/>
          <pc:sldMk cId="4047862151" sldId="925"/>
        </pc:sldMkLst>
        <pc:spChg chg="del">
          <ac:chgData name="Issam Toufik" userId="910a7b8e-d50d-42b5-8a90-c9aaeb763a91" providerId="ADAL" clId="{94BB0D02-BD4B-4EEB-AF53-8F92A629FC4A}" dt="2022-09-05T12:15:08.381" v="3" actId="478"/>
          <ac:spMkLst>
            <pc:docMk/>
            <pc:sldMk cId="4047862151" sldId="925"/>
            <ac:spMk id="4" creationId="{E8A6ADC6-C193-4AE0-AD29-B0F8F402AC4A}"/>
          </ac:spMkLst>
        </pc:spChg>
        <pc:spChg chg="add mod">
          <ac:chgData name="Issam Toufik" userId="910a7b8e-d50d-42b5-8a90-c9aaeb763a91" providerId="ADAL" clId="{94BB0D02-BD4B-4EEB-AF53-8F92A629FC4A}" dt="2022-09-10T19:48:49.557" v="1503" actId="20577"/>
          <ac:spMkLst>
            <pc:docMk/>
            <pc:sldMk cId="4047862151" sldId="925"/>
            <ac:spMk id="5" creationId="{E60950DF-B61F-591B-2D2A-5BAAD9538AB2}"/>
          </ac:spMkLst>
        </pc:spChg>
        <pc:picChg chg="add mod">
          <ac:chgData name="Issam Toufik" userId="910a7b8e-d50d-42b5-8a90-c9aaeb763a91" providerId="ADAL" clId="{94BB0D02-BD4B-4EEB-AF53-8F92A629FC4A}" dt="2022-09-05T12:15:23.346" v="7" actId="1076"/>
          <ac:picMkLst>
            <pc:docMk/>
            <pc:sldMk cId="4047862151" sldId="925"/>
            <ac:picMk id="6" creationId="{253A2B1F-402F-7D10-B412-3C346D38E615}"/>
          </ac:picMkLst>
        </pc:picChg>
      </pc:sldChg>
      <pc:sldChg chg="addSp delSp modSp mod">
        <pc:chgData name="Issam Toufik" userId="910a7b8e-d50d-42b5-8a90-c9aaeb763a91" providerId="ADAL" clId="{94BB0D02-BD4B-4EEB-AF53-8F92A629FC4A}" dt="2022-09-10T19:41:23.032" v="1487" actId="27918"/>
        <pc:sldMkLst>
          <pc:docMk/>
          <pc:sldMk cId="1095153047" sldId="927"/>
        </pc:sldMkLst>
        <pc:graphicFrameChg chg="del">
          <ac:chgData name="Issam Toufik" userId="910a7b8e-d50d-42b5-8a90-c9aaeb763a91" providerId="ADAL" clId="{94BB0D02-BD4B-4EEB-AF53-8F92A629FC4A}" dt="2022-09-10T19:40:44.458" v="1478" actId="478"/>
          <ac:graphicFrameMkLst>
            <pc:docMk/>
            <pc:sldMk cId="1095153047" sldId="927"/>
            <ac:graphicFrameMk id="4" creationId="{AF51E184-7F98-454D-BA06-6FBE37DA9A5F}"/>
          </ac:graphicFrameMkLst>
        </pc:graphicFrameChg>
        <pc:graphicFrameChg chg="add mod">
          <ac:chgData name="Issam Toufik" userId="910a7b8e-d50d-42b5-8a90-c9aaeb763a91" providerId="ADAL" clId="{94BB0D02-BD4B-4EEB-AF53-8F92A629FC4A}" dt="2022-09-10T19:40:47.788" v="1485" actId="1036"/>
          <ac:graphicFrameMkLst>
            <pc:docMk/>
            <pc:sldMk cId="1095153047" sldId="927"/>
            <ac:graphicFrameMk id="6" creationId="{AF51E184-7F98-454D-BA06-6FBE37DA9A5F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01:56.049" v="699"/>
        <pc:sldMkLst>
          <pc:docMk/>
          <pc:sldMk cId="1861913278" sldId="929"/>
        </pc:sldMkLst>
        <pc:graphicFrameChg chg="add mod">
          <ac:chgData name="Issam Toufik" userId="910a7b8e-d50d-42b5-8a90-c9aaeb763a91" providerId="ADAL" clId="{94BB0D02-BD4B-4EEB-AF53-8F92A629FC4A}" dt="2022-09-10T18:01:56.049" v="699"/>
          <ac:graphicFrameMkLst>
            <pc:docMk/>
            <pc:sldMk cId="1861913278" sldId="929"/>
            <ac:graphicFrameMk id="6" creationId="{E49F2562-71B8-40E7-B4D8-C4DEBE4F0A50}"/>
          </ac:graphicFrameMkLst>
        </pc:graphicFrameChg>
        <pc:graphicFrameChg chg="add del">
          <ac:chgData name="Issam Toufik" userId="910a7b8e-d50d-42b5-8a90-c9aaeb763a91" providerId="ADAL" clId="{94BB0D02-BD4B-4EEB-AF53-8F92A629FC4A}" dt="2022-09-10T17:59:15.285" v="686" actId="478"/>
          <ac:graphicFrameMkLst>
            <pc:docMk/>
            <pc:sldMk cId="1861913278" sldId="929"/>
            <ac:graphicFrameMk id="8" creationId="{E49F2562-71B8-40E7-B4D8-C4DEBE4F0A50}"/>
          </ac:graphicFrameMkLst>
        </pc:graphicFrameChg>
      </pc:sldChg>
      <pc:sldChg chg="addSp delSp modSp mod setBg">
        <pc:chgData name="Issam Toufik" userId="910a7b8e-d50d-42b5-8a90-c9aaeb763a91" providerId="ADAL" clId="{94BB0D02-BD4B-4EEB-AF53-8F92A629FC4A}" dt="2022-09-10T18:20:11.620" v="1087"/>
        <pc:sldMkLst>
          <pc:docMk/>
          <pc:sldMk cId="779374631" sldId="931"/>
        </pc:sldMkLst>
        <pc:graphicFrameChg chg="add mod">
          <ac:chgData name="Issam Toufik" userId="910a7b8e-d50d-42b5-8a90-c9aaeb763a91" providerId="ADAL" clId="{94BB0D02-BD4B-4EEB-AF53-8F92A629FC4A}" dt="2022-09-10T18:20:11.620" v="1087"/>
          <ac:graphicFrameMkLst>
            <pc:docMk/>
            <pc:sldMk cId="779374631" sldId="931"/>
            <ac:graphicFrameMk id="4" creationId="{AA4AC9EE-8872-41FF-AA76-12DA548B02F1}"/>
          </ac:graphicFrameMkLst>
        </pc:graphicFrameChg>
        <pc:graphicFrameChg chg="del">
          <ac:chgData name="Issam Toufik" userId="910a7b8e-d50d-42b5-8a90-c9aaeb763a91" providerId="ADAL" clId="{94BB0D02-BD4B-4EEB-AF53-8F92A629FC4A}" dt="2022-09-10T18:08:52.552" v="975" actId="478"/>
          <ac:graphicFrameMkLst>
            <pc:docMk/>
            <pc:sldMk cId="779374631" sldId="931"/>
            <ac:graphicFrameMk id="5" creationId="{EF12EDD1-730F-465A-93AB-2314EF9C7662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20:22.332" v="1090"/>
        <pc:sldMkLst>
          <pc:docMk/>
          <pc:sldMk cId="2407511947" sldId="932"/>
        </pc:sldMkLst>
        <pc:graphicFrameChg chg="add mod">
          <ac:chgData name="Issam Toufik" userId="910a7b8e-d50d-42b5-8a90-c9aaeb763a91" providerId="ADAL" clId="{94BB0D02-BD4B-4EEB-AF53-8F92A629FC4A}" dt="2022-09-10T18:20:22.332" v="1090"/>
          <ac:graphicFrameMkLst>
            <pc:docMk/>
            <pc:sldMk cId="2407511947" sldId="932"/>
            <ac:graphicFrameMk id="4" creationId="{80D21E37-93BB-458D-9640-7277E0B9E72E}"/>
          </ac:graphicFrameMkLst>
        </pc:graphicFrameChg>
        <pc:graphicFrameChg chg="del">
          <ac:chgData name="Issam Toufik" userId="910a7b8e-d50d-42b5-8a90-c9aaeb763a91" providerId="ADAL" clId="{94BB0D02-BD4B-4EEB-AF53-8F92A629FC4A}" dt="2022-09-10T18:09:36.180" v="1004" actId="478"/>
          <ac:graphicFrameMkLst>
            <pc:docMk/>
            <pc:sldMk cId="2407511947" sldId="932"/>
            <ac:graphicFrameMk id="5" creationId="{78978A29-A8B1-4CBE-BDEB-EB6D04B8D6AB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19:26.081" v="1080" actId="692"/>
        <pc:sldMkLst>
          <pc:docMk/>
          <pc:sldMk cId="3755902826" sldId="961"/>
        </pc:sldMkLst>
        <pc:graphicFrameChg chg="del">
          <ac:chgData name="Issam Toufik" userId="910a7b8e-d50d-42b5-8a90-c9aaeb763a91" providerId="ADAL" clId="{94BB0D02-BD4B-4EEB-AF53-8F92A629FC4A}" dt="2022-09-10T18:04:09.707" v="789" actId="478"/>
          <ac:graphicFrameMkLst>
            <pc:docMk/>
            <pc:sldMk cId="3755902826" sldId="961"/>
            <ac:graphicFrameMk id="4" creationId="{3C0C1278-C59B-4EB6-84C3-40DAA8C9D434}"/>
          </ac:graphicFrameMkLst>
        </pc:graphicFrameChg>
        <pc:graphicFrameChg chg="add mod">
          <ac:chgData name="Issam Toufik" userId="910a7b8e-d50d-42b5-8a90-c9aaeb763a91" providerId="ADAL" clId="{94BB0D02-BD4B-4EEB-AF53-8F92A629FC4A}" dt="2022-09-10T18:19:26.081" v="1080" actId="692"/>
          <ac:graphicFrameMkLst>
            <pc:docMk/>
            <pc:sldMk cId="3755902826" sldId="961"/>
            <ac:graphicFrameMk id="5" creationId="{3C0C1278-C59B-4EB6-84C3-40DAA8C9D434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19:38.078" v="1082" actId="692"/>
        <pc:sldMkLst>
          <pc:docMk/>
          <pc:sldMk cId="2346672909" sldId="962"/>
        </pc:sldMkLst>
        <pc:graphicFrameChg chg="del">
          <ac:chgData name="Issam Toufik" userId="910a7b8e-d50d-42b5-8a90-c9aaeb763a91" providerId="ADAL" clId="{94BB0D02-BD4B-4EEB-AF53-8F92A629FC4A}" dt="2022-09-10T18:05:18.393" v="839" actId="478"/>
          <ac:graphicFrameMkLst>
            <pc:docMk/>
            <pc:sldMk cId="2346672909" sldId="962"/>
            <ac:graphicFrameMk id="4" creationId="{EAD63818-3D3F-4459-B47C-B5E42F80FBFB}"/>
          </ac:graphicFrameMkLst>
        </pc:graphicFrameChg>
        <pc:graphicFrameChg chg="add del mod">
          <ac:chgData name="Issam Toufik" userId="910a7b8e-d50d-42b5-8a90-c9aaeb763a91" providerId="ADAL" clId="{94BB0D02-BD4B-4EEB-AF53-8F92A629FC4A}" dt="2022-09-10T18:19:38.078" v="1082" actId="692"/>
          <ac:graphicFrameMkLst>
            <pc:docMk/>
            <pc:sldMk cId="2346672909" sldId="962"/>
            <ac:graphicFrameMk id="5" creationId="{F1B4023B-8479-4372-A903-BBC90C5F1199}"/>
          </ac:graphicFrameMkLst>
        </pc:graphicFrameChg>
        <pc:graphicFrameChg chg="add mod">
          <ac:chgData name="Issam Toufik" userId="910a7b8e-d50d-42b5-8a90-c9aaeb763a91" providerId="ADAL" clId="{94BB0D02-BD4B-4EEB-AF53-8F92A629FC4A}" dt="2022-09-10T18:05:56.251" v="856"/>
          <ac:graphicFrameMkLst>
            <pc:docMk/>
            <pc:sldMk cId="2346672909" sldId="962"/>
            <ac:graphicFrameMk id="6" creationId="{BBB56E96-0CA2-4E05-95AE-62D0B1759AF4}"/>
          </ac:graphicFrameMkLst>
        </pc:graphicFrameChg>
        <pc:graphicFrameChg chg="add mod">
          <ac:chgData name="Issam Toufik" userId="910a7b8e-d50d-42b5-8a90-c9aaeb763a91" providerId="ADAL" clId="{94BB0D02-BD4B-4EEB-AF53-8F92A629FC4A}" dt="2022-09-10T18:07:03.754" v="907"/>
          <ac:graphicFrameMkLst>
            <pc:docMk/>
            <pc:sldMk cId="2346672909" sldId="962"/>
            <ac:graphicFrameMk id="7" creationId="{BBB56E96-0CA2-4E05-95AE-62D0B1759AF4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19:44.686" v="1083" actId="692"/>
        <pc:sldMkLst>
          <pc:docMk/>
          <pc:sldMk cId="3242984773" sldId="963"/>
        </pc:sldMkLst>
        <pc:graphicFrameChg chg="add mod">
          <ac:chgData name="Issam Toufik" userId="910a7b8e-d50d-42b5-8a90-c9aaeb763a91" providerId="ADAL" clId="{94BB0D02-BD4B-4EEB-AF53-8F92A629FC4A}" dt="2022-09-10T18:19:44.686" v="1083" actId="692"/>
          <ac:graphicFrameMkLst>
            <pc:docMk/>
            <pc:sldMk cId="3242984773" sldId="963"/>
            <ac:graphicFrameMk id="4" creationId="{BBB56E96-0CA2-4E05-95AE-62D0B1759AF4}"/>
          </ac:graphicFrameMkLst>
        </pc:graphicFrameChg>
        <pc:graphicFrameChg chg="del">
          <ac:chgData name="Issam Toufik" userId="910a7b8e-d50d-42b5-8a90-c9aaeb763a91" providerId="ADAL" clId="{94BB0D02-BD4B-4EEB-AF53-8F92A629FC4A}" dt="2022-09-10T18:07:31.603" v="925" actId="478"/>
          <ac:graphicFrameMkLst>
            <pc:docMk/>
            <pc:sldMk cId="3242984773" sldId="963"/>
            <ac:graphicFrameMk id="6" creationId="{0CD68829-0E7E-4475-B9D5-CE34F4A6C03F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19:32.522" v="1081" actId="692"/>
        <pc:sldMkLst>
          <pc:docMk/>
          <pc:sldMk cId="1191166300" sldId="964"/>
        </pc:sldMkLst>
        <pc:graphicFrameChg chg="add mod">
          <ac:chgData name="Issam Toufik" userId="910a7b8e-d50d-42b5-8a90-c9aaeb763a91" providerId="ADAL" clId="{94BB0D02-BD4B-4EEB-AF53-8F92A629FC4A}" dt="2022-09-10T18:19:32.522" v="1081" actId="692"/>
          <ac:graphicFrameMkLst>
            <pc:docMk/>
            <pc:sldMk cId="1191166300" sldId="964"/>
            <ac:graphicFrameMk id="4" creationId="{47F2EF97-D3AB-4C02-8384-45C7EF58265A}"/>
          </ac:graphicFrameMkLst>
        </pc:graphicFrameChg>
        <pc:graphicFrameChg chg="del">
          <ac:chgData name="Issam Toufik" userId="910a7b8e-d50d-42b5-8a90-c9aaeb763a91" providerId="ADAL" clId="{94BB0D02-BD4B-4EEB-AF53-8F92A629FC4A}" dt="2022-09-10T18:04:42.213" v="814" actId="478"/>
          <ac:graphicFrameMkLst>
            <pc:docMk/>
            <pc:sldMk cId="1191166300" sldId="964"/>
            <ac:graphicFrameMk id="6" creationId="{C75AA21A-B498-436D-A32D-648C6528F8CA}"/>
          </ac:graphicFrameMkLst>
        </pc:graphicFrameChg>
      </pc:sldChg>
      <pc:sldChg chg="modSp mod">
        <pc:chgData name="Issam Toufik" userId="910a7b8e-d50d-42b5-8a90-c9aaeb763a91" providerId="ADAL" clId="{94BB0D02-BD4B-4EEB-AF53-8F92A629FC4A}" dt="2022-09-05T12:21:44.025" v="55" actId="20577"/>
        <pc:sldMkLst>
          <pc:docMk/>
          <pc:sldMk cId="1235364315" sldId="966"/>
        </pc:sldMkLst>
        <pc:spChg chg="mod">
          <ac:chgData name="Issam Toufik" userId="910a7b8e-d50d-42b5-8a90-c9aaeb763a91" providerId="ADAL" clId="{94BB0D02-BD4B-4EEB-AF53-8F92A629FC4A}" dt="2022-09-05T12:21:04.945" v="42"/>
          <ac:spMkLst>
            <pc:docMk/>
            <pc:sldMk cId="1235364315" sldId="966"/>
            <ac:spMk id="3" creationId="{E615D784-AEBC-4C44-AFB1-F4DB16E8FA1F}"/>
          </ac:spMkLst>
        </pc:spChg>
        <pc:spChg chg="mod">
          <ac:chgData name="Issam Toufik" userId="910a7b8e-d50d-42b5-8a90-c9aaeb763a91" providerId="ADAL" clId="{94BB0D02-BD4B-4EEB-AF53-8F92A629FC4A}" dt="2022-09-05T12:21:44.025" v="55" actId="20577"/>
          <ac:spMkLst>
            <pc:docMk/>
            <pc:sldMk cId="1235364315" sldId="966"/>
            <ac:spMk id="105" creationId="{AD891A1E-E53F-45D7-954F-99948D1B8C6D}"/>
          </ac:spMkLst>
        </pc:spChg>
        <pc:spChg chg="mod">
          <ac:chgData name="Issam Toufik" userId="910a7b8e-d50d-42b5-8a90-c9aaeb763a91" providerId="ADAL" clId="{94BB0D02-BD4B-4EEB-AF53-8F92A629FC4A}" dt="2022-09-05T12:21:30.195" v="51" actId="13926"/>
          <ac:spMkLst>
            <pc:docMk/>
            <pc:sldMk cId="1235364315" sldId="966"/>
            <ac:spMk id="108" creationId="{A955D2EE-EE19-403E-964D-E3A419ED9C79}"/>
          </ac:spMkLst>
        </pc:spChg>
      </pc:sldChg>
      <pc:sldChg chg="addSp delSp modSp mod">
        <pc:chgData name="Issam Toufik" userId="910a7b8e-d50d-42b5-8a90-c9aaeb763a91" providerId="ADAL" clId="{94BB0D02-BD4B-4EEB-AF53-8F92A629FC4A}" dt="2022-09-10T18:18:31.225" v="1076"/>
        <pc:sldMkLst>
          <pc:docMk/>
          <pc:sldMk cId="1226873881" sldId="973"/>
        </pc:sldMkLst>
        <pc:graphicFrameChg chg="add mod">
          <ac:chgData name="Issam Toufik" userId="910a7b8e-d50d-42b5-8a90-c9aaeb763a91" providerId="ADAL" clId="{94BB0D02-BD4B-4EEB-AF53-8F92A629FC4A}" dt="2022-09-10T18:18:31.225" v="1076"/>
          <ac:graphicFrameMkLst>
            <pc:docMk/>
            <pc:sldMk cId="1226873881" sldId="973"/>
            <ac:graphicFrameMk id="8" creationId="{800F9579-37B0-4A83-BC55-5C23AD57116E}"/>
          </ac:graphicFrameMkLst>
        </pc:graphicFrameChg>
        <pc:graphicFrameChg chg="del">
          <ac:chgData name="Issam Toufik" userId="910a7b8e-d50d-42b5-8a90-c9aaeb763a91" providerId="ADAL" clId="{94BB0D02-BD4B-4EEB-AF53-8F92A629FC4A}" dt="2022-09-10T18:02:24.176" v="714" actId="478"/>
          <ac:graphicFrameMkLst>
            <pc:docMk/>
            <pc:sldMk cId="1226873881" sldId="973"/>
            <ac:graphicFrameMk id="9" creationId="{800F9579-37B0-4A83-BC55-5C23AD57116E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18:51.678" v="1079"/>
        <pc:sldMkLst>
          <pc:docMk/>
          <pc:sldMk cId="2806566441" sldId="974"/>
        </pc:sldMkLst>
        <pc:graphicFrameChg chg="del">
          <ac:chgData name="Issam Toufik" userId="910a7b8e-d50d-42b5-8a90-c9aaeb763a91" providerId="ADAL" clId="{94BB0D02-BD4B-4EEB-AF53-8F92A629FC4A}" dt="2022-09-10T18:03:29.133" v="764" actId="478"/>
          <ac:graphicFrameMkLst>
            <pc:docMk/>
            <pc:sldMk cId="2806566441" sldId="974"/>
            <ac:graphicFrameMk id="8" creationId="{6A086643-F00E-4C40-A201-EE002C982A42}"/>
          </ac:graphicFrameMkLst>
        </pc:graphicFrameChg>
        <pc:graphicFrameChg chg="add mod">
          <ac:chgData name="Issam Toufik" userId="910a7b8e-d50d-42b5-8a90-c9aaeb763a91" providerId="ADAL" clId="{94BB0D02-BD4B-4EEB-AF53-8F92A629FC4A}" dt="2022-09-10T18:18:51.678" v="1079"/>
          <ac:graphicFrameMkLst>
            <pc:docMk/>
            <pc:sldMk cId="2806566441" sldId="974"/>
            <ac:graphicFrameMk id="9" creationId="{7F66B777-C21B-42B3-9D2D-824108C7629D}"/>
          </ac:graphicFrameMkLst>
        </pc:graphicFrameChg>
      </pc:sldChg>
      <pc:sldChg chg="modSp add del mod">
        <pc:chgData name="Issam Toufik" userId="910a7b8e-d50d-42b5-8a90-c9aaeb763a91" providerId="ADAL" clId="{94BB0D02-BD4B-4EEB-AF53-8F92A629FC4A}" dt="2022-09-10T19:36:48.393" v="1461" actId="1036"/>
        <pc:sldMkLst>
          <pc:docMk/>
          <pc:sldMk cId="4183504760" sldId="975"/>
        </pc:sldMkLst>
        <pc:spChg chg="mod">
          <ac:chgData name="Issam Toufik" userId="910a7b8e-d50d-42b5-8a90-c9aaeb763a91" providerId="ADAL" clId="{94BB0D02-BD4B-4EEB-AF53-8F92A629FC4A}" dt="2022-09-10T19:36:48.393" v="1461" actId="1036"/>
          <ac:spMkLst>
            <pc:docMk/>
            <pc:sldMk cId="4183504760" sldId="975"/>
            <ac:spMk id="4" creationId="{01C35609-F20A-44C2-821C-59570A0BBC4E}"/>
          </ac:spMkLst>
        </pc:spChg>
        <pc:spChg chg="mod">
          <ac:chgData name="Issam Toufik" userId="910a7b8e-d50d-42b5-8a90-c9aaeb763a91" providerId="ADAL" clId="{94BB0D02-BD4B-4EEB-AF53-8F92A629FC4A}" dt="2022-09-10T18:21:40.103" v="1100" actId="20577"/>
          <ac:spMkLst>
            <pc:docMk/>
            <pc:sldMk cId="4183504760" sldId="975"/>
            <ac:spMk id="7170" creationId="{3794A7AC-F975-4B82-9FCA-9C67ECE03726}"/>
          </ac:spMkLst>
        </pc:spChg>
      </pc:sldChg>
      <pc:sldChg chg="del">
        <pc:chgData name="Issam Toufik" userId="910a7b8e-d50d-42b5-8a90-c9aaeb763a91" providerId="ADAL" clId="{94BB0D02-BD4B-4EEB-AF53-8F92A629FC4A}" dt="2022-09-10T18:17:47.417" v="1075" actId="2696"/>
        <pc:sldMkLst>
          <pc:docMk/>
          <pc:sldMk cId="0" sldId="988"/>
        </pc:sldMkLst>
      </pc:sldChg>
      <pc:sldChg chg="del">
        <pc:chgData name="Issam Toufik" userId="910a7b8e-d50d-42b5-8a90-c9aaeb763a91" providerId="ADAL" clId="{94BB0D02-BD4B-4EEB-AF53-8F92A629FC4A}" dt="2022-09-05T13:25:01.463" v="312" actId="2696"/>
        <pc:sldMkLst>
          <pc:docMk/>
          <pc:sldMk cId="2023299866" sldId="989"/>
        </pc:sldMkLst>
      </pc:sldChg>
      <pc:sldChg chg="addSp delSp modSp mod">
        <pc:chgData name="Issam Toufik" userId="910a7b8e-d50d-42b5-8a90-c9aaeb763a91" providerId="ADAL" clId="{94BB0D02-BD4B-4EEB-AF53-8F92A629FC4A}" dt="2022-09-10T18:25:54.461" v="1385" actId="20577"/>
        <pc:sldMkLst>
          <pc:docMk/>
          <pc:sldMk cId="860019791" sldId="990"/>
        </pc:sldMkLst>
        <pc:spChg chg="mod">
          <ac:chgData name="Issam Toufik" userId="910a7b8e-d50d-42b5-8a90-c9aaeb763a91" providerId="ADAL" clId="{94BB0D02-BD4B-4EEB-AF53-8F92A629FC4A}" dt="2022-09-10T18:25:54.461" v="1385" actId="20577"/>
          <ac:spMkLst>
            <pc:docMk/>
            <pc:sldMk cId="860019791" sldId="990"/>
            <ac:spMk id="9" creationId="{4BEC5FFE-9EE3-4547-AC04-1005AF2E23C2}"/>
          </ac:spMkLst>
        </pc:spChg>
        <pc:picChg chg="add del mod">
          <ac:chgData name="Issam Toufik" userId="910a7b8e-d50d-42b5-8a90-c9aaeb763a91" providerId="ADAL" clId="{94BB0D02-BD4B-4EEB-AF53-8F92A629FC4A}" dt="2022-09-05T14:36:53.381" v="441" actId="478"/>
          <ac:picMkLst>
            <pc:docMk/>
            <pc:sldMk cId="860019791" sldId="990"/>
            <ac:picMk id="1026" creationId="{A799EE04-824A-1D8C-8823-C140C358B5D6}"/>
          </ac:picMkLst>
        </pc:picChg>
        <pc:picChg chg="add del mod">
          <ac:chgData name="Issam Toufik" userId="910a7b8e-d50d-42b5-8a90-c9aaeb763a91" providerId="ADAL" clId="{94BB0D02-BD4B-4EEB-AF53-8F92A629FC4A}" dt="2022-09-05T14:26:09.072" v="409"/>
          <ac:picMkLst>
            <pc:docMk/>
            <pc:sldMk cId="860019791" sldId="990"/>
            <ac:picMk id="1028" creationId="{76393941-C84B-8881-C7BC-40814D76AC67}"/>
          </ac:picMkLst>
        </pc:picChg>
        <pc:picChg chg="add del mod">
          <ac:chgData name="Issam Toufik" userId="910a7b8e-d50d-42b5-8a90-c9aaeb763a91" providerId="ADAL" clId="{94BB0D02-BD4B-4EEB-AF53-8F92A629FC4A}" dt="2022-09-05T14:28:06.715" v="430"/>
          <ac:picMkLst>
            <pc:docMk/>
            <pc:sldMk cId="860019791" sldId="990"/>
            <ac:picMk id="1030" creationId="{942A91DD-63DB-D348-98E1-853A2A41B0EE}"/>
          </ac:picMkLst>
        </pc:picChg>
        <pc:picChg chg="add mod">
          <ac:chgData name="Issam Toufik" userId="910a7b8e-d50d-42b5-8a90-c9aaeb763a91" providerId="ADAL" clId="{94BB0D02-BD4B-4EEB-AF53-8F92A629FC4A}" dt="2022-09-05T14:37:05.116" v="474" actId="1037"/>
          <ac:picMkLst>
            <pc:docMk/>
            <pc:sldMk cId="860019791" sldId="990"/>
            <ac:picMk id="1032" creationId="{5CB5A0F1-85C7-782E-0E45-D7F660ED1BE0}"/>
          </ac:picMkLst>
        </pc:picChg>
      </pc:sldChg>
      <pc:sldChg chg="del">
        <pc:chgData name="Issam Toufik" userId="910a7b8e-d50d-42b5-8a90-c9aaeb763a91" providerId="ADAL" clId="{94BB0D02-BD4B-4EEB-AF53-8F92A629FC4A}" dt="2022-09-10T18:21:04.839" v="1093" actId="47"/>
        <pc:sldMkLst>
          <pc:docMk/>
          <pc:sldMk cId="2090251114" sldId="991"/>
        </pc:sldMkLst>
      </pc:sldChg>
      <pc:sldChg chg="modSp add mod">
        <pc:chgData name="Issam Toufik" userId="910a7b8e-d50d-42b5-8a90-c9aaeb763a91" providerId="ADAL" clId="{94BB0D02-BD4B-4EEB-AF53-8F92A629FC4A}" dt="2022-09-09T10:03:24.369" v="504" actId="6549"/>
        <pc:sldMkLst>
          <pc:docMk/>
          <pc:sldMk cId="694460648" sldId="992"/>
        </pc:sldMkLst>
        <pc:spChg chg="mod">
          <ac:chgData name="Issam Toufik" userId="910a7b8e-d50d-42b5-8a90-c9aaeb763a91" providerId="ADAL" clId="{94BB0D02-BD4B-4EEB-AF53-8F92A629FC4A}" dt="2022-09-09T10:03:24.369" v="504" actId="6549"/>
          <ac:spMkLst>
            <pc:docMk/>
            <pc:sldMk cId="694460648" sldId="992"/>
            <ac:spMk id="9" creationId="{4BEC5FFE-9EE3-4547-AC04-1005AF2E23C2}"/>
          </ac:spMkLst>
        </pc:spChg>
        <pc:spChg chg="mod">
          <ac:chgData name="Issam Toufik" userId="910a7b8e-d50d-42b5-8a90-c9aaeb763a91" providerId="ADAL" clId="{94BB0D02-BD4B-4EEB-AF53-8F92A629FC4A}" dt="2022-09-05T13:20:18.365" v="230" actId="14100"/>
          <ac:spMkLst>
            <pc:docMk/>
            <pc:sldMk cId="694460648" sldId="992"/>
            <ac:spMk id="7170" creationId="{3794A7AC-F975-4B82-9FCA-9C67ECE03726}"/>
          </ac:spMkLst>
        </pc:spChg>
      </pc:sldChg>
      <pc:sldChg chg="addSp delSp modSp add mod">
        <pc:chgData name="Issam Toufik" userId="910a7b8e-d50d-42b5-8a90-c9aaeb763a91" providerId="ADAL" clId="{94BB0D02-BD4B-4EEB-AF53-8F92A629FC4A}" dt="2022-09-10T17:56:59.571" v="643" actId="255"/>
        <pc:sldMkLst>
          <pc:docMk/>
          <pc:sldMk cId="2135793713" sldId="993"/>
        </pc:sldMkLst>
        <pc:spChg chg="mod">
          <ac:chgData name="Issam Toufik" userId="910a7b8e-d50d-42b5-8a90-c9aaeb763a91" providerId="ADAL" clId="{94BB0D02-BD4B-4EEB-AF53-8F92A629FC4A}" dt="2022-09-10T17:56:59.571" v="643" actId="255"/>
          <ac:spMkLst>
            <pc:docMk/>
            <pc:sldMk cId="2135793713" sldId="993"/>
            <ac:spMk id="2" creationId="{AAA22A2A-8D3E-4704-BA16-7696E9F6E08F}"/>
          </ac:spMkLst>
        </pc:spChg>
        <pc:spChg chg="del">
          <ac:chgData name="Issam Toufik" userId="910a7b8e-d50d-42b5-8a90-c9aaeb763a91" providerId="ADAL" clId="{94BB0D02-BD4B-4EEB-AF53-8F92A629FC4A}" dt="2022-09-10T17:55:32.320" v="603" actId="478"/>
          <ac:spMkLst>
            <pc:docMk/>
            <pc:sldMk cId="2135793713" sldId="993"/>
            <ac:spMk id="5" creationId="{4E02AC59-09AA-423D-816B-0545E32716CF}"/>
          </ac:spMkLst>
        </pc:spChg>
        <pc:graphicFrameChg chg="del">
          <ac:chgData name="Issam Toufik" userId="910a7b8e-d50d-42b5-8a90-c9aaeb763a91" providerId="ADAL" clId="{94BB0D02-BD4B-4EEB-AF53-8F92A629FC4A}" dt="2022-09-10T17:55:19.798" v="589" actId="478"/>
          <ac:graphicFrameMkLst>
            <pc:docMk/>
            <pc:sldMk cId="2135793713" sldId="993"/>
            <ac:graphicFrameMk id="4" creationId="{AF51E184-7F98-454D-BA06-6FBE37DA9A5F}"/>
          </ac:graphicFrameMkLst>
        </pc:graphicFrameChg>
        <pc:graphicFrameChg chg="add mod">
          <ac:chgData name="Issam Toufik" userId="910a7b8e-d50d-42b5-8a90-c9aaeb763a91" providerId="ADAL" clId="{94BB0D02-BD4B-4EEB-AF53-8F92A629FC4A}" dt="2022-09-10T17:55:29.376" v="602" actId="1036"/>
          <ac:graphicFrameMkLst>
            <pc:docMk/>
            <pc:sldMk cId="2135793713" sldId="993"/>
            <ac:graphicFrameMk id="6" creationId="{00000000-0008-0000-0000-000006000000}"/>
          </ac:graphicFrameMkLst>
        </pc:graphicFrameChg>
      </pc:sldChg>
      <pc:sldMasterChg chg="modSldLayout">
        <pc:chgData name="Issam Toufik" userId="910a7b8e-d50d-42b5-8a90-c9aaeb763a91" providerId="ADAL" clId="{94BB0D02-BD4B-4EEB-AF53-8F92A629FC4A}" dt="2022-09-10T19:48:38.643" v="1497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94BB0D02-BD4B-4EEB-AF53-8F92A629FC4A}" dt="2022-09-10T17:40:12.560" v="566" actId="20577"/>
          <pc:sldLayoutMkLst>
            <pc:docMk/>
            <pc:sldMasterMk cId="0" sldId="2147485146"/>
            <pc:sldLayoutMk cId="2685061498" sldId="2147485354"/>
          </pc:sldLayoutMkLst>
          <pc:spChg chg="mod">
            <ac:chgData name="Issam Toufik" userId="910a7b8e-d50d-42b5-8a90-c9aaeb763a91" providerId="ADAL" clId="{94BB0D02-BD4B-4EEB-AF53-8F92A629FC4A}" dt="2022-09-10T17:40:12.560" v="566" actId="20577"/>
            <ac:spMkLst>
              <pc:docMk/>
              <pc:sldMasterMk cId="0" sldId="2147485146"/>
              <pc:sldLayoutMk cId="2685061498" sldId="2147485354"/>
              <ac:spMk id="7" creationId="{3E03DD56-0E53-4387-BFF7-F1E7D686993F}"/>
            </ac:spMkLst>
          </pc:spChg>
        </pc:sldLayoutChg>
        <pc:sldLayoutChg chg="modSp mod">
          <pc:chgData name="Issam Toufik" userId="910a7b8e-d50d-42b5-8a90-c9aaeb763a91" providerId="ADAL" clId="{94BB0D02-BD4B-4EEB-AF53-8F92A629FC4A}" dt="2022-09-10T19:48:38.643" v="1497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94BB0D02-BD4B-4EEB-AF53-8F92A629FC4A}" dt="2022-09-10T19:48:38.643" v="1497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  <pc:spChg chg="mod">
            <ac:chgData name="Issam Toufik" userId="910a7b8e-d50d-42b5-8a90-c9aaeb763a91" providerId="ADAL" clId="{94BB0D02-BD4B-4EEB-AF53-8F92A629FC4A}" dt="2022-09-10T17:40:31.682" v="574" actId="20577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  <pc:docChgLst>
    <pc:chgData name="Issam Toufik" userId="910a7b8e-d50d-42b5-8a90-c9aaeb763a91" providerId="ADAL" clId="{391A1B55-930B-4FA2-B614-13688894127B}"/>
    <pc:docChg chg="undo redo custSel addSld delSld modSld sldOrd modMainMaster">
      <pc:chgData name="Issam Toufik" userId="910a7b8e-d50d-42b5-8a90-c9aaeb763a91" providerId="ADAL" clId="{391A1B55-930B-4FA2-B614-13688894127B}" dt="2022-03-14T22:17:18.858" v="3513" actId="20577"/>
      <pc:docMkLst>
        <pc:docMk/>
      </pc:docMkLst>
      <pc:sldChg chg="add del">
        <pc:chgData name="Issam Toufik" userId="910a7b8e-d50d-42b5-8a90-c9aaeb763a91" providerId="ADAL" clId="{391A1B55-930B-4FA2-B614-13688894127B}" dt="2022-03-11T14:49:57.773" v="443"/>
        <pc:sldMkLst>
          <pc:docMk/>
          <pc:sldMk cId="0" sldId="265"/>
        </pc:sldMkLst>
      </pc:sldChg>
      <pc:sldChg chg="addSp delSp modSp del mod">
        <pc:chgData name="Issam Toufik" userId="910a7b8e-d50d-42b5-8a90-c9aaeb763a91" providerId="ADAL" clId="{391A1B55-930B-4FA2-B614-13688894127B}" dt="2022-03-14T21:24:48.494" v="3357" actId="47"/>
        <pc:sldMkLst>
          <pc:docMk/>
          <pc:sldMk cId="4253095189" sldId="392"/>
        </pc:sldMkLst>
        <pc:spChg chg="mod">
          <ac:chgData name="Issam Toufik" userId="910a7b8e-d50d-42b5-8a90-c9aaeb763a91" providerId="ADAL" clId="{391A1B55-930B-4FA2-B614-13688894127B}" dt="2022-03-14T09:56:18.841" v="2080" actId="20577"/>
          <ac:spMkLst>
            <pc:docMk/>
            <pc:sldMk cId="4253095189" sldId="392"/>
            <ac:spMk id="46" creationId="{628F1A8E-6B41-4B18-BF3B-80B6AB863E31}"/>
          </ac:spMkLst>
        </pc:spChg>
        <pc:picChg chg="add del">
          <ac:chgData name="Issam Toufik" userId="910a7b8e-d50d-42b5-8a90-c9aaeb763a91" providerId="ADAL" clId="{391A1B55-930B-4FA2-B614-13688894127B}" dt="2022-03-14T09:56:00.101" v="2068" actId="478"/>
          <ac:picMkLst>
            <pc:docMk/>
            <pc:sldMk cId="4253095189" sldId="392"/>
            <ac:picMk id="1026" creationId="{BD12365D-6E90-4848-9A45-051220007B9E}"/>
          </ac:picMkLst>
        </pc:picChg>
        <pc:picChg chg="add del">
          <ac:chgData name="Issam Toufik" userId="910a7b8e-d50d-42b5-8a90-c9aaeb763a91" providerId="ADAL" clId="{391A1B55-930B-4FA2-B614-13688894127B}" dt="2022-03-14T09:56:05.412" v="2070"/>
          <ac:picMkLst>
            <pc:docMk/>
            <pc:sldMk cId="4253095189" sldId="392"/>
            <ac:picMk id="1028" creationId="{42F53630-F5CD-4652-AE9C-4899FFB6DC1F}"/>
          </ac:picMkLst>
        </pc:picChg>
        <pc:picChg chg="add del">
          <ac:chgData name="Issam Toufik" userId="910a7b8e-d50d-42b5-8a90-c9aaeb763a91" providerId="ADAL" clId="{391A1B55-930B-4FA2-B614-13688894127B}" dt="2022-03-14T09:57:14.270" v="2083"/>
          <ac:picMkLst>
            <pc:docMk/>
            <pc:sldMk cId="4253095189" sldId="392"/>
            <ac:picMk id="1030" creationId="{E719B457-4F7D-4AD4-8BAC-CE6D18877DB0}"/>
          </ac:picMkLst>
        </pc:picChg>
        <pc:picChg chg="add del">
          <ac:chgData name="Issam Toufik" userId="910a7b8e-d50d-42b5-8a90-c9aaeb763a91" providerId="ADAL" clId="{391A1B55-930B-4FA2-B614-13688894127B}" dt="2022-03-14T09:57:28.306" v="2085"/>
          <ac:picMkLst>
            <pc:docMk/>
            <pc:sldMk cId="4253095189" sldId="392"/>
            <ac:picMk id="1032" creationId="{DE4F37E6-4295-4751-8FF8-18054C6F6423}"/>
          </ac:picMkLst>
        </pc:picChg>
        <pc:picChg chg="add del">
          <ac:chgData name="Issam Toufik" userId="910a7b8e-d50d-42b5-8a90-c9aaeb763a91" providerId="ADAL" clId="{391A1B55-930B-4FA2-B614-13688894127B}" dt="2022-03-14T09:57:43.237" v="2087"/>
          <ac:picMkLst>
            <pc:docMk/>
            <pc:sldMk cId="4253095189" sldId="392"/>
            <ac:picMk id="1034" creationId="{FDBED716-8012-4034-B81E-5A57C7E72021}"/>
          </ac:picMkLst>
        </pc:picChg>
        <pc:picChg chg="add mod">
          <ac:chgData name="Issam Toufik" userId="910a7b8e-d50d-42b5-8a90-c9aaeb763a91" providerId="ADAL" clId="{391A1B55-930B-4FA2-B614-13688894127B}" dt="2022-03-14T10:59:35.630" v="2097" actId="1076"/>
          <ac:picMkLst>
            <pc:docMk/>
            <pc:sldMk cId="4253095189" sldId="392"/>
            <ac:picMk id="1036" creationId="{154D0CCF-C2D6-4E3F-9BC4-6B31C400A4B3}"/>
          </ac:picMkLst>
        </pc:picChg>
        <pc:picChg chg="add del">
          <ac:chgData name="Issam Toufik" userId="910a7b8e-d50d-42b5-8a90-c9aaeb763a91" providerId="ADAL" clId="{391A1B55-930B-4FA2-B614-13688894127B}" dt="2022-03-14T09:57:11.189" v="2081" actId="478"/>
          <ac:picMkLst>
            <pc:docMk/>
            <pc:sldMk cId="4253095189" sldId="392"/>
            <ac:picMk id="3076" creationId="{8286AB26-6DA6-4878-96BF-2FB08117B8AF}"/>
          </ac:picMkLst>
        </pc:picChg>
      </pc:sldChg>
      <pc:sldChg chg="del">
        <pc:chgData name="Issam Toufik" userId="910a7b8e-d50d-42b5-8a90-c9aaeb763a91" providerId="ADAL" clId="{391A1B55-930B-4FA2-B614-13688894127B}" dt="2022-03-14T08:49:13.792" v="1364" actId="2696"/>
        <pc:sldMkLst>
          <pc:docMk/>
          <pc:sldMk cId="432474971" sldId="393"/>
        </pc:sldMkLst>
      </pc:sldChg>
      <pc:sldChg chg="add del">
        <pc:chgData name="Issam Toufik" userId="910a7b8e-d50d-42b5-8a90-c9aaeb763a91" providerId="ADAL" clId="{391A1B55-930B-4FA2-B614-13688894127B}" dt="2022-03-14T09:13:38.028" v="1717" actId="47"/>
        <pc:sldMkLst>
          <pc:docMk/>
          <pc:sldMk cId="3768759899" sldId="393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2461313315" sldId="396"/>
        </pc:sldMkLst>
      </pc:sldChg>
      <pc:sldChg chg="addSp delSp modSp mod">
        <pc:chgData name="Issam Toufik" userId="910a7b8e-d50d-42b5-8a90-c9aaeb763a91" providerId="ADAL" clId="{391A1B55-930B-4FA2-B614-13688894127B}" dt="2022-03-13T18:32:40.271" v="720" actId="478"/>
        <pc:sldMkLst>
          <pc:docMk/>
          <pc:sldMk cId="4109539322" sldId="405"/>
        </pc:sldMkLst>
        <pc:graphicFrameChg chg="del">
          <ac:chgData name="Issam Toufik" userId="910a7b8e-d50d-42b5-8a90-c9aaeb763a91" providerId="ADAL" clId="{391A1B55-930B-4FA2-B614-13688894127B}" dt="2022-03-13T18:32:24.116" v="716" actId="478"/>
          <ac:graphicFrameMkLst>
            <pc:docMk/>
            <pc:sldMk cId="4109539322" sldId="405"/>
            <ac:graphicFrameMk id="6" creationId="{50D6E7A3-CD2F-4F6E-8725-F90691A0B7FC}"/>
          </ac:graphicFrameMkLst>
        </pc:graphicFrameChg>
        <pc:graphicFrameChg chg="add mod">
          <ac:chgData name="Issam Toufik" userId="910a7b8e-d50d-42b5-8a90-c9aaeb763a91" providerId="ADAL" clId="{391A1B55-930B-4FA2-B614-13688894127B}" dt="2022-03-13T18:32:36.181" v="719" actId="1076"/>
          <ac:graphicFrameMkLst>
            <pc:docMk/>
            <pc:sldMk cId="4109539322" sldId="405"/>
            <ac:graphicFrameMk id="7" creationId="{50D6E7A3-CD2F-4F6E-8725-F90691A0B7FC}"/>
          </ac:graphicFrameMkLst>
        </pc:graphicFrameChg>
        <pc:cxnChg chg="add del">
          <ac:chgData name="Issam Toufik" userId="910a7b8e-d50d-42b5-8a90-c9aaeb763a91" providerId="ADAL" clId="{391A1B55-930B-4FA2-B614-13688894127B}" dt="2022-03-13T18:32:40.271" v="720" actId="478"/>
          <ac:cxnSpMkLst>
            <pc:docMk/>
            <pc:sldMk cId="4109539322" sldId="405"/>
            <ac:cxnSpMk id="4" creationId="{46E2E96A-407A-4594-B7AE-C733AEA442CA}"/>
          </ac:cxnSpMkLst>
        </pc:cxnChg>
      </pc:sldChg>
      <pc:sldChg chg="modSp add mod">
        <pc:chgData name="Issam Toufik" userId="910a7b8e-d50d-42b5-8a90-c9aaeb763a91" providerId="ADAL" clId="{391A1B55-930B-4FA2-B614-13688894127B}" dt="2022-03-14T08:51:33.350" v="1412" actId="179"/>
        <pc:sldMkLst>
          <pc:docMk/>
          <pc:sldMk cId="3821706203" sldId="408"/>
        </pc:sldMkLst>
        <pc:spChg chg="mod">
          <ac:chgData name="Issam Toufik" userId="910a7b8e-d50d-42b5-8a90-c9aaeb763a91" providerId="ADAL" clId="{391A1B55-930B-4FA2-B614-13688894127B}" dt="2022-03-14T08:51:33.350" v="1412" actId="179"/>
          <ac:spMkLst>
            <pc:docMk/>
            <pc:sldMk cId="3821706203" sldId="408"/>
            <ac:spMk id="3" creationId="{83067CFE-A15D-40D4-8FCB-0296AA764F27}"/>
          </ac:spMkLst>
        </pc:spChg>
        <pc:spChg chg="mod">
          <ac:chgData name="Issam Toufik" userId="910a7b8e-d50d-42b5-8a90-c9aaeb763a91" providerId="ADAL" clId="{391A1B55-930B-4FA2-B614-13688894127B}" dt="2022-03-14T08:50:58.014" v="1408"/>
          <ac:spMkLst>
            <pc:docMk/>
            <pc:sldMk cId="3821706203" sldId="408"/>
            <ac:spMk id="4" creationId="{4AB9F046-764D-47CE-AC33-07229BB26841}"/>
          </ac:spMkLst>
        </pc:spChg>
        <pc:spChg chg="mod">
          <ac:chgData name="Issam Toufik" userId="910a7b8e-d50d-42b5-8a90-c9aaeb763a91" providerId="ADAL" clId="{391A1B55-930B-4FA2-B614-13688894127B}" dt="2022-03-14T08:50:58.014" v="1408"/>
          <ac:spMkLst>
            <pc:docMk/>
            <pc:sldMk cId="3821706203" sldId="408"/>
            <ac:spMk id="5" creationId="{AB00CAB8-8F7C-4FBC-BB8D-CD98621DB167}"/>
          </ac:spMkLst>
        </pc:spChg>
      </pc:sldChg>
      <pc:sldChg chg="addSp delSp modSp mod">
        <pc:chgData name="Issam Toufik" userId="910a7b8e-d50d-42b5-8a90-c9aaeb763a91" providerId="ADAL" clId="{391A1B55-930B-4FA2-B614-13688894127B}" dt="2022-03-13T18:31:57.815" v="714" actId="108"/>
        <pc:sldMkLst>
          <pc:docMk/>
          <pc:sldMk cId="1190807443" sldId="903"/>
        </pc:sldMkLst>
        <pc:spChg chg="add del mod">
          <ac:chgData name="Issam Toufik" userId="910a7b8e-d50d-42b5-8a90-c9aaeb763a91" providerId="ADAL" clId="{391A1B55-930B-4FA2-B614-13688894127B}" dt="2022-03-13T18:30:20.498" v="704" actId="478"/>
          <ac:spMkLst>
            <pc:docMk/>
            <pc:sldMk cId="1190807443" sldId="903"/>
            <ac:spMk id="6" creationId="{807A1B72-F214-43E2-B035-B500123B72A2}"/>
          </ac:spMkLst>
        </pc:spChg>
        <pc:spChg chg="mod">
          <ac:chgData name="Issam Toufik" userId="910a7b8e-d50d-42b5-8a90-c9aaeb763a91" providerId="ADAL" clId="{391A1B55-930B-4FA2-B614-13688894127B}" dt="2022-03-13T18:30:35.790" v="708" actId="20577"/>
          <ac:spMkLst>
            <pc:docMk/>
            <pc:sldMk cId="1190807443" sldId="903"/>
            <ac:spMk id="53" creationId="{FEF9E8F9-4EFB-4888-963F-3D3287659C25}"/>
          </ac:spMkLst>
        </pc:spChg>
        <pc:spChg chg="mod">
          <ac:chgData name="Issam Toufik" userId="910a7b8e-d50d-42b5-8a90-c9aaeb763a91" providerId="ADAL" clId="{391A1B55-930B-4FA2-B614-13688894127B}" dt="2022-03-13T18:31:29.422" v="711" actId="20577"/>
          <ac:spMkLst>
            <pc:docMk/>
            <pc:sldMk cId="1190807443" sldId="903"/>
            <ac:spMk id="54" creationId="{289EE97A-3D86-43AE-8F70-6FDB53522294}"/>
          </ac:spMkLst>
        </pc:spChg>
        <pc:graphicFrameChg chg="mod modGraphic">
          <ac:chgData name="Issam Toufik" userId="910a7b8e-d50d-42b5-8a90-c9aaeb763a91" providerId="ADAL" clId="{391A1B55-930B-4FA2-B614-13688894127B}" dt="2022-03-13T18:31:57.815" v="714" actId="108"/>
          <ac:graphicFrameMkLst>
            <pc:docMk/>
            <pc:sldMk cId="1190807443" sldId="903"/>
            <ac:graphicFrameMk id="3" creationId="{D801B7A1-70B4-4E56-998B-4D389C485F66}"/>
          </ac:graphicFrameMkLst>
        </pc:graphicFrameChg>
        <pc:graphicFrameChg chg="add del">
          <ac:chgData name="Issam Toufik" userId="910a7b8e-d50d-42b5-8a90-c9aaeb763a91" providerId="ADAL" clId="{391A1B55-930B-4FA2-B614-13688894127B}" dt="2022-03-13T18:29:53.089" v="687" actId="478"/>
          <ac:graphicFrameMkLst>
            <pc:docMk/>
            <pc:sldMk cId="1190807443" sldId="903"/>
            <ac:graphicFrameMk id="15" creationId="{D5C2584B-6B4F-4C60-AF3F-32823695614E}"/>
          </ac:graphicFrameMkLst>
        </pc:graphicFrameChg>
        <pc:graphicFrameChg chg="add mod">
          <ac:chgData name="Issam Toufik" userId="910a7b8e-d50d-42b5-8a90-c9aaeb763a91" providerId="ADAL" clId="{391A1B55-930B-4FA2-B614-13688894127B}" dt="2022-03-13T18:28:58.715" v="654"/>
          <ac:graphicFrameMkLst>
            <pc:docMk/>
            <pc:sldMk cId="1190807443" sldId="903"/>
            <ac:graphicFrameMk id="16" creationId="{D5C2584B-6B4F-4C60-AF3F-32823695614E}"/>
          </ac:graphicFrameMkLst>
        </pc:graphicFrameChg>
        <pc:graphicFrameChg chg="add mod">
          <ac:chgData name="Issam Toufik" userId="910a7b8e-d50d-42b5-8a90-c9aaeb763a91" providerId="ADAL" clId="{391A1B55-930B-4FA2-B614-13688894127B}" dt="2022-03-13T18:29:06.252" v="658"/>
          <ac:graphicFrameMkLst>
            <pc:docMk/>
            <pc:sldMk cId="1190807443" sldId="903"/>
            <ac:graphicFrameMk id="17" creationId="{D5C2584B-6B4F-4C60-AF3F-32823695614E}"/>
          </ac:graphicFrameMkLst>
        </pc:graphicFrameChg>
        <pc:graphicFrameChg chg="add mod">
          <ac:chgData name="Issam Toufik" userId="910a7b8e-d50d-42b5-8a90-c9aaeb763a91" providerId="ADAL" clId="{391A1B55-930B-4FA2-B614-13688894127B}" dt="2022-03-13T18:30:09.780" v="703" actId="1037"/>
          <ac:graphicFrameMkLst>
            <pc:docMk/>
            <pc:sldMk cId="1190807443" sldId="903"/>
            <ac:graphicFrameMk id="20" creationId="{D5C2584B-6B4F-4C60-AF3F-32823695614E}"/>
          </ac:graphicFrameMkLst>
        </pc:graphicFrameChg>
        <pc:cxnChg chg="add del mod">
          <ac:chgData name="Issam Toufik" userId="910a7b8e-d50d-42b5-8a90-c9aaeb763a91" providerId="ADAL" clId="{391A1B55-930B-4FA2-B614-13688894127B}" dt="2022-03-13T18:29:19.116" v="680" actId="478"/>
          <ac:cxnSpMkLst>
            <pc:docMk/>
            <pc:sldMk cId="1190807443" sldId="903"/>
            <ac:cxnSpMk id="5" creationId="{E1EBEA78-420F-4904-A7B3-7BB6F9128201}"/>
          </ac:cxnSpMkLst>
        </pc:cxnChg>
      </pc:sldChg>
      <pc:sldChg chg="del">
        <pc:chgData name="Issam Toufik" userId="910a7b8e-d50d-42b5-8a90-c9aaeb763a91" providerId="ADAL" clId="{391A1B55-930B-4FA2-B614-13688894127B}" dt="2022-03-14T08:49:13.792" v="1364" actId="2696"/>
        <pc:sldMkLst>
          <pc:docMk/>
          <pc:sldMk cId="860019791" sldId="904"/>
        </pc:sldMkLst>
      </pc:sldChg>
      <pc:sldChg chg="addSp delSp modSp add mod">
        <pc:chgData name="Issam Toufik" userId="910a7b8e-d50d-42b5-8a90-c9aaeb763a91" providerId="ADAL" clId="{391A1B55-930B-4FA2-B614-13688894127B}" dt="2022-03-14T14:09:45.022" v="3242" actId="20577"/>
        <pc:sldMkLst>
          <pc:docMk/>
          <pc:sldMk cId="3635160583" sldId="904"/>
        </pc:sldMkLst>
        <pc:spChg chg="del">
          <ac:chgData name="Issam Toufik" userId="910a7b8e-d50d-42b5-8a90-c9aaeb763a91" providerId="ADAL" clId="{391A1B55-930B-4FA2-B614-13688894127B}" dt="2022-03-14T08:49:50.122" v="1370" actId="478"/>
          <ac:spMkLst>
            <pc:docMk/>
            <pc:sldMk cId="3635160583" sldId="904"/>
            <ac:spMk id="5" creationId="{64C62BF8-85CC-4E1E-82D8-B4BBDC7AB2E3}"/>
          </ac:spMkLst>
        </pc:spChg>
        <pc:spChg chg="del mod">
          <ac:chgData name="Issam Toufik" userId="910a7b8e-d50d-42b5-8a90-c9aaeb763a91" providerId="ADAL" clId="{391A1B55-930B-4FA2-B614-13688894127B}" dt="2022-03-14T08:49:43.499" v="1367" actId="478"/>
          <ac:spMkLst>
            <pc:docMk/>
            <pc:sldMk cId="3635160583" sldId="904"/>
            <ac:spMk id="7" creationId="{F55A59D7-220B-4446-AF97-35E1FBF51225}"/>
          </ac:spMkLst>
        </pc:spChg>
        <pc:spChg chg="del">
          <ac:chgData name="Issam Toufik" userId="910a7b8e-d50d-42b5-8a90-c9aaeb763a91" providerId="ADAL" clId="{391A1B55-930B-4FA2-B614-13688894127B}" dt="2022-03-14T08:49:46.158" v="1368" actId="478"/>
          <ac:spMkLst>
            <pc:docMk/>
            <pc:sldMk cId="3635160583" sldId="904"/>
            <ac:spMk id="9" creationId="{4BEC5FFE-9EE3-4547-AC04-1005AF2E23C2}"/>
          </ac:spMkLst>
        </pc:spChg>
        <pc:spChg chg="add mod">
          <ac:chgData name="Issam Toufik" userId="910a7b8e-d50d-42b5-8a90-c9aaeb763a91" providerId="ADAL" clId="{391A1B55-930B-4FA2-B614-13688894127B}" dt="2022-03-14T14:09:45.022" v="3242" actId="20577"/>
          <ac:spMkLst>
            <pc:docMk/>
            <pc:sldMk cId="3635160583" sldId="904"/>
            <ac:spMk id="10" creationId="{9B6452F4-4B70-4043-84D7-85E2645E3804}"/>
          </ac:spMkLst>
        </pc:spChg>
        <pc:spChg chg="mod">
          <ac:chgData name="Issam Toufik" userId="910a7b8e-d50d-42b5-8a90-c9aaeb763a91" providerId="ADAL" clId="{391A1B55-930B-4FA2-B614-13688894127B}" dt="2022-03-14T14:08:36.291" v="3224" actId="255"/>
          <ac:spMkLst>
            <pc:docMk/>
            <pc:sldMk cId="3635160583" sldId="904"/>
            <ac:spMk id="7170" creationId="{3794A7AC-F975-4B82-9FCA-9C67ECE03726}"/>
          </ac:spMkLst>
        </pc:spChg>
        <pc:picChg chg="del">
          <ac:chgData name="Issam Toufik" userId="910a7b8e-d50d-42b5-8a90-c9aaeb763a91" providerId="ADAL" clId="{391A1B55-930B-4FA2-B614-13688894127B}" dt="2022-03-14T08:49:48.058" v="1369" actId="478"/>
          <ac:picMkLst>
            <pc:docMk/>
            <pc:sldMk cId="3635160583" sldId="904"/>
            <ac:picMk id="4" creationId="{60C48B5C-EFB9-4B2D-BDD3-D4985C454CAF}"/>
          </ac:picMkLst>
        </pc:picChg>
      </pc:sldChg>
      <pc:sldChg chg="addSp delSp modSp mod">
        <pc:chgData name="Issam Toufik" userId="910a7b8e-d50d-42b5-8a90-c9aaeb763a91" providerId="ADAL" clId="{391A1B55-930B-4FA2-B614-13688894127B}" dt="2022-03-13T18:43:00.860" v="742" actId="2164"/>
        <pc:sldMkLst>
          <pc:docMk/>
          <pc:sldMk cId="1547729043" sldId="910"/>
        </pc:sldMkLst>
        <pc:spChg chg="mod">
          <ac:chgData name="Issam Toufik" userId="910a7b8e-d50d-42b5-8a90-c9aaeb763a91" providerId="ADAL" clId="{391A1B55-930B-4FA2-B614-13688894127B}" dt="2022-03-13T18:36:53.927" v="721" actId="20577"/>
          <ac:spMkLst>
            <pc:docMk/>
            <pc:sldMk cId="1547729043" sldId="910"/>
            <ac:spMk id="7" creationId="{BA5C966F-0F5D-4795-A7D4-28495EA08930}"/>
          </ac:spMkLst>
        </pc:spChg>
        <pc:graphicFrameChg chg="mod modGraphic">
          <ac:chgData name="Issam Toufik" userId="910a7b8e-d50d-42b5-8a90-c9aaeb763a91" providerId="ADAL" clId="{391A1B55-930B-4FA2-B614-13688894127B}" dt="2022-03-13T18:43:00.860" v="742" actId="2164"/>
          <ac:graphicFrameMkLst>
            <pc:docMk/>
            <pc:sldMk cId="1547729043" sldId="910"/>
            <ac:graphicFrameMk id="6" creationId="{0B94C614-AC31-4B32-888B-69807045C9DF}"/>
          </ac:graphicFrameMkLst>
        </pc:graphicFrameChg>
        <pc:cxnChg chg="add del">
          <ac:chgData name="Issam Toufik" userId="910a7b8e-d50d-42b5-8a90-c9aaeb763a91" providerId="ADAL" clId="{391A1B55-930B-4FA2-B614-13688894127B}" dt="2022-03-13T18:39:08.130" v="731" actId="21"/>
          <ac:cxnSpMkLst>
            <pc:docMk/>
            <pc:sldMk cId="1547729043" sldId="910"/>
            <ac:cxnSpMk id="3" creationId="{2D8653D1-41E4-4BA0-83A7-0EDD09656A86}"/>
          </ac:cxnSpMkLst>
        </pc:cxnChg>
        <pc:cxnChg chg="add del mod">
          <ac:chgData name="Issam Toufik" userId="910a7b8e-d50d-42b5-8a90-c9aaeb763a91" providerId="ADAL" clId="{391A1B55-930B-4FA2-B614-13688894127B}" dt="2022-03-13T18:42:52.391" v="739" actId="478"/>
          <ac:cxnSpMkLst>
            <pc:docMk/>
            <pc:sldMk cId="1547729043" sldId="910"/>
            <ac:cxnSpMk id="8" creationId="{2ED678DA-EC2A-44DE-84FE-F3BD01B860EE}"/>
          </ac:cxnSpMkLst>
        </pc:cxnChg>
      </pc:sldChg>
      <pc:sldChg chg="addSp delSp modSp mod">
        <pc:chgData name="Issam Toufik" userId="910a7b8e-d50d-42b5-8a90-c9aaeb763a91" providerId="ADAL" clId="{391A1B55-930B-4FA2-B614-13688894127B}" dt="2022-03-14T21:16:03.632" v="3330"/>
        <pc:sldMkLst>
          <pc:docMk/>
          <pc:sldMk cId="1058135289" sldId="915"/>
        </pc:sldMkLst>
        <pc:spChg chg="add del mod">
          <ac:chgData name="Issam Toufik" userId="910a7b8e-d50d-42b5-8a90-c9aaeb763a91" providerId="ADAL" clId="{391A1B55-930B-4FA2-B614-13688894127B}" dt="2022-03-14T21:02:41.226" v="3288" actId="478"/>
          <ac:spMkLst>
            <pc:docMk/>
            <pc:sldMk cId="1058135289" sldId="915"/>
            <ac:spMk id="2" creationId="{71A40AF2-8FBC-4C0C-8A6A-7633E27C4BD3}"/>
          </ac:spMkLst>
        </pc:spChg>
        <pc:spChg chg="add del mod">
          <ac:chgData name="Issam Toufik" userId="910a7b8e-d50d-42b5-8a90-c9aaeb763a91" providerId="ADAL" clId="{391A1B55-930B-4FA2-B614-13688894127B}" dt="2022-03-14T21:16:02.829" v="3329" actId="478"/>
          <ac:spMkLst>
            <pc:docMk/>
            <pc:sldMk cId="1058135289" sldId="915"/>
            <ac:spMk id="9" creationId="{79CF6F83-7166-4198-AFF2-AE35D7CBD34E}"/>
          </ac:spMkLst>
        </pc:spChg>
        <pc:spChg chg="add mod">
          <ac:chgData name="Issam Toufik" userId="910a7b8e-d50d-42b5-8a90-c9aaeb763a91" providerId="ADAL" clId="{391A1B55-930B-4FA2-B614-13688894127B}" dt="2022-03-14T21:16:03.632" v="3330"/>
          <ac:spMkLst>
            <pc:docMk/>
            <pc:sldMk cId="1058135289" sldId="915"/>
            <ac:spMk id="10" creationId="{2EAE45A2-8A9D-48EF-BA1C-16D64CF8B56F}"/>
          </ac:spMkLst>
        </pc:spChg>
      </pc:sldChg>
      <pc:sldChg chg="del">
        <pc:chgData name="Issam Toufik" userId="910a7b8e-d50d-42b5-8a90-c9aaeb763a91" providerId="ADAL" clId="{391A1B55-930B-4FA2-B614-13688894127B}" dt="2022-03-14T08:20:44.218" v="981" actId="47"/>
        <pc:sldMkLst>
          <pc:docMk/>
          <pc:sldMk cId="1265223945" sldId="916"/>
        </pc:sldMkLst>
      </pc:sldChg>
      <pc:sldChg chg="addSp delSp modSp mod">
        <pc:chgData name="Issam Toufik" userId="910a7b8e-d50d-42b5-8a90-c9aaeb763a91" providerId="ADAL" clId="{391A1B55-930B-4FA2-B614-13688894127B}" dt="2022-03-14T08:29:22.447" v="1328" actId="1076"/>
        <pc:sldMkLst>
          <pc:docMk/>
          <pc:sldMk cId="396043029" sldId="917"/>
        </pc:sldMkLst>
        <pc:graphicFrameChg chg="add mod">
          <ac:chgData name="Issam Toufik" userId="910a7b8e-d50d-42b5-8a90-c9aaeb763a91" providerId="ADAL" clId="{391A1B55-930B-4FA2-B614-13688894127B}" dt="2022-03-14T08:29:22.447" v="1328" actId="1076"/>
          <ac:graphicFrameMkLst>
            <pc:docMk/>
            <pc:sldMk cId="396043029" sldId="917"/>
            <ac:graphicFrameMk id="4" creationId="{CE55E412-E775-4278-8F61-9F7632E2C5D3}"/>
          </ac:graphicFrameMkLst>
        </pc:graphicFrameChg>
        <pc:graphicFrameChg chg="del mod">
          <ac:chgData name="Issam Toufik" userId="910a7b8e-d50d-42b5-8a90-c9aaeb763a91" providerId="ADAL" clId="{391A1B55-930B-4FA2-B614-13688894127B}" dt="2022-03-14T08:28:35.153" v="1080" actId="478"/>
          <ac:graphicFrameMkLst>
            <pc:docMk/>
            <pc:sldMk cId="396043029" sldId="917"/>
            <ac:graphicFrameMk id="7" creationId="{B5082BBC-5551-45D1-8BCD-A4132DD94B79}"/>
          </ac:graphicFrameMkLst>
        </pc:graphicFrameChg>
      </pc:sldChg>
      <pc:sldChg chg="addSp delSp modSp mod">
        <pc:chgData name="Issam Toufik" userId="910a7b8e-d50d-42b5-8a90-c9aaeb763a91" providerId="ADAL" clId="{391A1B55-930B-4FA2-B614-13688894127B}" dt="2022-03-11T14:49:20.159" v="441" actId="14100"/>
        <pc:sldMkLst>
          <pc:docMk/>
          <pc:sldMk cId="4047862151" sldId="925"/>
        </pc:sldMkLst>
        <pc:spChg chg="add mod">
          <ac:chgData name="Issam Toufik" userId="910a7b8e-d50d-42b5-8a90-c9aaeb763a91" providerId="ADAL" clId="{391A1B55-930B-4FA2-B614-13688894127B}" dt="2022-03-11T14:49:20.159" v="441" actId="14100"/>
          <ac:spMkLst>
            <pc:docMk/>
            <pc:sldMk cId="4047862151" sldId="925"/>
            <ac:spMk id="3" creationId="{6476CCFD-7B63-4D0B-AD22-2A4E63505173}"/>
          </ac:spMkLst>
        </pc:spChg>
        <pc:spChg chg="mod">
          <ac:chgData name="Issam Toufik" userId="910a7b8e-d50d-42b5-8a90-c9aaeb763a91" providerId="ADAL" clId="{391A1B55-930B-4FA2-B614-13688894127B}" dt="2022-03-11T14:49:11.904" v="440" actId="1037"/>
          <ac:spMkLst>
            <pc:docMk/>
            <pc:sldMk cId="4047862151" sldId="925"/>
            <ac:spMk id="4" creationId="{E8A6ADC6-C193-4AE0-AD29-B0F8F402AC4A}"/>
          </ac:spMkLst>
        </pc:spChg>
        <pc:picChg chg="add mod modCrop">
          <ac:chgData name="Issam Toufik" userId="910a7b8e-d50d-42b5-8a90-c9aaeb763a91" providerId="ADAL" clId="{391A1B55-930B-4FA2-B614-13688894127B}" dt="2022-03-11T14:48:12.152" v="393" actId="14100"/>
          <ac:picMkLst>
            <pc:docMk/>
            <pc:sldMk cId="4047862151" sldId="925"/>
            <ac:picMk id="6" creationId="{BAF90B7D-A39A-4557-A1E7-7F2E68678A7D}"/>
          </ac:picMkLst>
        </pc:picChg>
        <pc:picChg chg="add del mod">
          <ac:chgData name="Issam Toufik" userId="910a7b8e-d50d-42b5-8a90-c9aaeb763a91" providerId="ADAL" clId="{391A1B55-930B-4FA2-B614-13688894127B}" dt="2022-03-11T14:47:39.247" v="384" actId="478"/>
          <ac:picMkLst>
            <pc:docMk/>
            <pc:sldMk cId="4047862151" sldId="925"/>
            <ac:picMk id="1026" creationId="{22705879-9AB7-41AD-9C31-8EB378061473}"/>
          </ac:picMkLst>
        </pc:picChg>
      </pc:sldChg>
      <pc:sldChg chg="addSp delSp modSp mod">
        <pc:chgData name="Issam Toufik" userId="910a7b8e-d50d-42b5-8a90-c9aaeb763a91" providerId="ADAL" clId="{391A1B55-930B-4FA2-B614-13688894127B}" dt="2022-03-14T20:44:45.263" v="3246"/>
        <pc:sldMkLst>
          <pc:docMk/>
          <pc:sldMk cId="145996142" sldId="926"/>
        </pc:sldMkLst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" creationId="{E1AEC191-4046-48D6-9150-45C3DC83114F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" creationId="{4E80D798-D22B-4DE7-A3E0-D285D0BA7CA1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" creationId="{7AE3CFE5-0D48-4DF1-94E8-3E9F5149B485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" creationId="{1A0D6BEC-1063-446A-A84F-E48CEE9E4C8C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8" creationId="{B097E552-EF63-4C0F-86B2-B92329124FBA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9" creationId="{14BD89FB-B281-41E6-A858-62CE67B7A76B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0" creationId="{B997F172-1BAE-47C4-84C2-FD34205BFAD4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1" creationId="{C71158B8-87AB-400F-96A7-9B1EA54233AF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2" creationId="{B9812BE2-2B4A-46B3-9120-55121D392CB9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3" creationId="{18BEBF9C-C1DA-4311-82A8-8240750D5A6A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4" creationId="{4C251C1D-389C-4918-9CC1-09F577E52307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5" creationId="{E7C818E7-F09D-441F-BABD-30AB480DE3CB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6" creationId="{7C10E175-9D3A-4FC6-B0E8-4C0DC503C7AC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7" creationId="{6995FFF2-B8A3-40BE-AA35-9D6E16CC46E5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8" creationId="{5466D501-5D31-4301-80B3-5CB1B24E3005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9" creationId="{86AE80D3-E79E-42C4-8A2A-44342FE0BD92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0" creationId="{A83EC4ED-2CD8-43E5-8324-F1F393D0B0CA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1" creationId="{7FEAB1AE-ED1F-498A-81C4-9C0824D02BB9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2" creationId="{0ABD7DE2-744A-4D74-89AF-6D77C5D687E8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3" creationId="{640F1B71-92B1-451C-913C-0605FAA8B817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4" creationId="{16D7C711-0135-4AA0-9F3B-83AEE82FF1DA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5" creationId="{753F8FD0-257E-4023-8958-F135487FE935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6" creationId="{3D05B557-50CE-4689-AA0B-92EB08442AAD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7" creationId="{29CC5164-50CE-474E-989E-96C5DE7EC5E7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8" creationId="{CECB6E11-0196-48BF-A708-37C9B7C91DE4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9" creationId="{DD1FFC8E-B089-459B-8F3D-D380AF8AF054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0" creationId="{C1E6A8C5-689B-4A8C-918E-53E728E69470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1" creationId="{EADCBD9C-7F90-4C8E-A76F-FF92DDC70F19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2" creationId="{5446458C-12BF-4963-9BCE-C96B60089626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3" creationId="{E480ABAB-21B6-49BB-9411-F5D07492E0E3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4" creationId="{AC35B6EE-6E42-4644-867E-F05CA9214611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5" creationId="{595E7F8C-ADD1-4827-B05C-8254334E81D0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6" creationId="{51D47055-C016-41FB-B78C-7ADBBFBE2291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7" creationId="{95E6053E-A0F9-47DD-9A72-9CF4CBE10192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8" creationId="{DDCE60EA-4E3F-4274-BE99-698867FE41A0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9" creationId="{70F18218-5177-426C-84CC-D14D36C4AD4A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0" creationId="{16DA1CD6-0B4C-4B7A-AD6B-CB5AE13ADBFF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1" creationId="{C41F94A1-E7BA-4B50-92EE-9C60691B8FD5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2" creationId="{23C8BDC3-A473-4926-8730-6001C28A2BD8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3" creationId="{D5E1D55C-1B4B-415D-8061-5FFA249055E4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4" creationId="{60A983A8-5AD3-42A1-943A-8638170E4F75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5" creationId="{35DF9B81-D8DE-4064-AAE3-D71BF77C461B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6" creationId="{90202507-ECB1-4F4F-9299-A35EF2C74CEF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7" creationId="{CD36EFB8-3626-4E77-AF5E-C1D28305EEFD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8" creationId="{95BA2615-77CC-4EF3-B2D0-43ED09012242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9" creationId="{7E3272AD-6929-4F85-B28C-E81E21DF6F63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0" creationId="{608167DB-710D-4FF9-ADE2-9F2169CFF3F9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1" creationId="{0365DFB5-A685-43F1-BE5A-BCC6D4DE3735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2" creationId="{D1CB06E4-A8F9-40FD-9E17-7E9B7F9FB531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3" creationId="{01EC92FF-E537-4F47-9FDE-09BA3A6BD5DF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4" creationId="{8ED3B3DD-C59B-4FF8-9878-B26A3B4698AF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5" creationId="{1973EFFB-BAB1-449C-AF85-87776E57CB17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6" creationId="{3D91C35E-9372-498B-984E-955E75D931A1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7" creationId="{119924AE-47C4-4E64-AC94-79220D123B67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8" creationId="{750E9EFD-0200-4DC7-836D-0D906C236E8B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9" creationId="{1454A2AF-C708-43BE-B005-134A182DC8D2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0" creationId="{8223721A-8B20-45E1-8F8A-15871BA181D3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1" creationId="{8EC28466-61F7-459C-A51D-0D739297DAD6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2" creationId="{804FE179-8BCA-4317-A9D3-827B6D0879C5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3" creationId="{1A309FA1-272D-4416-97C2-D61218FB3934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4" creationId="{CD26D32A-7372-457D-862E-1179C0AAD3C7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5" creationId="{4BD0B4A5-238A-4D2E-8479-278C7B3F0667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6" creationId="{65E63D3F-1BE4-4223-9998-45D691A8878F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7" creationId="{9766CE18-98B2-41C5-9475-2AE17BA84C8E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8" creationId="{3B737876-E76A-4FD6-9C97-FD418E5A0B2A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9" creationId="{2BB30114-92FF-4099-8F64-6E56DAB5C2F8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0" creationId="{B350B445-C107-4837-BE0F-F2FBADB16B5F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1" creationId="{EF2D2E9B-A86B-4827-94BB-C1600C1DD7EC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2" creationId="{0A42DA48-61BB-40EF-BDB0-C97883505FB1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3" creationId="{FDC1CC36-281B-4E88-924F-50821BEB6C81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4" creationId="{40CFBA03-D89F-4D46-865B-984D6914192C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5" creationId="{A5F6B2DB-F465-47EB-9F30-2E0A5D38461D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6" creationId="{86B2C711-03B6-48C9-99AD-BE3FC8436B79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7" creationId="{8A2320AF-C88A-43C6-8F5B-4132A2953F53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8" creationId="{E871AD58-0602-4F40-8F72-C2EC8F7F5E19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9" creationId="{7B27986A-E47D-4129-82D8-65807C2CE6A6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80" creationId="{E9A6C934-2804-41FE-BF43-67EBE7BFDAAC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81" creationId="{AA793C87-3B76-4B57-A430-18188F71AA9A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82" creationId="{3EB9B253-3305-4E19-A91B-809F7A9AA69D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83" creationId="{44DBF2EC-C74E-4CEA-A15E-ACDC2229B355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84" creationId="{FC9175DF-FA79-41EF-93FE-95EC82366F77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85" creationId="{BC97D9A3-7A2F-4AFB-B506-0A7E2F714919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92" creationId="{BDE16648-DB44-4E41-B3CF-B9073DE12229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93" creationId="{0E80E78F-F47D-4A16-9685-3807E1E3B17F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94" creationId="{56C44D5B-CF26-4D68-A2FA-2B4836044943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95" creationId="{6AF15D1C-4CCB-4243-A270-BD901662386F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96" creationId="{A6CDCB40-B57B-4EAC-AC62-0F8C864902CA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97" creationId="{85AA9361-B3C3-46AE-9E07-2C64589A268B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98" creationId="{F55267C3-5071-40B1-84A8-FE2FAFFC27F1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99" creationId="{877D4B7D-7D10-47F7-8862-76D0CFE64421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0" creationId="{FDD16FCD-BF65-4F8F-B068-77F44E6BA73A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1" creationId="{83C2A78A-B5A0-4A7A-8BFB-501CDF189B38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2" creationId="{FFB8C58D-8B05-4017-99A1-C45ECB192D1A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3" creationId="{1AC5A7EC-2D40-409C-8FB2-5391F7576531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4" creationId="{3CFD7365-0AE8-481A-AAC0-3E0527A213CB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5" creationId="{AD891A1E-E53F-45D7-954F-99948D1B8C6D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6" creationId="{4361D057-F9C3-464C-8F40-89EDCBB1A975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7" creationId="{9835A81C-A345-405D-BE4C-EEB974CC69B2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8" creationId="{A955D2EE-EE19-403E-964D-E3A419ED9C79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9" creationId="{3669EDD0-CCE8-4E23-B6AD-CCBAE1BC7EBE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0" creationId="{325E79C2-8E82-4ABA-840A-B598572290B6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1" creationId="{1790DA3E-0945-4164-8B57-D576D1BAC333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2" creationId="{EDE33FEB-5828-480D-84BE-7BDB00D98AE4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3" creationId="{5DD22FE3-82A8-4190-BA76-B6D0F66BC795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4" creationId="{8D63BEE2-54C5-456E-9759-A3D8A6C08E62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5" creationId="{3D214867-FE34-43E3-BC84-1891C683A369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6" creationId="{75485AE0-4900-4A10-927B-9C27732C9C59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7" creationId="{E91C2240-E73D-4142-9F3D-2F3FE015C2EC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8" creationId="{9D51D869-1E80-4C84-9A13-D5D56897FD1D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9" creationId="{9C5CFCBD-98CF-4575-92C6-AD1BBCE0694D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0" creationId="{FC966BF8-183D-4018-B150-3A752EC6A1CE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1" creationId="{DFAC8F92-22B3-49FA-B133-CF473D91B880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2" creationId="{18BE037E-3D31-44B9-82A4-821ED016B54C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3" creationId="{A6B4A80C-745F-4BB4-968E-F05B82EE3294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4" creationId="{E9D2C101-20B2-4A64-8C8C-3AA5FC3E279D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5" creationId="{94039395-F56A-40C6-A8DD-5BC0D88CAADE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6" creationId="{1395CA41-9552-486E-9FF9-46963F99F687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7" creationId="{9DC57589-A75F-4118-91F5-3AB6FE0D3CF4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8" creationId="{5FBEDF98-8C06-409E-AD10-4D9FDF145008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9" creationId="{BD7D9E49-1310-4E11-82D1-5D647D124C3E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0" creationId="{7A75D7B4-9E1E-439B-BC3D-0F6BD0D998F6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1" creationId="{86739FEF-65CC-43D0-977F-36D2F245A886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2" creationId="{8DFF2D95-953E-4167-B8B8-38EDC2D4BA8A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3" creationId="{CBFD780F-9D47-4D93-9D00-4D2CF25133F1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4" creationId="{6BF9CAE8-6763-462D-B1E0-61F9BFC80FBB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5" creationId="{B61B19E1-40D2-4D97-BBEC-61E8117EA14E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6" creationId="{026B81AE-6585-4C43-A19B-FCEB435CBDED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7" creationId="{4C491ED7-AB21-42AE-9BDB-178BA34E4109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8" creationId="{99B50A5D-B2FF-4691-9808-D4257EF3D2E3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9" creationId="{83F84BDB-D0BB-45AF-A849-FF090F1AE625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0" creationId="{BC76DEB0-7913-4517-9C1A-F6AF1279BCFD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1" creationId="{39E89B7D-95D1-4297-BC6D-D95A130AEF78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2" creationId="{966F907E-6A0A-4336-9FF7-5D04A563C66B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3" creationId="{67B14B0D-ECE4-4342-B3E5-D4A8D65766D3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4" creationId="{0C4C0C77-C55D-48CE-B44C-5FCDC6BAC089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5" creationId="{4A54F57F-C69D-4E0F-B28C-104B0424D69F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6" creationId="{882EF732-AF13-44B1-AF2F-032359BBEF25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7" creationId="{81B77ADF-67A6-4794-B7EA-98443546A14C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8" creationId="{EF08708A-513C-424B-8974-F749DACFC7D0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9" creationId="{B715D504-440D-4AEB-B1BC-D096800ADA81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0" creationId="{8437E655-FF22-4868-A9EF-339E45DEFD61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1" creationId="{0F60B983-1AEE-47AD-B1DE-104B6AAC5C11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2" creationId="{67A22FD6-FC14-40D4-AC3D-1CE1477DF24F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3" creationId="{FD3EB23A-4602-4A7D-8CF8-D2EDBE445066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4" creationId="{C4B57CD4-9785-4412-8662-930AEC310DA5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5" creationId="{3D0B0CA1-FEC5-4A28-936C-7F7949DF425A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6" creationId="{09B85780-55F4-4625-9139-1B88ED69D64B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7" creationId="{0F08822D-59B7-49A8-9B72-41BE3A692C45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8" creationId="{8E0C73AB-58EE-4821-AA69-3FEF98481956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9" creationId="{35BDA808-6CF0-44DC-8DD7-360B04908DDA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60" creationId="{56D02A29-3879-4F04-8D27-9D0184D1C446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61" creationId="{B8AA91AA-90A5-4FAF-8CCE-1D2CD2934ABC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62" creationId="{2DC077F6-77AC-4570-8A87-680772804667}"/>
          </ac:spMkLst>
        </pc:spChg>
        <pc:spChg chg="add del mod">
          <ac:chgData name="Issam Toufik" userId="910a7b8e-d50d-42b5-8a90-c9aaeb763a91" providerId="ADAL" clId="{391A1B55-930B-4FA2-B614-13688894127B}" dt="2022-03-14T11:00:34.659" v="2101" actId="478"/>
          <ac:spMkLst>
            <pc:docMk/>
            <pc:sldMk cId="145996142" sldId="926"/>
            <ac:spMk id="163" creationId="{AC190D88-2E87-4B6F-A43D-ADE20D0C11CB}"/>
          </ac:spMkLst>
        </pc:spChg>
        <pc:spChg chg="add del mod">
          <ac:chgData name="Issam Toufik" userId="910a7b8e-d50d-42b5-8a90-c9aaeb763a91" providerId="ADAL" clId="{391A1B55-930B-4FA2-B614-13688894127B}" dt="2022-03-11T14:41:27.580" v="294" actId="478"/>
          <ac:spMkLst>
            <pc:docMk/>
            <pc:sldMk cId="145996142" sldId="926"/>
            <ac:spMk id="164" creationId="{47C2629C-C996-4AF1-8522-3736BC36B896}"/>
          </ac:spMkLst>
        </pc:spChg>
        <pc:spChg chg="add mod">
          <ac:chgData name="Issam Toufik" userId="910a7b8e-d50d-42b5-8a90-c9aaeb763a91" providerId="ADAL" clId="{391A1B55-930B-4FA2-B614-13688894127B}" dt="2022-03-11T14:44:09.175" v="374" actId="1038"/>
          <ac:spMkLst>
            <pc:docMk/>
            <pc:sldMk cId="145996142" sldId="926"/>
            <ac:spMk id="165" creationId="{BCFA0554-72E4-49E4-9A69-F8577F80AB34}"/>
          </ac:spMkLst>
        </pc:spChg>
        <pc:spChg chg="add del mod">
          <ac:chgData name="Issam Toufik" userId="910a7b8e-d50d-42b5-8a90-c9aaeb763a91" providerId="ADAL" clId="{391A1B55-930B-4FA2-B614-13688894127B}" dt="2022-03-14T11:00:32.107" v="2100" actId="478"/>
          <ac:spMkLst>
            <pc:docMk/>
            <pc:sldMk cId="145996142" sldId="926"/>
            <ac:spMk id="166" creationId="{E5A2102A-1AED-4556-873E-CAF448134352}"/>
          </ac:spMkLst>
        </pc:spChg>
        <pc:spChg chg="add mod">
          <ac:chgData name="Issam Toufik" userId="910a7b8e-d50d-42b5-8a90-c9aaeb763a91" providerId="ADAL" clId="{391A1B55-930B-4FA2-B614-13688894127B}" dt="2022-03-14T20:44:45.263" v="3246"/>
          <ac:spMkLst>
            <pc:docMk/>
            <pc:sldMk cId="145996142" sldId="926"/>
            <ac:spMk id="167" creationId="{1E6C09E1-3044-4B2B-A568-16EB6CB5F531}"/>
          </ac:spMkLst>
        </pc:spChg>
        <pc:cxnChg chg="add mod">
          <ac:chgData name="Issam Toufik" userId="910a7b8e-d50d-42b5-8a90-c9aaeb763a91" providerId="ADAL" clId="{391A1B55-930B-4FA2-B614-13688894127B}" dt="2022-03-11T14:42:56.421" v="331" actId="1036"/>
          <ac:cxnSpMkLst>
            <pc:docMk/>
            <pc:sldMk cId="145996142" sldId="926"/>
            <ac:cxnSpMk id="86" creationId="{3514F9B2-34B8-4FA1-8409-387E932C71D5}"/>
          </ac:cxnSpMkLst>
        </pc:cxnChg>
        <pc:cxnChg chg="add mod">
          <ac:chgData name="Issam Toufik" userId="910a7b8e-d50d-42b5-8a90-c9aaeb763a91" providerId="ADAL" clId="{391A1B55-930B-4FA2-B614-13688894127B}" dt="2022-03-11T14:42:56.421" v="331" actId="1036"/>
          <ac:cxnSpMkLst>
            <pc:docMk/>
            <pc:sldMk cId="145996142" sldId="926"/>
            <ac:cxnSpMk id="87" creationId="{48CECA5E-91E8-4EFA-BFCB-827467B500D3}"/>
          </ac:cxnSpMkLst>
        </pc:cxnChg>
        <pc:cxnChg chg="add mod">
          <ac:chgData name="Issam Toufik" userId="910a7b8e-d50d-42b5-8a90-c9aaeb763a91" providerId="ADAL" clId="{391A1B55-930B-4FA2-B614-13688894127B}" dt="2022-03-11T14:42:56.421" v="331" actId="1036"/>
          <ac:cxnSpMkLst>
            <pc:docMk/>
            <pc:sldMk cId="145996142" sldId="926"/>
            <ac:cxnSpMk id="88" creationId="{531B62A2-683F-4726-928D-D35FBE5ADB5C}"/>
          </ac:cxnSpMkLst>
        </pc:cxnChg>
        <pc:cxnChg chg="add mod">
          <ac:chgData name="Issam Toufik" userId="910a7b8e-d50d-42b5-8a90-c9aaeb763a91" providerId="ADAL" clId="{391A1B55-930B-4FA2-B614-13688894127B}" dt="2022-03-11T14:42:56.421" v="331" actId="1036"/>
          <ac:cxnSpMkLst>
            <pc:docMk/>
            <pc:sldMk cId="145996142" sldId="926"/>
            <ac:cxnSpMk id="89" creationId="{E5F2E33B-2E6A-4B14-97CA-88BFCAEA256C}"/>
          </ac:cxnSpMkLst>
        </pc:cxnChg>
        <pc:cxnChg chg="add mod">
          <ac:chgData name="Issam Toufik" userId="910a7b8e-d50d-42b5-8a90-c9aaeb763a91" providerId="ADAL" clId="{391A1B55-930B-4FA2-B614-13688894127B}" dt="2022-03-11T14:42:56.421" v="331" actId="1036"/>
          <ac:cxnSpMkLst>
            <pc:docMk/>
            <pc:sldMk cId="145996142" sldId="926"/>
            <ac:cxnSpMk id="90" creationId="{26041D7E-D26B-405A-8BA9-7B7796FB7C7F}"/>
          </ac:cxnSpMkLst>
        </pc:cxnChg>
        <pc:cxnChg chg="add mod">
          <ac:chgData name="Issam Toufik" userId="910a7b8e-d50d-42b5-8a90-c9aaeb763a91" providerId="ADAL" clId="{391A1B55-930B-4FA2-B614-13688894127B}" dt="2022-03-11T14:42:56.421" v="331" actId="1036"/>
          <ac:cxnSpMkLst>
            <pc:docMk/>
            <pc:sldMk cId="145996142" sldId="926"/>
            <ac:cxnSpMk id="91" creationId="{BF113935-E4C4-4DD7-B511-036267387DA3}"/>
          </ac:cxnSpMkLst>
        </pc:cxnChg>
        <pc:cxnChg chg="add mod">
          <ac:chgData name="Issam Toufik" userId="910a7b8e-d50d-42b5-8a90-c9aaeb763a91" providerId="ADAL" clId="{391A1B55-930B-4FA2-B614-13688894127B}" dt="2022-03-11T14:44:09.175" v="374" actId="1038"/>
          <ac:cxnSpMkLst>
            <pc:docMk/>
            <pc:sldMk cId="145996142" sldId="926"/>
            <ac:cxnSpMk id="168" creationId="{3E9EB6DB-D2A6-470B-83D7-0ADE04C1201A}"/>
          </ac:cxnSpMkLst>
        </pc:cxnChg>
        <pc:cxnChg chg="add del mod">
          <ac:chgData name="Issam Toufik" userId="910a7b8e-d50d-42b5-8a90-c9aaeb763a91" providerId="ADAL" clId="{391A1B55-930B-4FA2-B614-13688894127B}" dt="2022-03-11T14:41:24.409" v="293" actId="478"/>
          <ac:cxnSpMkLst>
            <pc:docMk/>
            <pc:sldMk cId="145996142" sldId="926"/>
            <ac:cxnSpMk id="169" creationId="{EBEA9124-98BF-4542-B1A7-20421F8CBAAF}"/>
          </ac:cxnSpMkLst>
        </pc:cxnChg>
      </pc:sldChg>
      <pc:sldChg chg="addSp delSp modSp mod">
        <pc:chgData name="Issam Toufik" userId="910a7b8e-d50d-42b5-8a90-c9aaeb763a91" providerId="ADAL" clId="{391A1B55-930B-4FA2-B614-13688894127B}" dt="2022-03-13T18:49:25.132" v="811" actId="1036"/>
        <pc:sldMkLst>
          <pc:docMk/>
          <pc:sldMk cId="1095153047" sldId="927"/>
        </pc:sldMkLst>
        <pc:graphicFrameChg chg="add del">
          <ac:chgData name="Issam Toufik" userId="910a7b8e-d50d-42b5-8a90-c9aaeb763a91" providerId="ADAL" clId="{391A1B55-930B-4FA2-B614-13688894127B}" dt="2022-03-13T18:49:19.085" v="778" actId="478"/>
          <ac:graphicFrameMkLst>
            <pc:docMk/>
            <pc:sldMk cId="1095153047" sldId="927"/>
            <ac:graphicFrameMk id="4" creationId="{BDFD3779-C05F-4504-B385-9CA8BE1D3952}"/>
          </ac:graphicFrameMkLst>
        </pc:graphicFrameChg>
        <pc:graphicFrameChg chg="add del mod">
          <ac:chgData name="Issam Toufik" userId="910a7b8e-d50d-42b5-8a90-c9aaeb763a91" providerId="ADAL" clId="{391A1B55-930B-4FA2-B614-13688894127B}" dt="2022-03-13T18:49:16.092" v="776"/>
          <ac:graphicFrameMkLst>
            <pc:docMk/>
            <pc:sldMk cId="1095153047" sldId="927"/>
            <ac:graphicFrameMk id="5" creationId="{AF51E184-7F98-454D-BA06-6FBE37DA9A5F}"/>
          </ac:graphicFrameMkLst>
        </pc:graphicFrameChg>
        <pc:graphicFrameChg chg="add mod">
          <ac:chgData name="Issam Toufik" userId="910a7b8e-d50d-42b5-8a90-c9aaeb763a91" providerId="ADAL" clId="{391A1B55-930B-4FA2-B614-13688894127B}" dt="2022-03-13T18:49:13.577" v="772"/>
          <ac:graphicFrameMkLst>
            <pc:docMk/>
            <pc:sldMk cId="1095153047" sldId="927"/>
            <ac:graphicFrameMk id="6" creationId="{AF51E184-7F98-454D-BA06-6FBE37DA9A5F}"/>
          </ac:graphicFrameMkLst>
        </pc:graphicFrameChg>
        <pc:graphicFrameChg chg="add mod">
          <ac:chgData name="Issam Toufik" userId="910a7b8e-d50d-42b5-8a90-c9aaeb763a91" providerId="ADAL" clId="{391A1B55-930B-4FA2-B614-13688894127B}" dt="2022-03-13T18:49:25.132" v="811" actId="1036"/>
          <ac:graphicFrameMkLst>
            <pc:docMk/>
            <pc:sldMk cId="1095153047" sldId="927"/>
            <ac:graphicFrameMk id="7" creationId="{AF51E184-7F98-454D-BA06-6FBE37DA9A5F}"/>
          </ac:graphicFrameMkLst>
        </pc:graphicFrameChg>
      </pc:sldChg>
      <pc:sldChg chg="addSp delSp modSp mod">
        <pc:chgData name="Issam Toufik" userId="910a7b8e-d50d-42b5-8a90-c9aaeb763a91" providerId="ADAL" clId="{391A1B55-930B-4FA2-B614-13688894127B}" dt="2022-03-14T21:01:56.742" v="3277" actId="20577"/>
        <pc:sldMkLst>
          <pc:docMk/>
          <pc:sldMk cId="2324043057" sldId="928"/>
        </pc:sldMkLst>
        <pc:spChg chg="mod">
          <ac:chgData name="Issam Toufik" userId="910a7b8e-d50d-42b5-8a90-c9aaeb763a91" providerId="ADAL" clId="{391A1B55-930B-4FA2-B614-13688894127B}" dt="2022-03-14T21:01:56.742" v="3277" actId="20577"/>
          <ac:spMkLst>
            <pc:docMk/>
            <pc:sldMk cId="2324043057" sldId="928"/>
            <ac:spMk id="2" creationId="{09BF5BC8-0422-4430-A34C-740A1B22F04A}"/>
          </ac:spMkLst>
        </pc:spChg>
        <pc:graphicFrameChg chg="add del mod">
          <ac:chgData name="Issam Toufik" userId="910a7b8e-d50d-42b5-8a90-c9aaeb763a91" providerId="ADAL" clId="{391A1B55-930B-4FA2-B614-13688894127B}" dt="2022-03-14T21:01:12.281" v="3267" actId="478"/>
          <ac:graphicFrameMkLst>
            <pc:docMk/>
            <pc:sldMk cId="2324043057" sldId="928"/>
            <ac:graphicFrameMk id="4" creationId="{1E9A77BB-DFA0-40CA-9CA4-1518AD512003}"/>
          </ac:graphicFrameMkLst>
        </pc:graphicFrameChg>
        <pc:graphicFrameChg chg="add del">
          <ac:chgData name="Issam Toufik" userId="910a7b8e-d50d-42b5-8a90-c9aaeb763a91" providerId="ADAL" clId="{391A1B55-930B-4FA2-B614-13688894127B}" dt="2022-03-14T21:01:35.554" v="3272" actId="478"/>
          <ac:graphicFrameMkLst>
            <pc:docMk/>
            <pc:sldMk cId="2324043057" sldId="928"/>
            <ac:graphicFrameMk id="5" creationId="{C9919389-76B0-4DDD-9A59-AC4E375DCE9B}"/>
          </ac:graphicFrameMkLst>
        </pc:graphicFrameChg>
        <pc:graphicFrameChg chg="add mod">
          <ac:chgData name="Issam Toufik" userId="910a7b8e-d50d-42b5-8a90-c9aaeb763a91" providerId="ADAL" clId="{391A1B55-930B-4FA2-B614-13688894127B}" dt="2022-03-14T21:01:46.164" v="3274" actId="14100"/>
          <ac:graphicFrameMkLst>
            <pc:docMk/>
            <pc:sldMk cId="2324043057" sldId="928"/>
            <ac:graphicFrameMk id="6" creationId="{1E9A77BB-DFA0-40CA-9CA4-1518AD512003}"/>
          </ac:graphicFrameMkLst>
        </pc:graphicFrameChg>
      </pc:sldChg>
      <pc:sldChg chg="addSp delSp modSp mod">
        <pc:chgData name="Issam Toufik" userId="910a7b8e-d50d-42b5-8a90-c9aaeb763a91" providerId="ADAL" clId="{391A1B55-930B-4FA2-B614-13688894127B}" dt="2022-03-14T21:15:50.107" v="3328" actId="1076"/>
        <pc:sldMkLst>
          <pc:docMk/>
          <pc:sldMk cId="1861913278" sldId="929"/>
        </pc:sldMkLst>
        <pc:spChg chg="add mod">
          <ac:chgData name="Issam Toufik" userId="910a7b8e-d50d-42b5-8a90-c9aaeb763a91" providerId="ADAL" clId="{391A1B55-930B-4FA2-B614-13688894127B}" dt="2022-03-14T21:15:50.107" v="3328" actId="1076"/>
          <ac:spMkLst>
            <pc:docMk/>
            <pc:sldMk cId="1861913278" sldId="929"/>
            <ac:spMk id="7" creationId="{DA386559-58A4-4D23-8469-9DE52B6EC65F}"/>
          </ac:spMkLst>
        </pc:spChg>
        <pc:graphicFrameChg chg="add del">
          <ac:chgData name="Issam Toufik" userId="910a7b8e-d50d-42b5-8a90-c9aaeb763a91" providerId="ADAL" clId="{391A1B55-930B-4FA2-B614-13688894127B}" dt="2022-03-13T18:52:42.802" v="822" actId="478"/>
          <ac:graphicFrameMkLst>
            <pc:docMk/>
            <pc:sldMk cId="1861913278" sldId="929"/>
            <ac:graphicFrameMk id="4" creationId="{38ADEE9C-5B3F-4076-A36D-2DE7207A13B4}"/>
          </ac:graphicFrameMkLst>
        </pc:graphicFrameChg>
        <pc:graphicFrameChg chg="add mod">
          <ac:chgData name="Issam Toufik" userId="910a7b8e-d50d-42b5-8a90-c9aaeb763a91" providerId="ADAL" clId="{391A1B55-930B-4FA2-B614-13688894127B}" dt="2022-03-13T18:52:42.291" v="821"/>
          <ac:graphicFrameMkLst>
            <pc:docMk/>
            <pc:sldMk cId="1861913278" sldId="929"/>
            <ac:graphicFrameMk id="6" creationId="{800F9579-37B0-4A83-BC55-5C23AD57116E}"/>
          </ac:graphicFrameMkLst>
        </pc:graphicFrameChg>
      </pc:sldChg>
      <pc:sldChg chg="del">
        <pc:chgData name="Issam Toufik" userId="910a7b8e-d50d-42b5-8a90-c9aaeb763a91" providerId="ADAL" clId="{391A1B55-930B-4FA2-B614-13688894127B}" dt="2022-03-13T18:56:33.139" v="869" actId="47"/>
        <pc:sldMkLst>
          <pc:docMk/>
          <pc:sldMk cId="699048827" sldId="930"/>
        </pc:sldMkLst>
      </pc:sldChg>
      <pc:sldChg chg="addSp delSp modSp mod">
        <pc:chgData name="Issam Toufik" userId="910a7b8e-d50d-42b5-8a90-c9aaeb763a91" providerId="ADAL" clId="{391A1B55-930B-4FA2-B614-13688894127B}" dt="2022-03-14T21:16:31.996" v="3336"/>
        <pc:sldMkLst>
          <pc:docMk/>
          <pc:sldMk cId="779374631" sldId="931"/>
        </pc:sldMkLst>
        <pc:spChg chg="add del mod">
          <ac:chgData name="Issam Toufik" userId="910a7b8e-d50d-42b5-8a90-c9aaeb763a91" providerId="ADAL" clId="{391A1B55-930B-4FA2-B614-13688894127B}" dt="2022-03-14T21:03:07.237" v="3292" actId="478"/>
          <ac:spMkLst>
            <pc:docMk/>
            <pc:sldMk cId="779374631" sldId="931"/>
            <ac:spMk id="6" creationId="{4CAF34E5-6502-4969-A3A4-B2292170A9FF}"/>
          </ac:spMkLst>
        </pc:spChg>
        <pc:spChg chg="add del mod">
          <ac:chgData name="Issam Toufik" userId="910a7b8e-d50d-42b5-8a90-c9aaeb763a91" providerId="ADAL" clId="{391A1B55-930B-4FA2-B614-13688894127B}" dt="2022-03-14T21:16:31.259" v="3335" actId="478"/>
          <ac:spMkLst>
            <pc:docMk/>
            <pc:sldMk cId="779374631" sldId="931"/>
            <ac:spMk id="7" creationId="{3AC22794-C453-4756-97F4-D939312C5A80}"/>
          </ac:spMkLst>
        </pc:spChg>
        <pc:spChg chg="add mod">
          <ac:chgData name="Issam Toufik" userId="910a7b8e-d50d-42b5-8a90-c9aaeb763a91" providerId="ADAL" clId="{391A1B55-930B-4FA2-B614-13688894127B}" dt="2022-03-14T21:16:31.996" v="3336"/>
          <ac:spMkLst>
            <pc:docMk/>
            <pc:sldMk cId="779374631" sldId="931"/>
            <ac:spMk id="8" creationId="{E0FE59CB-6691-4383-95DE-72AAB2720D94}"/>
          </ac:spMkLst>
        </pc:spChg>
        <pc:graphicFrameChg chg="del">
          <ac:chgData name="Issam Toufik" userId="910a7b8e-d50d-42b5-8a90-c9aaeb763a91" providerId="ADAL" clId="{391A1B55-930B-4FA2-B614-13688894127B}" dt="2022-03-14T08:29:31.814" v="1329" actId="478"/>
          <ac:graphicFrameMkLst>
            <pc:docMk/>
            <pc:sldMk cId="779374631" sldId="931"/>
            <ac:graphicFrameMk id="4" creationId="{F52C1CB0-9A2E-4617-8A8B-352F4101BBF1}"/>
          </ac:graphicFrameMkLst>
        </pc:graphicFrameChg>
        <pc:graphicFrameChg chg="add mod">
          <ac:chgData name="Issam Toufik" userId="910a7b8e-d50d-42b5-8a90-c9aaeb763a91" providerId="ADAL" clId="{391A1B55-930B-4FA2-B614-13688894127B}" dt="2022-03-14T08:30:21.061" v="1346" actId="1076"/>
          <ac:graphicFrameMkLst>
            <pc:docMk/>
            <pc:sldMk cId="779374631" sldId="931"/>
            <ac:graphicFrameMk id="5" creationId="{AA4AC9EE-8872-41FF-AA76-12DA548B02F1}"/>
          </ac:graphicFrameMkLst>
        </pc:graphicFrameChg>
      </pc:sldChg>
      <pc:sldChg chg="addSp delSp modSp mod">
        <pc:chgData name="Issam Toufik" userId="910a7b8e-d50d-42b5-8a90-c9aaeb763a91" providerId="ADAL" clId="{391A1B55-930B-4FA2-B614-13688894127B}" dt="2022-03-14T08:31:04.378" v="1359" actId="1076"/>
        <pc:sldMkLst>
          <pc:docMk/>
          <pc:sldMk cId="2407511947" sldId="932"/>
        </pc:sldMkLst>
        <pc:graphicFrameChg chg="add mod">
          <ac:chgData name="Issam Toufik" userId="910a7b8e-d50d-42b5-8a90-c9aaeb763a91" providerId="ADAL" clId="{391A1B55-930B-4FA2-B614-13688894127B}" dt="2022-03-14T08:31:04.378" v="1359" actId="1076"/>
          <ac:graphicFrameMkLst>
            <pc:docMk/>
            <pc:sldMk cId="2407511947" sldId="932"/>
            <ac:graphicFrameMk id="4" creationId="{80D21E37-93BB-458D-9640-7277E0B9E72E}"/>
          </ac:graphicFrameMkLst>
        </pc:graphicFrameChg>
        <pc:graphicFrameChg chg="del">
          <ac:chgData name="Issam Toufik" userId="910a7b8e-d50d-42b5-8a90-c9aaeb763a91" providerId="ADAL" clId="{391A1B55-930B-4FA2-B614-13688894127B}" dt="2022-03-14T08:30:27.564" v="1347" actId="478"/>
          <ac:graphicFrameMkLst>
            <pc:docMk/>
            <pc:sldMk cId="2407511947" sldId="932"/>
            <ac:graphicFrameMk id="5" creationId="{8FA8C008-41E9-471C-A5AE-25ABF0CC7528}"/>
          </ac:graphicFrameMkLst>
        </pc:graphicFrameChg>
      </pc:sldChg>
      <pc:sldChg chg="addSp modSp del">
        <pc:chgData name="Issam Toufik" userId="910a7b8e-d50d-42b5-8a90-c9aaeb763a91" providerId="ADAL" clId="{391A1B55-930B-4FA2-B614-13688894127B}" dt="2022-03-14T21:10:55.049" v="3295" actId="2696"/>
        <pc:sldMkLst>
          <pc:docMk/>
          <pc:sldMk cId="443943887" sldId="933"/>
        </pc:sldMkLst>
        <pc:spChg chg="add mod">
          <ac:chgData name="Issam Toufik" userId="910a7b8e-d50d-42b5-8a90-c9aaeb763a91" providerId="ADAL" clId="{391A1B55-930B-4FA2-B614-13688894127B}" dt="2022-03-14T08:34:46.832" v="1360"/>
          <ac:spMkLst>
            <pc:docMk/>
            <pc:sldMk cId="443943887" sldId="933"/>
            <ac:spMk id="6" creationId="{D32C1E29-D94D-4140-A765-2EAD344A1ED8}"/>
          </ac:spMkLst>
        </pc:spChg>
      </pc:sldChg>
      <pc:sldChg chg="add">
        <pc:chgData name="Issam Toufik" userId="910a7b8e-d50d-42b5-8a90-c9aaeb763a91" providerId="ADAL" clId="{391A1B55-930B-4FA2-B614-13688894127B}" dt="2022-03-14T08:49:20.445" v="1365"/>
        <pc:sldMkLst>
          <pc:docMk/>
          <pc:sldMk cId="1686965733" sldId="935"/>
        </pc:sldMkLst>
      </pc:sldChg>
      <pc:sldChg chg="del">
        <pc:chgData name="Issam Toufik" userId="910a7b8e-d50d-42b5-8a90-c9aaeb763a91" providerId="ADAL" clId="{391A1B55-930B-4FA2-B614-13688894127B}" dt="2022-03-14T08:49:13.792" v="1364" actId="2696"/>
        <pc:sldMkLst>
          <pc:docMk/>
          <pc:sldMk cId="3375324133" sldId="935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1843526106" sldId="936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1478971555" sldId="937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331006470" sldId="938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1088077064" sldId="939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671767841" sldId="940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3976994631" sldId="941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1990538798" sldId="942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1789087799" sldId="943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1788095457" sldId="944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785335938" sldId="945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25652644" sldId="948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2177153361" sldId="949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263423861" sldId="951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3437034619" sldId="954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2197417514" sldId="955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2335461591" sldId="956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639196970" sldId="957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980609182" sldId="959"/>
        </pc:sldMkLst>
      </pc:sldChg>
      <pc:sldChg chg="del">
        <pc:chgData name="Issam Toufik" userId="910a7b8e-d50d-42b5-8a90-c9aaeb763a91" providerId="ADAL" clId="{391A1B55-930B-4FA2-B614-13688894127B}" dt="2022-03-14T08:47:04.108" v="1361" actId="47"/>
        <pc:sldMkLst>
          <pc:docMk/>
          <pc:sldMk cId="2178327626" sldId="960"/>
        </pc:sldMkLst>
      </pc:sldChg>
      <pc:sldChg chg="addSp delSp modSp mod">
        <pc:chgData name="Issam Toufik" userId="910a7b8e-d50d-42b5-8a90-c9aaeb763a91" providerId="ADAL" clId="{391A1B55-930B-4FA2-B614-13688894127B}" dt="2022-03-14T21:16:13.624" v="3332"/>
        <pc:sldMkLst>
          <pc:docMk/>
          <pc:sldMk cId="3755902826" sldId="961"/>
        </pc:sldMkLst>
        <pc:spChg chg="add del mod">
          <ac:chgData name="Issam Toufik" userId="910a7b8e-d50d-42b5-8a90-c9aaeb763a91" providerId="ADAL" clId="{391A1B55-930B-4FA2-B614-13688894127B}" dt="2022-03-14T21:16:12.648" v="3331" actId="478"/>
          <ac:spMkLst>
            <pc:docMk/>
            <pc:sldMk cId="3755902826" sldId="961"/>
            <ac:spMk id="4" creationId="{C9F5A975-29C9-49CC-B348-5EDA0099BDB4}"/>
          </ac:spMkLst>
        </pc:spChg>
        <pc:spChg chg="add mod">
          <ac:chgData name="Issam Toufik" userId="910a7b8e-d50d-42b5-8a90-c9aaeb763a91" providerId="ADAL" clId="{391A1B55-930B-4FA2-B614-13688894127B}" dt="2022-03-14T21:16:13.624" v="3332"/>
          <ac:spMkLst>
            <pc:docMk/>
            <pc:sldMk cId="3755902826" sldId="961"/>
            <ac:spMk id="8" creationId="{21B59EDA-C045-4369-A5D1-C34195E5456C}"/>
          </ac:spMkLst>
        </pc:spChg>
        <pc:graphicFrameChg chg="del">
          <ac:chgData name="Issam Toufik" userId="910a7b8e-d50d-42b5-8a90-c9aaeb763a91" providerId="ADAL" clId="{391A1B55-930B-4FA2-B614-13688894127B}" dt="2022-03-14T08:22:54.317" v="1002" actId="478"/>
          <ac:graphicFrameMkLst>
            <pc:docMk/>
            <pc:sldMk cId="3755902826" sldId="961"/>
            <ac:graphicFrameMk id="5" creationId="{3C0C1278-C59B-4EB6-84C3-40DAA8C9D434}"/>
          </ac:graphicFrameMkLst>
        </pc:graphicFrameChg>
        <pc:graphicFrameChg chg="add mod">
          <ac:chgData name="Issam Toufik" userId="910a7b8e-d50d-42b5-8a90-c9aaeb763a91" providerId="ADAL" clId="{391A1B55-930B-4FA2-B614-13688894127B}" dt="2022-03-14T08:22:11.348" v="1001"/>
          <ac:graphicFrameMkLst>
            <pc:docMk/>
            <pc:sldMk cId="3755902826" sldId="961"/>
            <ac:graphicFrameMk id="6" creationId="{3C0C1278-C59B-4EB6-84C3-40DAA8C9D434}"/>
          </ac:graphicFrameMkLst>
        </pc:graphicFrameChg>
        <pc:graphicFrameChg chg="add mod">
          <ac:chgData name="Issam Toufik" userId="910a7b8e-d50d-42b5-8a90-c9aaeb763a91" providerId="ADAL" clId="{391A1B55-930B-4FA2-B614-13688894127B}" dt="2022-03-14T08:27:20.433" v="1049" actId="1076"/>
          <ac:graphicFrameMkLst>
            <pc:docMk/>
            <pc:sldMk cId="3755902826" sldId="961"/>
            <ac:graphicFrameMk id="7" creationId="{3C0C1278-C59B-4EB6-84C3-40DAA8C9D434}"/>
          </ac:graphicFrameMkLst>
        </pc:graphicFrameChg>
      </pc:sldChg>
      <pc:sldChg chg="addSp delSp modSp mod">
        <pc:chgData name="Issam Toufik" userId="910a7b8e-d50d-42b5-8a90-c9aaeb763a91" providerId="ADAL" clId="{391A1B55-930B-4FA2-B614-13688894127B}" dt="2022-03-14T21:16:23.145" v="3334"/>
        <pc:sldMkLst>
          <pc:docMk/>
          <pc:sldMk cId="2346672909" sldId="962"/>
        </pc:sldMkLst>
        <pc:spChg chg="add del mod">
          <ac:chgData name="Issam Toufik" userId="910a7b8e-d50d-42b5-8a90-c9aaeb763a91" providerId="ADAL" clId="{391A1B55-930B-4FA2-B614-13688894127B}" dt="2022-03-14T21:02:52.880" v="3290" actId="478"/>
          <ac:spMkLst>
            <pc:docMk/>
            <pc:sldMk cId="2346672909" sldId="962"/>
            <ac:spMk id="6" creationId="{66B9F477-A34C-4350-B34A-2546F30DBD78}"/>
          </ac:spMkLst>
        </pc:spChg>
        <pc:spChg chg="add del mod">
          <ac:chgData name="Issam Toufik" userId="910a7b8e-d50d-42b5-8a90-c9aaeb763a91" providerId="ADAL" clId="{391A1B55-930B-4FA2-B614-13688894127B}" dt="2022-03-14T21:16:22.388" v="3333" actId="478"/>
          <ac:spMkLst>
            <pc:docMk/>
            <pc:sldMk cId="2346672909" sldId="962"/>
            <ac:spMk id="7" creationId="{5905E01E-7250-4F01-A663-F4AB9897D4DF}"/>
          </ac:spMkLst>
        </pc:spChg>
        <pc:spChg chg="add mod">
          <ac:chgData name="Issam Toufik" userId="910a7b8e-d50d-42b5-8a90-c9aaeb763a91" providerId="ADAL" clId="{391A1B55-930B-4FA2-B614-13688894127B}" dt="2022-03-14T21:16:23.145" v="3334"/>
          <ac:spMkLst>
            <pc:docMk/>
            <pc:sldMk cId="2346672909" sldId="962"/>
            <ac:spMk id="8" creationId="{3F64204D-D5A9-4417-B409-C5252A45241A}"/>
          </ac:spMkLst>
        </pc:spChg>
        <pc:graphicFrameChg chg="add mod">
          <ac:chgData name="Issam Toufik" userId="910a7b8e-d50d-42b5-8a90-c9aaeb763a91" providerId="ADAL" clId="{391A1B55-930B-4FA2-B614-13688894127B}" dt="2022-03-14T08:25:30.970" v="1032" actId="1076"/>
          <ac:graphicFrameMkLst>
            <pc:docMk/>
            <pc:sldMk cId="2346672909" sldId="962"/>
            <ac:graphicFrameMk id="4" creationId="{F1B4023B-8479-4372-A903-BBC90C5F1199}"/>
          </ac:graphicFrameMkLst>
        </pc:graphicFrameChg>
        <pc:graphicFrameChg chg="add del">
          <ac:chgData name="Issam Toufik" userId="910a7b8e-d50d-42b5-8a90-c9aaeb763a91" providerId="ADAL" clId="{391A1B55-930B-4FA2-B614-13688894127B}" dt="2022-03-14T08:24:58.667" v="1027" actId="478"/>
          <ac:graphicFrameMkLst>
            <pc:docMk/>
            <pc:sldMk cId="2346672909" sldId="962"/>
            <ac:graphicFrameMk id="5" creationId="{F1B4023B-8479-4372-A903-BBC90C5F1199}"/>
          </ac:graphicFrameMkLst>
        </pc:graphicFrameChg>
      </pc:sldChg>
      <pc:sldChg chg="addSp delSp modSp mod">
        <pc:chgData name="Issam Toufik" userId="910a7b8e-d50d-42b5-8a90-c9aaeb763a91" providerId="ADAL" clId="{391A1B55-930B-4FA2-B614-13688894127B}" dt="2022-03-14T08:27:51.811" v="1076" actId="1076"/>
        <pc:sldMkLst>
          <pc:docMk/>
          <pc:sldMk cId="3242984773" sldId="963"/>
        </pc:sldMkLst>
        <pc:graphicFrameChg chg="add mod">
          <ac:chgData name="Issam Toufik" userId="910a7b8e-d50d-42b5-8a90-c9aaeb763a91" providerId="ADAL" clId="{391A1B55-930B-4FA2-B614-13688894127B}" dt="2022-03-14T08:27:51.811" v="1076" actId="1076"/>
          <ac:graphicFrameMkLst>
            <pc:docMk/>
            <pc:sldMk cId="3242984773" sldId="963"/>
            <ac:graphicFrameMk id="4" creationId="{BBB56E96-0CA2-4E05-95AE-62D0B1759AF4}"/>
          </ac:graphicFrameMkLst>
        </pc:graphicFrameChg>
        <pc:graphicFrameChg chg="del">
          <ac:chgData name="Issam Toufik" userId="910a7b8e-d50d-42b5-8a90-c9aaeb763a91" providerId="ADAL" clId="{391A1B55-930B-4FA2-B614-13688894127B}" dt="2022-03-14T08:26:42.917" v="1042" actId="478"/>
          <ac:graphicFrameMkLst>
            <pc:docMk/>
            <pc:sldMk cId="3242984773" sldId="963"/>
            <ac:graphicFrameMk id="6" creationId="{BBB56E96-0CA2-4E05-95AE-62D0B1759AF4}"/>
          </ac:graphicFrameMkLst>
        </pc:graphicFrameChg>
      </pc:sldChg>
      <pc:sldChg chg="addSp delSp modSp mod">
        <pc:chgData name="Issam Toufik" userId="910a7b8e-d50d-42b5-8a90-c9aaeb763a91" providerId="ADAL" clId="{391A1B55-930B-4FA2-B614-13688894127B}" dt="2022-03-14T08:27:34.310" v="1060" actId="1076"/>
        <pc:sldMkLst>
          <pc:docMk/>
          <pc:sldMk cId="1191166300" sldId="964"/>
        </pc:sldMkLst>
        <pc:graphicFrameChg chg="del">
          <ac:chgData name="Issam Toufik" userId="910a7b8e-d50d-42b5-8a90-c9aaeb763a91" providerId="ADAL" clId="{391A1B55-930B-4FA2-B614-13688894127B}" dt="2022-03-14T08:24:20.846" v="1020" actId="478"/>
          <ac:graphicFrameMkLst>
            <pc:docMk/>
            <pc:sldMk cId="1191166300" sldId="964"/>
            <ac:graphicFrameMk id="4" creationId="{47F2EF97-D3AB-4C02-8384-45C7EF58265A}"/>
          </ac:graphicFrameMkLst>
        </pc:graphicFrameChg>
        <pc:graphicFrameChg chg="add mod">
          <ac:chgData name="Issam Toufik" userId="910a7b8e-d50d-42b5-8a90-c9aaeb763a91" providerId="ADAL" clId="{391A1B55-930B-4FA2-B614-13688894127B}" dt="2022-03-14T08:27:34.310" v="1060" actId="1076"/>
          <ac:graphicFrameMkLst>
            <pc:docMk/>
            <pc:sldMk cId="1191166300" sldId="964"/>
            <ac:graphicFrameMk id="5" creationId="{47F2EF97-D3AB-4C02-8384-45C7EF58265A}"/>
          </ac:graphicFrameMkLst>
        </pc:graphicFrameChg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433138379" sldId="965"/>
        </pc:sldMkLst>
      </pc:sldChg>
      <pc:sldChg chg="addSp delSp modSp add mod">
        <pc:chgData name="Issam Toufik" userId="910a7b8e-d50d-42b5-8a90-c9aaeb763a91" providerId="ADAL" clId="{391A1B55-930B-4FA2-B614-13688894127B}" dt="2022-03-14T20:45:08.128" v="3248" actId="1582"/>
        <pc:sldMkLst>
          <pc:docMk/>
          <pc:sldMk cId="1235364315" sldId="966"/>
        </pc:sldMkLst>
        <pc:spChg chg="mod">
          <ac:chgData name="Issam Toufik" userId="910a7b8e-d50d-42b5-8a90-c9aaeb763a91" providerId="ADAL" clId="{391A1B55-930B-4FA2-B614-13688894127B}" dt="2022-03-11T14:44:41.222" v="380"/>
          <ac:spMkLst>
            <pc:docMk/>
            <pc:sldMk cId="1235364315" sldId="966"/>
            <ac:spMk id="160" creationId="{56D02A29-3879-4F04-8D27-9D0184D1C446}"/>
          </ac:spMkLst>
        </pc:spChg>
        <pc:spChg chg="mod">
          <ac:chgData name="Issam Toufik" userId="910a7b8e-d50d-42b5-8a90-c9aaeb763a91" providerId="ADAL" clId="{391A1B55-930B-4FA2-B614-13688894127B}" dt="2022-03-11T14:44:50.230" v="383"/>
          <ac:spMkLst>
            <pc:docMk/>
            <pc:sldMk cId="1235364315" sldId="966"/>
            <ac:spMk id="162" creationId="{2DC077F6-77AC-4570-8A87-680772804667}"/>
          </ac:spMkLst>
        </pc:spChg>
        <pc:spChg chg="del">
          <ac:chgData name="Issam Toufik" userId="910a7b8e-d50d-42b5-8a90-c9aaeb763a91" providerId="ADAL" clId="{391A1B55-930B-4FA2-B614-13688894127B}" dt="2022-03-13T18:16:39.285" v="631" actId="478"/>
          <ac:spMkLst>
            <pc:docMk/>
            <pc:sldMk cId="1235364315" sldId="966"/>
            <ac:spMk id="163" creationId="{AC190D88-2E87-4B6F-A43D-ADE20D0C11CB}"/>
          </ac:spMkLst>
        </pc:spChg>
        <pc:spChg chg="add mod">
          <ac:chgData name="Issam Toufik" userId="910a7b8e-d50d-42b5-8a90-c9aaeb763a91" providerId="ADAL" clId="{391A1B55-930B-4FA2-B614-13688894127B}" dt="2022-03-14T20:45:00.225" v="3247" actId="1582"/>
          <ac:spMkLst>
            <pc:docMk/>
            <pc:sldMk cId="1235364315" sldId="966"/>
            <ac:spMk id="164" creationId="{65719CEF-5D19-4AEA-BEB4-38E1B3BC3F08}"/>
          </ac:spMkLst>
        </pc:spChg>
        <pc:spChg chg="del">
          <ac:chgData name="Issam Toufik" userId="910a7b8e-d50d-42b5-8a90-c9aaeb763a91" providerId="ADAL" clId="{391A1B55-930B-4FA2-B614-13688894127B}" dt="2022-03-13T18:16:35.145" v="629" actId="478"/>
          <ac:spMkLst>
            <pc:docMk/>
            <pc:sldMk cId="1235364315" sldId="966"/>
            <ac:spMk id="165" creationId="{BCFA0554-72E4-49E4-9A69-F8577F80AB34}"/>
          </ac:spMkLst>
        </pc:spChg>
        <pc:spChg chg="del">
          <ac:chgData name="Issam Toufik" userId="910a7b8e-d50d-42b5-8a90-c9aaeb763a91" providerId="ADAL" clId="{391A1B55-930B-4FA2-B614-13688894127B}" dt="2022-03-13T18:16:44.894" v="633" actId="478"/>
          <ac:spMkLst>
            <pc:docMk/>
            <pc:sldMk cId="1235364315" sldId="966"/>
            <ac:spMk id="166" creationId="{E5A2102A-1AED-4556-873E-CAF448134352}"/>
          </ac:spMkLst>
        </pc:spChg>
        <pc:spChg chg="del">
          <ac:chgData name="Issam Toufik" userId="910a7b8e-d50d-42b5-8a90-c9aaeb763a91" providerId="ADAL" clId="{391A1B55-930B-4FA2-B614-13688894127B}" dt="2022-03-13T18:16:41.645" v="632" actId="478"/>
          <ac:spMkLst>
            <pc:docMk/>
            <pc:sldMk cId="1235364315" sldId="966"/>
            <ac:spMk id="167" creationId="{1E6C09E1-3044-4B2B-A568-16EB6CB5F531}"/>
          </ac:spMkLst>
        </pc:spChg>
        <pc:spChg chg="add mod">
          <ac:chgData name="Issam Toufik" userId="910a7b8e-d50d-42b5-8a90-c9aaeb763a91" providerId="ADAL" clId="{391A1B55-930B-4FA2-B614-13688894127B}" dt="2022-03-14T20:45:08.128" v="3248" actId="1582"/>
          <ac:spMkLst>
            <pc:docMk/>
            <pc:sldMk cId="1235364315" sldId="966"/>
            <ac:spMk id="169" creationId="{17C5DADE-661B-4808-975E-8984FA62D5D9}"/>
          </ac:spMkLst>
        </pc:spChg>
        <pc:cxnChg chg="del">
          <ac:chgData name="Issam Toufik" userId="910a7b8e-d50d-42b5-8a90-c9aaeb763a91" providerId="ADAL" clId="{391A1B55-930B-4FA2-B614-13688894127B}" dt="2022-03-13T18:16:37.081" v="630" actId="478"/>
          <ac:cxnSpMkLst>
            <pc:docMk/>
            <pc:sldMk cId="1235364315" sldId="966"/>
            <ac:cxnSpMk id="168" creationId="{3E9EB6DB-D2A6-470B-83D7-0ADE04C1201A}"/>
          </ac:cxnSpMkLst>
        </pc:cxnChg>
      </pc:sldChg>
      <pc:sldChg chg="delSp modSp add del mod">
        <pc:chgData name="Issam Toufik" userId="910a7b8e-d50d-42b5-8a90-c9aaeb763a91" providerId="ADAL" clId="{391A1B55-930B-4FA2-B614-13688894127B}" dt="2022-03-11T14:44:25.404" v="376" actId="47"/>
        <pc:sldMkLst>
          <pc:docMk/>
          <pc:sldMk cId="2760308684" sldId="966"/>
        </pc:sldMkLst>
        <pc:spChg chg="mod">
          <ac:chgData name="Issam Toufik" userId="910a7b8e-d50d-42b5-8a90-c9aaeb763a91" providerId="ADAL" clId="{391A1B55-930B-4FA2-B614-13688894127B}" dt="2022-03-11T14:42:13.535" v="304"/>
          <ac:spMkLst>
            <pc:docMk/>
            <pc:sldMk cId="2760308684" sldId="966"/>
            <ac:spMk id="160" creationId="{56D02A29-3879-4F04-8D27-9D0184D1C446}"/>
          </ac:spMkLst>
        </pc:spChg>
        <pc:spChg chg="mod">
          <ac:chgData name="Issam Toufik" userId="910a7b8e-d50d-42b5-8a90-c9aaeb763a91" providerId="ADAL" clId="{391A1B55-930B-4FA2-B614-13688894127B}" dt="2022-03-11T14:42:21.834" v="305"/>
          <ac:spMkLst>
            <pc:docMk/>
            <pc:sldMk cId="2760308684" sldId="966"/>
            <ac:spMk id="162" creationId="{2DC077F6-77AC-4570-8A87-680772804667}"/>
          </ac:spMkLst>
        </pc:spChg>
        <pc:spChg chg="del">
          <ac:chgData name="Issam Toufik" userId="910a7b8e-d50d-42b5-8a90-c9aaeb763a91" providerId="ADAL" clId="{391A1B55-930B-4FA2-B614-13688894127B}" dt="2022-03-11T14:42:40.014" v="310" actId="478"/>
          <ac:spMkLst>
            <pc:docMk/>
            <pc:sldMk cId="2760308684" sldId="966"/>
            <ac:spMk id="163" creationId="{AC190D88-2E87-4B6F-A43D-ADE20D0C11CB}"/>
          </ac:spMkLst>
        </pc:spChg>
        <pc:spChg chg="del">
          <ac:chgData name="Issam Toufik" userId="910a7b8e-d50d-42b5-8a90-c9aaeb763a91" providerId="ADAL" clId="{391A1B55-930B-4FA2-B614-13688894127B}" dt="2022-03-11T14:42:26.633" v="307" actId="478"/>
          <ac:spMkLst>
            <pc:docMk/>
            <pc:sldMk cId="2760308684" sldId="966"/>
            <ac:spMk id="165" creationId="{BCFA0554-72E4-49E4-9A69-F8577F80AB34}"/>
          </ac:spMkLst>
        </pc:spChg>
        <pc:spChg chg="del">
          <ac:chgData name="Issam Toufik" userId="910a7b8e-d50d-42b5-8a90-c9aaeb763a91" providerId="ADAL" clId="{391A1B55-930B-4FA2-B614-13688894127B}" dt="2022-03-11T14:42:34.085" v="309" actId="478"/>
          <ac:spMkLst>
            <pc:docMk/>
            <pc:sldMk cId="2760308684" sldId="966"/>
            <ac:spMk id="166" creationId="{E5A2102A-1AED-4556-873E-CAF448134352}"/>
          </ac:spMkLst>
        </pc:spChg>
        <pc:spChg chg="del">
          <ac:chgData name="Issam Toufik" userId="910a7b8e-d50d-42b5-8a90-c9aaeb763a91" providerId="ADAL" clId="{391A1B55-930B-4FA2-B614-13688894127B}" dt="2022-03-11T14:42:30.831" v="308" actId="478"/>
          <ac:spMkLst>
            <pc:docMk/>
            <pc:sldMk cId="2760308684" sldId="966"/>
            <ac:spMk id="167" creationId="{1E6C09E1-3044-4B2B-A568-16EB6CB5F531}"/>
          </ac:spMkLst>
        </pc:spChg>
        <pc:cxnChg chg="del mod">
          <ac:chgData name="Issam Toufik" userId="910a7b8e-d50d-42b5-8a90-c9aaeb763a91" providerId="ADAL" clId="{391A1B55-930B-4FA2-B614-13688894127B}" dt="2022-03-11T14:42:24.155" v="306" actId="478"/>
          <ac:cxnSpMkLst>
            <pc:docMk/>
            <pc:sldMk cId="2760308684" sldId="966"/>
            <ac:cxnSpMk id="168" creationId="{3E9EB6DB-D2A6-470B-83D7-0ADE04C1201A}"/>
          </ac:cxnSpMkLst>
        </pc:cxnChg>
      </pc:sldChg>
      <pc:sldChg chg="addSp delSp modSp add del mod ord">
        <pc:chgData name="Issam Toufik" userId="910a7b8e-d50d-42b5-8a90-c9aaeb763a91" providerId="ADAL" clId="{391A1B55-930B-4FA2-B614-13688894127B}" dt="2022-03-14T09:55:01.605" v="2063" actId="47"/>
        <pc:sldMkLst>
          <pc:docMk/>
          <pc:sldMk cId="2416163024" sldId="967"/>
        </pc:sldMkLst>
        <pc:spChg chg="add mod">
          <ac:chgData name="Issam Toufik" userId="910a7b8e-d50d-42b5-8a90-c9aaeb763a91" providerId="ADAL" clId="{391A1B55-930B-4FA2-B614-13688894127B}" dt="2022-03-11T15:27:21.890" v="590" actId="20577"/>
          <ac:spMkLst>
            <pc:docMk/>
            <pc:sldMk cId="2416163024" sldId="967"/>
            <ac:spMk id="2" creationId="{EB2CB720-C1EC-4F5D-BAAE-243071EA2EAB}"/>
          </ac:spMkLst>
        </pc:spChg>
        <pc:spChg chg="del">
          <ac:chgData name="Issam Toufik" userId="910a7b8e-d50d-42b5-8a90-c9aaeb763a91" providerId="ADAL" clId="{391A1B55-930B-4FA2-B614-13688894127B}" dt="2022-03-11T15:25:46.212" v="445" actId="478"/>
          <ac:spMkLst>
            <pc:docMk/>
            <pc:sldMk cId="2416163024" sldId="967"/>
            <ac:spMk id="11" creationId="{5558F208-8117-4CBA-8408-297671104633}"/>
          </ac:spMkLst>
        </pc:spChg>
        <pc:spChg chg="del">
          <ac:chgData name="Issam Toufik" userId="910a7b8e-d50d-42b5-8a90-c9aaeb763a91" providerId="ADAL" clId="{391A1B55-930B-4FA2-B614-13688894127B}" dt="2022-03-11T15:25:46.212" v="445" actId="478"/>
          <ac:spMkLst>
            <pc:docMk/>
            <pc:sldMk cId="2416163024" sldId="967"/>
            <ac:spMk id="12" creationId="{44572DCF-1DB0-432C-887D-63BAA315D4DE}"/>
          </ac:spMkLst>
        </pc:spChg>
        <pc:graphicFrameChg chg="del">
          <ac:chgData name="Issam Toufik" userId="910a7b8e-d50d-42b5-8a90-c9aaeb763a91" providerId="ADAL" clId="{391A1B55-930B-4FA2-B614-13688894127B}" dt="2022-03-11T15:25:46.212" v="445" actId="478"/>
          <ac:graphicFrameMkLst>
            <pc:docMk/>
            <pc:sldMk cId="2416163024" sldId="967"/>
            <ac:graphicFrameMk id="4" creationId="{E6193F0F-346B-4513-8861-32031F9630B3}"/>
          </ac:graphicFrameMkLst>
        </pc:graphicFrameChg>
        <pc:cxnChg chg="del">
          <ac:chgData name="Issam Toufik" userId="910a7b8e-d50d-42b5-8a90-c9aaeb763a91" providerId="ADAL" clId="{391A1B55-930B-4FA2-B614-13688894127B}" dt="2022-03-11T15:25:46.212" v="445" actId="478"/>
          <ac:cxnSpMkLst>
            <pc:docMk/>
            <pc:sldMk cId="2416163024" sldId="967"/>
            <ac:cxnSpMk id="13" creationId="{FB80DD8F-F561-421D-95E7-4544054994EA}"/>
          </ac:cxnSpMkLst>
        </pc:cxnChg>
      </pc:sldChg>
      <pc:sldChg chg="delSp modSp add del mod">
        <pc:chgData name="Issam Toufik" userId="910a7b8e-d50d-42b5-8a90-c9aaeb763a91" providerId="ADAL" clId="{391A1B55-930B-4FA2-B614-13688894127B}" dt="2022-03-11T15:26:31.932" v="479" actId="47"/>
        <pc:sldMkLst>
          <pc:docMk/>
          <pc:sldMk cId="3215994871" sldId="968"/>
        </pc:sldMkLst>
        <pc:spChg chg="mod">
          <ac:chgData name="Issam Toufik" userId="910a7b8e-d50d-42b5-8a90-c9aaeb763a91" providerId="ADAL" clId="{391A1B55-930B-4FA2-B614-13688894127B}" dt="2022-03-11T15:26:21.145" v="476" actId="1076"/>
          <ac:spMkLst>
            <pc:docMk/>
            <pc:sldMk cId="3215994871" sldId="968"/>
            <ac:spMk id="2" creationId="{C82E4163-A661-4767-A401-408F1FC18BD2}"/>
          </ac:spMkLst>
        </pc:spChg>
        <pc:spChg chg="del">
          <ac:chgData name="Issam Toufik" userId="910a7b8e-d50d-42b5-8a90-c9aaeb763a91" providerId="ADAL" clId="{391A1B55-930B-4FA2-B614-13688894127B}" dt="2022-03-11T15:26:25.977" v="477" actId="478"/>
          <ac:spMkLst>
            <pc:docMk/>
            <pc:sldMk cId="3215994871" sldId="968"/>
            <ac:spMk id="9" creationId="{9F4052B5-47C7-4D87-8EC3-72939FEEFA7D}"/>
          </ac:spMkLst>
        </pc:spChg>
        <pc:spChg chg="del">
          <ac:chgData name="Issam Toufik" userId="910a7b8e-d50d-42b5-8a90-c9aaeb763a91" providerId="ADAL" clId="{391A1B55-930B-4FA2-B614-13688894127B}" dt="2022-03-11T15:26:25.977" v="477" actId="478"/>
          <ac:spMkLst>
            <pc:docMk/>
            <pc:sldMk cId="3215994871" sldId="968"/>
            <ac:spMk id="10" creationId="{8B31E324-99BA-49D0-8131-228C633C2525}"/>
          </ac:spMkLst>
        </pc:spChg>
        <pc:graphicFrameChg chg="del">
          <ac:chgData name="Issam Toufik" userId="910a7b8e-d50d-42b5-8a90-c9aaeb763a91" providerId="ADAL" clId="{391A1B55-930B-4FA2-B614-13688894127B}" dt="2022-03-11T15:26:25.977" v="477" actId="478"/>
          <ac:graphicFrameMkLst>
            <pc:docMk/>
            <pc:sldMk cId="3215994871" sldId="968"/>
            <ac:graphicFrameMk id="4" creationId="{C43C4F9C-DBDF-4AA3-9A53-FBDCA86F8407}"/>
          </ac:graphicFrameMkLst>
        </pc:graphicFrameChg>
        <pc:cxnChg chg="del">
          <ac:chgData name="Issam Toufik" userId="910a7b8e-d50d-42b5-8a90-c9aaeb763a91" providerId="ADAL" clId="{391A1B55-930B-4FA2-B614-13688894127B}" dt="2022-03-11T15:26:25.977" v="477" actId="478"/>
          <ac:cxnSpMkLst>
            <pc:docMk/>
            <pc:sldMk cId="3215994871" sldId="968"/>
            <ac:cxnSpMk id="11" creationId="{55DBC4C7-179E-4C38-814C-714FED4EDD93}"/>
          </ac:cxnSpMkLst>
        </pc:cxnChg>
      </pc:sldChg>
      <pc:sldChg chg="add del ord">
        <pc:chgData name="Issam Toufik" userId="910a7b8e-d50d-42b5-8a90-c9aaeb763a91" providerId="ADAL" clId="{391A1B55-930B-4FA2-B614-13688894127B}" dt="2022-03-14T09:55:04.341" v="2064" actId="47"/>
        <pc:sldMkLst>
          <pc:docMk/>
          <pc:sldMk cId="3571394339" sldId="969"/>
        </pc:sldMkLst>
      </pc:sldChg>
      <pc:sldChg chg="delSp add del mod ord">
        <pc:chgData name="Issam Toufik" userId="910a7b8e-d50d-42b5-8a90-c9aaeb763a91" providerId="ADAL" clId="{391A1B55-930B-4FA2-B614-13688894127B}" dt="2022-03-11T15:28:08.345" v="598" actId="47"/>
        <pc:sldMkLst>
          <pc:docMk/>
          <pc:sldMk cId="513263206" sldId="970"/>
        </pc:sldMkLst>
        <pc:spChg chg="del">
          <ac:chgData name="Issam Toufik" userId="910a7b8e-d50d-42b5-8a90-c9aaeb763a91" providerId="ADAL" clId="{391A1B55-930B-4FA2-B614-13688894127B}" dt="2022-03-11T15:27:42.189" v="592" actId="478"/>
          <ac:spMkLst>
            <pc:docMk/>
            <pc:sldMk cId="513263206" sldId="970"/>
            <ac:spMk id="8" creationId="{C014AC59-368F-450F-ADFE-33EAD01F2364}"/>
          </ac:spMkLst>
        </pc:spChg>
        <pc:spChg chg="del">
          <ac:chgData name="Issam Toufik" userId="910a7b8e-d50d-42b5-8a90-c9aaeb763a91" providerId="ADAL" clId="{391A1B55-930B-4FA2-B614-13688894127B}" dt="2022-03-11T15:27:42.189" v="592" actId="478"/>
          <ac:spMkLst>
            <pc:docMk/>
            <pc:sldMk cId="513263206" sldId="970"/>
            <ac:spMk id="9" creationId="{421F2238-9196-4CC5-9D9A-D9A7DC14F6CC}"/>
          </ac:spMkLst>
        </pc:spChg>
        <pc:graphicFrameChg chg="del">
          <ac:chgData name="Issam Toufik" userId="910a7b8e-d50d-42b5-8a90-c9aaeb763a91" providerId="ADAL" clId="{391A1B55-930B-4FA2-B614-13688894127B}" dt="2022-03-11T15:27:42.189" v="592" actId="478"/>
          <ac:graphicFrameMkLst>
            <pc:docMk/>
            <pc:sldMk cId="513263206" sldId="970"/>
            <ac:graphicFrameMk id="3" creationId="{6EA63EE6-D11E-417A-B005-DB970744BD63}"/>
          </ac:graphicFrameMkLst>
        </pc:graphicFrameChg>
        <pc:cxnChg chg="del">
          <ac:chgData name="Issam Toufik" userId="910a7b8e-d50d-42b5-8a90-c9aaeb763a91" providerId="ADAL" clId="{391A1B55-930B-4FA2-B614-13688894127B}" dt="2022-03-11T15:27:42.189" v="592" actId="478"/>
          <ac:cxnSpMkLst>
            <pc:docMk/>
            <pc:sldMk cId="513263206" sldId="970"/>
            <ac:cxnSpMk id="10" creationId="{B0F76A8C-6BAA-401E-8ED0-6C817A9427E4}"/>
          </ac:cxnSpMkLst>
        </pc:cxnChg>
      </pc:sldChg>
      <pc:sldChg chg="modSp add del mod ord">
        <pc:chgData name="Issam Toufik" userId="910a7b8e-d50d-42b5-8a90-c9aaeb763a91" providerId="ADAL" clId="{391A1B55-930B-4FA2-B614-13688894127B}" dt="2022-03-14T09:54:58.560" v="2062" actId="47"/>
        <pc:sldMkLst>
          <pc:docMk/>
          <pc:sldMk cId="1482119563" sldId="971"/>
        </pc:sldMkLst>
        <pc:spChg chg="mod">
          <ac:chgData name="Issam Toufik" userId="910a7b8e-d50d-42b5-8a90-c9aaeb763a91" providerId="ADAL" clId="{391A1B55-930B-4FA2-B614-13688894127B}" dt="2022-03-11T15:28:21.105" v="622" actId="20577"/>
          <ac:spMkLst>
            <pc:docMk/>
            <pc:sldMk cId="1482119563" sldId="971"/>
            <ac:spMk id="2" creationId="{EB2CB720-C1EC-4F5D-BAAE-243071EA2EAB}"/>
          </ac:spMkLst>
        </pc:spChg>
      </pc:sldChg>
      <pc:sldChg chg="modSp add del mod">
        <pc:chgData name="Issam Toufik" userId="910a7b8e-d50d-42b5-8a90-c9aaeb763a91" providerId="ADAL" clId="{391A1B55-930B-4FA2-B614-13688894127B}" dt="2022-03-14T09:54:52.142" v="2061" actId="47"/>
        <pc:sldMkLst>
          <pc:docMk/>
          <pc:sldMk cId="3133453835" sldId="972"/>
        </pc:sldMkLst>
        <pc:spChg chg="mod">
          <ac:chgData name="Issam Toufik" userId="910a7b8e-d50d-42b5-8a90-c9aaeb763a91" providerId="ADAL" clId="{391A1B55-930B-4FA2-B614-13688894127B}" dt="2022-03-11T15:29:21.332" v="628" actId="20577"/>
          <ac:spMkLst>
            <pc:docMk/>
            <pc:sldMk cId="3133453835" sldId="972"/>
            <ac:spMk id="2" creationId="{EB2CB720-C1EC-4F5D-BAAE-243071EA2EAB}"/>
          </ac:spMkLst>
        </pc:spChg>
      </pc:sldChg>
      <pc:sldChg chg="addSp delSp modSp add mod">
        <pc:chgData name="Issam Toufik" userId="910a7b8e-d50d-42b5-8a90-c9aaeb763a91" providerId="ADAL" clId="{391A1B55-930B-4FA2-B614-13688894127B}" dt="2022-03-14T21:02:02.745" v="3278" actId="27918"/>
        <pc:sldMkLst>
          <pc:docMk/>
          <pc:sldMk cId="1226873881" sldId="973"/>
        </pc:sldMkLst>
        <pc:graphicFrameChg chg="add mod">
          <ac:chgData name="Issam Toufik" userId="910a7b8e-d50d-42b5-8a90-c9aaeb763a91" providerId="ADAL" clId="{391A1B55-930B-4FA2-B614-13688894127B}" dt="2022-03-13T18:56:25.738" v="868" actId="692"/>
          <ac:graphicFrameMkLst>
            <pc:docMk/>
            <pc:sldMk cId="1226873881" sldId="973"/>
            <ac:graphicFrameMk id="8" creationId="{800F9579-37B0-4A83-BC55-5C23AD57116E}"/>
          </ac:graphicFrameMkLst>
        </pc:graphicFrameChg>
        <pc:graphicFrameChg chg="del">
          <ac:chgData name="Issam Toufik" userId="910a7b8e-d50d-42b5-8a90-c9aaeb763a91" providerId="ADAL" clId="{391A1B55-930B-4FA2-B614-13688894127B}" dt="2022-03-13T18:53:19.831" v="829" actId="478"/>
          <ac:graphicFrameMkLst>
            <pc:docMk/>
            <pc:sldMk cId="1226873881" sldId="973"/>
            <ac:graphicFrameMk id="9" creationId="{0BEC7932-9433-489F-839A-ADEE17E9F2C3}"/>
          </ac:graphicFrameMkLst>
        </pc:graphicFrameChg>
      </pc:sldChg>
      <pc:sldChg chg="addSp delSp modSp add mod">
        <pc:chgData name="Issam Toufik" userId="910a7b8e-d50d-42b5-8a90-c9aaeb763a91" providerId="ADAL" clId="{391A1B55-930B-4FA2-B614-13688894127B}" dt="2022-03-14T21:02:09.970" v="3279" actId="27918"/>
        <pc:sldMkLst>
          <pc:docMk/>
          <pc:sldMk cId="2806566441" sldId="974"/>
        </pc:sldMkLst>
        <pc:graphicFrameChg chg="del">
          <ac:chgData name="Issam Toufik" userId="910a7b8e-d50d-42b5-8a90-c9aaeb763a91" providerId="ADAL" clId="{391A1B55-930B-4FA2-B614-13688894127B}" dt="2022-03-14T08:10:40.322" v="906" actId="478"/>
          <ac:graphicFrameMkLst>
            <pc:docMk/>
            <pc:sldMk cId="2806566441" sldId="974"/>
            <ac:graphicFrameMk id="8" creationId="{658483CD-F969-439D-876D-ED794A1351A9}"/>
          </ac:graphicFrameMkLst>
        </pc:graphicFrameChg>
        <pc:graphicFrameChg chg="add del mod">
          <ac:chgData name="Issam Toufik" userId="910a7b8e-d50d-42b5-8a90-c9aaeb763a91" providerId="ADAL" clId="{391A1B55-930B-4FA2-B614-13688894127B}" dt="2022-03-14T08:16:10.850" v="947" actId="478"/>
          <ac:graphicFrameMkLst>
            <pc:docMk/>
            <pc:sldMk cId="2806566441" sldId="974"/>
            <ac:graphicFrameMk id="9" creationId="{7F66B777-C21B-42B3-9D2D-824108C7629D}"/>
          </ac:graphicFrameMkLst>
        </pc:graphicFrameChg>
        <pc:graphicFrameChg chg="add mod">
          <ac:chgData name="Issam Toufik" userId="910a7b8e-d50d-42b5-8a90-c9aaeb763a91" providerId="ADAL" clId="{391A1B55-930B-4FA2-B614-13688894127B}" dt="2022-03-14T08:20:07.262" v="980" actId="692"/>
          <ac:graphicFrameMkLst>
            <pc:docMk/>
            <pc:sldMk cId="2806566441" sldId="974"/>
            <ac:graphicFrameMk id="10" creationId="{7F66B777-C21B-42B3-9D2D-824108C7629D}"/>
          </ac:graphicFrameMkLst>
        </pc:graphicFrameChg>
      </pc:sldChg>
      <pc:sldChg chg="modSp add mod">
        <pc:chgData name="Issam Toufik" userId="910a7b8e-d50d-42b5-8a90-c9aaeb763a91" providerId="ADAL" clId="{391A1B55-930B-4FA2-B614-13688894127B}" dt="2022-03-14T21:22:03.438" v="3340" actId="20577"/>
        <pc:sldMkLst>
          <pc:docMk/>
          <pc:sldMk cId="4183504760" sldId="975"/>
        </pc:sldMkLst>
        <pc:spChg chg="mod">
          <ac:chgData name="Issam Toufik" userId="910a7b8e-d50d-42b5-8a90-c9aaeb763a91" providerId="ADAL" clId="{391A1B55-930B-4FA2-B614-13688894127B}" dt="2022-03-14T21:22:03.438" v="3340" actId="20577"/>
          <ac:spMkLst>
            <pc:docMk/>
            <pc:sldMk cId="4183504760" sldId="975"/>
            <ac:spMk id="10" creationId="{9B6452F4-4B70-4043-84D7-85E2645E3804}"/>
          </ac:spMkLst>
        </pc:spChg>
        <pc:spChg chg="mod">
          <ac:chgData name="Issam Toufik" userId="910a7b8e-d50d-42b5-8a90-c9aaeb763a91" providerId="ADAL" clId="{391A1B55-930B-4FA2-B614-13688894127B}" dt="2022-03-14T14:08:59.208" v="3229" actId="20577"/>
          <ac:spMkLst>
            <pc:docMk/>
            <pc:sldMk cId="4183504760" sldId="975"/>
            <ac:spMk id="7170" creationId="{3794A7AC-F975-4B82-9FCA-9C67ECE03726}"/>
          </ac:spMkLst>
        </pc:spChg>
      </pc:sldChg>
      <pc:sldChg chg="add del">
        <pc:chgData name="Issam Toufik" userId="910a7b8e-d50d-42b5-8a90-c9aaeb763a91" providerId="ADAL" clId="{391A1B55-930B-4FA2-B614-13688894127B}" dt="2022-03-14T09:06:17.591" v="1651" actId="47"/>
        <pc:sldMkLst>
          <pc:docMk/>
          <pc:sldMk cId="2467605262" sldId="976"/>
        </pc:sldMkLst>
      </pc:sldChg>
      <pc:sldChg chg="addSp delSp modSp add mod">
        <pc:chgData name="Issam Toufik" userId="910a7b8e-d50d-42b5-8a90-c9aaeb763a91" providerId="ADAL" clId="{391A1B55-930B-4FA2-B614-13688894127B}" dt="2022-03-14T14:07:34.199" v="3203" actId="20577"/>
        <pc:sldMkLst>
          <pc:docMk/>
          <pc:sldMk cId="3090262089" sldId="977"/>
        </pc:sldMkLst>
        <pc:spChg chg="add del mod">
          <ac:chgData name="Issam Toufik" userId="910a7b8e-d50d-42b5-8a90-c9aaeb763a91" providerId="ADAL" clId="{391A1B55-930B-4FA2-B614-13688894127B}" dt="2022-03-14T13:46:57.604" v="2712" actId="767"/>
          <ac:spMkLst>
            <pc:docMk/>
            <pc:sldMk cId="3090262089" sldId="977"/>
            <ac:spMk id="9" creationId="{56241480-FAB5-4424-8EB9-7FED4D8395E3}"/>
          </ac:spMkLst>
        </pc:spChg>
        <pc:spChg chg="mod">
          <ac:chgData name="Issam Toufik" userId="910a7b8e-d50d-42b5-8a90-c9aaeb763a91" providerId="ADAL" clId="{391A1B55-930B-4FA2-B614-13688894127B}" dt="2022-03-14T13:52:01.299" v="2892" actId="20577"/>
          <ac:spMkLst>
            <pc:docMk/>
            <pc:sldMk cId="3090262089" sldId="977"/>
            <ac:spMk id="10" creationId="{9B6452F4-4B70-4043-84D7-85E2645E3804}"/>
          </ac:spMkLst>
        </pc:spChg>
        <pc:spChg chg="mod">
          <ac:chgData name="Issam Toufik" userId="910a7b8e-d50d-42b5-8a90-c9aaeb763a91" providerId="ADAL" clId="{391A1B55-930B-4FA2-B614-13688894127B}" dt="2022-03-14T14:07:34.199" v="3203" actId="20577"/>
          <ac:spMkLst>
            <pc:docMk/>
            <pc:sldMk cId="3090262089" sldId="977"/>
            <ac:spMk id="7170" creationId="{3794A7AC-F975-4B82-9FCA-9C67ECE03726}"/>
          </ac:spMkLst>
        </pc:spChg>
        <pc:picChg chg="add del mod">
          <ac:chgData name="Issam Toufik" userId="910a7b8e-d50d-42b5-8a90-c9aaeb763a91" providerId="ADAL" clId="{391A1B55-930B-4FA2-B614-13688894127B}" dt="2022-03-14T13:22:38.835" v="2168" actId="478"/>
          <ac:picMkLst>
            <pc:docMk/>
            <pc:sldMk cId="3090262089" sldId="977"/>
            <ac:picMk id="3" creationId="{0B568373-9E92-45E0-80E4-20C2CD7DD7EA}"/>
          </ac:picMkLst>
        </pc:picChg>
        <pc:picChg chg="add del mod">
          <ac:chgData name="Issam Toufik" userId="910a7b8e-d50d-42b5-8a90-c9aaeb763a91" providerId="ADAL" clId="{391A1B55-930B-4FA2-B614-13688894127B}" dt="2022-03-14T13:26:24.824" v="2245" actId="478"/>
          <ac:picMkLst>
            <pc:docMk/>
            <pc:sldMk cId="3090262089" sldId="977"/>
            <ac:picMk id="5" creationId="{7B741E51-7CA6-4077-A3CC-2D49EACEA905}"/>
          </ac:picMkLst>
        </pc:picChg>
        <pc:picChg chg="add mod modCrop">
          <ac:chgData name="Issam Toufik" userId="910a7b8e-d50d-42b5-8a90-c9aaeb763a91" providerId="ADAL" clId="{391A1B55-930B-4FA2-B614-13688894127B}" dt="2022-03-14T13:40:10.038" v="2600" actId="1035"/>
          <ac:picMkLst>
            <pc:docMk/>
            <pc:sldMk cId="3090262089" sldId="977"/>
            <ac:picMk id="7" creationId="{37A84FF2-0E53-4B65-B257-DE9554DBFB0A}"/>
          </ac:picMkLst>
        </pc:picChg>
      </pc:sldChg>
      <pc:sldChg chg="addSp delSp modSp add mod">
        <pc:chgData name="Issam Toufik" userId="910a7b8e-d50d-42b5-8a90-c9aaeb763a91" providerId="ADAL" clId="{391A1B55-930B-4FA2-B614-13688894127B}" dt="2022-03-14T22:16:40.645" v="3509" actId="20577"/>
        <pc:sldMkLst>
          <pc:docMk/>
          <pc:sldMk cId="3159146105" sldId="978"/>
        </pc:sldMkLst>
        <pc:spChg chg="mod">
          <ac:chgData name="Issam Toufik" userId="910a7b8e-d50d-42b5-8a90-c9aaeb763a91" providerId="ADAL" clId="{391A1B55-930B-4FA2-B614-13688894127B}" dt="2022-03-14T09:39:41.416" v="1775" actId="20577"/>
          <ac:spMkLst>
            <pc:docMk/>
            <pc:sldMk cId="3159146105" sldId="978"/>
            <ac:spMk id="10" creationId="{9B6452F4-4B70-4043-84D7-85E2645E3804}"/>
          </ac:spMkLst>
        </pc:spChg>
        <pc:spChg chg="add mod">
          <ac:chgData name="Issam Toufik" userId="910a7b8e-d50d-42b5-8a90-c9aaeb763a91" providerId="ADAL" clId="{391A1B55-930B-4FA2-B614-13688894127B}" dt="2022-03-14T22:16:40.645" v="3509" actId="20577"/>
          <ac:spMkLst>
            <pc:docMk/>
            <pc:sldMk cId="3159146105" sldId="978"/>
            <ac:spMk id="11" creationId="{0ECFFAA0-1840-4D14-B8C2-6F391A9F4211}"/>
          </ac:spMkLst>
        </pc:spChg>
        <pc:spChg chg="add del mod">
          <ac:chgData name="Issam Toufik" userId="910a7b8e-d50d-42b5-8a90-c9aaeb763a91" providerId="ADAL" clId="{391A1B55-930B-4FA2-B614-13688894127B}" dt="2022-03-14T09:45:46.912" v="1862"/>
          <ac:spMkLst>
            <pc:docMk/>
            <pc:sldMk cId="3159146105" sldId="978"/>
            <ac:spMk id="12" creationId="{66E000ED-EC06-42E2-949B-8080DD1E7D17}"/>
          </ac:spMkLst>
        </pc:spChg>
        <pc:spChg chg="mod">
          <ac:chgData name="Issam Toufik" userId="910a7b8e-d50d-42b5-8a90-c9aaeb763a91" providerId="ADAL" clId="{391A1B55-930B-4FA2-B614-13688894127B}" dt="2022-03-14T09:39:37.444" v="1774" actId="20577"/>
          <ac:spMkLst>
            <pc:docMk/>
            <pc:sldMk cId="3159146105" sldId="978"/>
            <ac:spMk id="7170" creationId="{3794A7AC-F975-4B82-9FCA-9C67ECE03726}"/>
          </ac:spMkLst>
        </pc:spChg>
        <pc:picChg chg="add del mod">
          <ac:chgData name="Issam Toufik" userId="910a7b8e-d50d-42b5-8a90-c9aaeb763a91" providerId="ADAL" clId="{391A1B55-930B-4FA2-B614-13688894127B}" dt="2022-03-14T09:43:55.279" v="1784" actId="478"/>
          <ac:picMkLst>
            <pc:docMk/>
            <pc:sldMk cId="3159146105" sldId="978"/>
            <ac:picMk id="3" creationId="{71AA773D-1C69-4AC5-9701-D57B57E4E927}"/>
          </ac:picMkLst>
        </pc:picChg>
        <pc:picChg chg="add mod">
          <ac:chgData name="Issam Toufik" userId="910a7b8e-d50d-42b5-8a90-c9aaeb763a91" providerId="ADAL" clId="{391A1B55-930B-4FA2-B614-13688894127B}" dt="2022-03-14T09:44:02.426" v="1785" actId="1076"/>
          <ac:picMkLst>
            <pc:docMk/>
            <pc:sldMk cId="3159146105" sldId="978"/>
            <ac:picMk id="5" creationId="{A0E870D1-7E9A-4FE4-A4C7-816DED6804BE}"/>
          </ac:picMkLst>
        </pc:picChg>
        <pc:picChg chg="add mod">
          <ac:chgData name="Issam Toufik" userId="910a7b8e-d50d-42b5-8a90-c9aaeb763a91" providerId="ADAL" clId="{391A1B55-930B-4FA2-B614-13688894127B}" dt="2022-03-14T09:44:36.914" v="1789" actId="14100"/>
          <ac:picMkLst>
            <pc:docMk/>
            <pc:sldMk cId="3159146105" sldId="978"/>
            <ac:picMk id="7" creationId="{22229B57-B697-4FC0-B369-78B450201D0E}"/>
          </ac:picMkLst>
        </pc:picChg>
      </pc:sldChg>
      <pc:sldChg chg="add del">
        <pc:chgData name="Issam Toufik" userId="910a7b8e-d50d-42b5-8a90-c9aaeb763a91" providerId="ADAL" clId="{391A1B55-930B-4FA2-B614-13688894127B}" dt="2022-03-14T21:24:48.494" v="3357" actId="47"/>
        <pc:sldMkLst>
          <pc:docMk/>
          <pc:sldMk cId="1562396882" sldId="979"/>
        </pc:sldMkLst>
      </pc:sldChg>
      <pc:sldChg chg="add del">
        <pc:chgData name="Issam Toufik" userId="910a7b8e-d50d-42b5-8a90-c9aaeb763a91" providerId="ADAL" clId="{391A1B55-930B-4FA2-B614-13688894127B}" dt="2022-03-14T09:15:21.266" v="1738"/>
        <pc:sldMkLst>
          <pc:docMk/>
          <pc:sldMk cId="4181211309" sldId="979"/>
        </pc:sldMkLst>
      </pc:sldChg>
      <pc:sldChg chg="delSp modSp add del mod">
        <pc:chgData name="Issam Toufik" userId="910a7b8e-d50d-42b5-8a90-c9aaeb763a91" providerId="ADAL" clId="{391A1B55-930B-4FA2-B614-13688894127B}" dt="2022-03-14T14:11:27.891" v="3244" actId="47"/>
        <pc:sldMkLst>
          <pc:docMk/>
          <pc:sldMk cId="1451831682" sldId="980"/>
        </pc:sldMkLst>
        <pc:spChg chg="mod">
          <ac:chgData name="Issam Toufik" userId="910a7b8e-d50d-42b5-8a90-c9aaeb763a91" providerId="ADAL" clId="{391A1B55-930B-4FA2-B614-13688894127B}" dt="2022-03-14T13:43:49.325" v="2710" actId="20577"/>
          <ac:spMkLst>
            <pc:docMk/>
            <pc:sldMk cId="1451831682" sldId="980"/>
            <ac:spMk id="10" creationId="{9B6452F4-4B70-4043-84D7-85E2645E3804}"/>
          </ac:spMkLst>
        </pc:spChg>
        <pc:picChg chg="del">
          <ac:chgData name="Issam Toufik" userId="910a7b8e-d50d-42b5-8a90-c9aaeb763a91" providerId="ADAL" clId="{391A1B55-930B-4FA2-B614-13688894127B}" dt="2022-03-14T13:43:21.605" v="2680" actId="478"/>
          <ac:picMkLst>
            <pc:docMk/>
            <pc:sldMk cId="1451831682" sldId="980"/>
            <ac:picMk id="3" creationId="{0B568373-9E92-45E0-80E4-20C2CD7DD7EA}"/>
          </ac:picMkLst>
        </pc:picChg>
      </pc:sldChg>
      <pc:sldChg chg="add del">
        <pc:chgData name="Issam Toufik" userId="910a7b8e-d50d-42b5-8a90-c9aaeb763a91" providerId="ADAL" clId="{391A1B55-930B-4FA2-B614-13688894127B}" dt="2022-03-14T14:11:31.447" v="3245" actId="47"/>
        <pc:sldMkLst>
          <pc:docMk/>
          <pc:sldMk cId="3607777521" sldId="981"/>
        </pc:sldMkLst>
      </pc:sldChg>
      <pc:sldChg chg="addSp delSp modSp add mod">
        <pc:chgData name="Issam Toufik" userId="910a7b8e-d50d-42b5-8a90-c9aaeb763a91" providerId="ADAL" clId="{391A1B55-930B-4FA2-B614-13688894127B}" dt="2022-03-14T22:11:55.091" v="3382" actId="948"/>
        <pc:sldMkLst>
          <pc:docMk/>
          <pc:sldMk cId="1131620192" sldId="982"/>
        </pc:sldMkLst>
        <pc:spChg chg="mod">
          <ac:chgData name="Issam Toufik" userId="910a7b8e-d50d-42b5-8a90-c9aaeb763a91" providerId="ADAL" clId="{391A1B55-930B-4FA2-B614-13688894127B}" dt="2022-03-14T22:11:55.091" v="3382" actId="948"/>
          <ac:spMkLst>
            <pc:docMk/>
            <pc:sldMk cId="1131620192" sldId="982"/>
            <ac:spMk id="10" creationId="{9B6452F4-4B70-4043-84D7-85E2645E3804}"/>
          </ac:spMkLst>
        </pc:spChg>
        <pc:spChg chg="add del">
          <ac:chgData name="Issam Toufik" userId="910a7b8e-d50d-42b5-8a90-c9aaeb763a91" providerId="ADAL" clId="{391A1B55-930B-4FA2-B614-13688894127B}" dt="2022-03-14T14:07:56.593" v="3213" actId="22"/>
          <ac:spMkLst>
            <pc:docMk/>
            <pc:sldMk cId="1131620192" sldId="982"/>
            <ac:spMk id="11" creationId="{F86CE113-8E86-4BB5-BC92-113724DFA140}"/>
          </ac:spMkLst>
        </pc:spChg>
        <pc:spChg chg="mod">
          <ac:chgData name="Issam Toufik" userId="910a7b8e-d50d-42b5-8a90-c9aaeb763a91" providerId="ADAL" clId="{391A1B55-930B-4FA2-B614-13688894127B}" dt="2022-03-14T14:08:01.625" v="3215" actId="20577"/>
          <ac:spMkLst>
            <pc:docMk/>
            <pc:sldMk cId="1131620192" sldId="982"/>
            <ac:spMk id="7170" creationId="{3794A7AC-F975-4B82-9FCA-9C67ECE03726}"/>
          </ac:spMkLst>
        </pc:spChg>
        <pc:picChg chg="add del mod">
          <ac:chgData name="Issam Toufik" userId="910a7b8e-d50d-42b5-8a90-c9aaeb763a91" providerId="ADAL" clId="{391A1B55-930B-4FA2-B614-13688894127B}" dt="2022-03-14T13:42:04.481" v="2662" actId="1035"/>
          <ac:picMkLst>
            <pc:docMk/>
            <pc:sldMk cId="1131620192" sldId="982"/>
            <ac:picMk id="3" creationId="{0B568373-9E92-45E0-80E4-20C2CD7DD7EA}"/>
          </ac:picMkLst>
        </pc:picChg>
        <pc:picChg chg="add del">
          <ac:chgData name="Issam Toufik" userId="910a7b8e-d50d-42b5-8a90-c9aaeb763a91" providerId="ADAL" clId="{391A1B55-930B-4FA2-B614-13688894127B}" dt="2022-03-14T13:35:58.021" v="2452" actId="22"/>
          <ac:picMkLst>
            <pc:docMk/>
            <pc:sldMk cId="1131620192" sldId="982"/>
            <ac:picMk id="4" creationId="{90AE8563-39EA-4146-9BB7-FE45AF281D64}"/>
          </ac:picMkLst>
        </pc:picChg>
        <pc:picChg chg="add mod modCrop">
          <ac:chgData name="Issam Toufik" userId="910a7b8e-d50d-42b5-8a90-c9aaeb763a91" providerId="ADAL" clId="{391A1B55-930B-4FA2-B614-13688894127B}" dt="2022-03-14T13:42:11.145" v="2678" actId="1035"/>
          <ac:picMkLst>
            <pc:docMk/>
            <pc:sldMk cId="1131620192" sldId="982"/>
            <ac:picMk id="6" creationId="{224DD8C3-D53F-446A-B161-88F65A82D000}"/>
          </ac:picMkLst>
        </pc:picChg>
      </pc:sldChg>
      <pc:sldChg chg="addSp delSp modSp add mod">
        <pc:chgData name="Issam Toufik" userId="910a7b8e-d50d-42b5-8a90-c9aaeb763a91" providerId="ADAL" clId="{391A1B55-930B-4FA2-B614-13688894127B}" dt="2022-03-14T22:17:13.665" v="3511" actId="20577"/>
        <pc:sldMkLst>
          <pc:docMk/>
          <pc:sldMk cId="4255948731" sldId="983"/>
        </pc:sldMkLst>
        <pc:spChg chg="del mod">
          <ac:chgData name="Issam Toufik" userId="910a7b8e-d50d-42b5-8a90-c9aaeb763a91" providerId="ADAL" clId="{391A1B55-930B-4FA2-B614-13688894127B}" dt="2022-03-14T13:51:12.831" v="2872" actId="478"/>
          <ac:spMkLst>
            <pc:docMk/>
            <pc:sldMk cId="4255948731" sldId="983"/>
            <ac:spMk id="10" creationId="{9B6452F4-4B70-4043-84D7-85E2645E3804}"/>
          </ac:spMkLst>
        </pc:spChg>
        <pc:spChg chg="add del mod">
          <ac:chgData name="Issam Toufik" userId="910a7b8e-d50d-42b5-8a90-c9aaeb763a91" providerId="ADAL" clId="{391A1B55-930B-4FA2-B614-13688894127B}" dt="2022-03-14T13:49:53.474" v="2813"/>
          <ac:spMkLst>
            <pc:docMk/>
            <pc:sldMk cId="4255948731" sldId="983"/>
            <ac:spMk id="18" creationId="{6290DC2F-12A8-487D-99C0-B99D72E25A6A}"/>
          </ac:spMkLst>
        </pc:spChg>
        <pc:spChg chg="add mod">
          <ac:chgData name="Issam Toufik" userId="910a7b8e-d50d-42b5-8a90-c9aaeb763a91" providerId="ADAL" clId="{391A1B55-930B-4FA2-B614-13688894127B}" dt="2022-03-14T22:17:13.665" v="3511" actId="20577"/>
          <ac:spMkLst>
            <pc:docMk/>
            <pc:sldMk cId="4255948731" sldId="983"/>
            <ac:spMk id="19" creationId="{3C8F7B72-5EB7-4947-8550-F987DE4A4B05}"/>
          </ac:spMkLst>
        </pc:spChg>
        <pc:spChg chg="mod">
          <ac:chgData name="Issam Toufik" userId="910a7b8e-d50d-42b5-8a90-c9aaeb763a91" providerId="ADAL" clId="{391A1B55-930B-4FA2-B614-13688894127B}" dt="2022-03-14T14:07:42.795" v="3205" actId="20577"/>
          <ac:spMkLst>
            <pc:docMk/>
            <pc:sldMk cId="4255948731" sldId="983"/>
            <ac:spMk id="7170" creationId="{3794A7AC-F975-4B82-9FCA-9C67ECE03726}"/>
          </ac:spMkLst>
        </pc:spChg>
        <pc:picChg chg="add mod modCrop">
          <ac:chgData name="Issam Toufik" userId="910a7b8e-d50d-42b5-8a90-c9aaeb763a91" providerId="ADAL" clId="{391A1B55-930B-4FA2-B614-13688894127B}" dt="2022-03-14T13:50:56.094" v="2869" actId="1036"/>
          <ac:picMkLst>
            <pc:docMk/>
            <pc:sldMk cId="4255948731" sldId="983"/>
            <ac:picMk id="3" creationId="{389B6B44-FAB0-45C3-89BB-ABDCD19CB0E4}"/>
          </ac:picMkLst>
        </pc:picChg>
        <pc:picChg chg="del">
          <ac:chgData name="Issam Toufik" userId="910a7b8e-d50d-42b5-8a90-c9aaeb763a91" providerId="ADAL" clId="{391A1B55-930B-4FA2-B614-13688894127B}" dt="2022-03-14T13:27:00.181" v="2250" actId="478"/>
          <ac:picMkLst>
            <pc:docMk/>
            <pc:sldMk cId="4255948731" sldId="983"/>
            <ac:picMk id="5" creationId="{7B741E51-7CA6-4077-A3CC-2D49EACEA905}"/>
          </ac:picMkLst>
        </pc:picChg>
        <pc:picChg chg="add mod modCrop">
          <ac:chgData name="Issam Toufik" userId="910a7b8e-d50d-42b5-8a90-c9aaeb763a91" providerId="ADAL" clId="{391A1B55-930B-4FA2-B614-13688894127B}" dt="2022-03-14T13:52:11.738" v="2893" actId="14100"/>
          <ac:picMkLst>
            <pc:docMk/>
            <pc:sldMk cId="4255948731" sldId="983"/>
            <ac:picMk id="6" creationId="{0121154B-E615-487F-B29F-DCD52566E7CF}"/>
          </ac:picMkLst>
        </pc:picChg>
        <pc:cxnChg chg="add mod">
          <ac:chgData name="Issam Toufik" userId="910a7b8e-d50d-42b5-8a90-c9aaeb763a91" providerId="ADAL" clId="{391A1B55-930B-4FA2-B614-13688894127B}" dt="2022-03-14T13:51:01.140" v="2870" actId="14100"/>
          <ac:cxnSpMkLst>
            <pc:docMk/>
            <pc:sldMk cId="4255948731" sldId="983"/>
            <ac:cxnSpMk id="9" creationId="{194866BD-B46E-4C8F-91D5-CC36CE6A5571}"/>
          </ac:cxnSpMkLst>
        </pc:cxnChg>
        <pc:cxnChg chg="add mod">
          <ac:chgData name="Issam Toufik" userId="910a7b8e-d50d-42b5-8a90-c9aaeb763a91" providerId="ADAL" clId="{391A1B55-930B-4FA2-B614-13688894127B}" dt="2022-03-14T13:52:15.508" v="2894" actId="14100"/>
          <ac:cxnSpMkLst>
            <pc:docMk/>
            <pc:sldMk cId="4255948731" sldId="983"/>
            <ac:cxnSpMk id="12" creationId="{3B47F13D-1781-4F79-8991-CC079A26A538}"/>
          </ac:cxnSpMkLst>
        </pc:cxnChg>
      </pc:sldChg>
      <pc:sldChg chg="addSp delSp modSp add mod">
        <pc:chgData name="Issam Toufik" userId="910a7b8e-d50d-42b5-8a90-c9aaeb763a91" providerId="ADAL" clId="{391A1B55-930B-4FA2-B614-13688894127B}" dt="2022-03-14T22:17:18.858" v="3513" actId="20577"/>
        <pc:sldMkLst>
          <pc:docMk/>
          <pc:sldMk cId="658021468" sldId="984"/>
        </pc:sldMkLst>
        <pc:spChg chg="add del mod">
          <ac:chgData name="Issam Toufik" userId="910a7b8e-d50d-42b5-8a90-c9aaeb763a91" providerId="ADAL" clId="{391A1B55-930B-4FA2-B614-13688894127B}" dt="2022-03-14T13:56:38.960" v="2923" actId="767"/>
          <ac:spMkLst>
            <pc:docMk/>
            <pc:sldMk cId="658021468" sldId="984"/>
            <ac:spMk id="10" creationId="{C0B841F9-FE60-4372-8CB8-A85831D08C5B}"/>
          </ac:spMkLst>
        </pc:spChg>
        <pc:spChg chg="add mod">
          <ac:chgData name="Issam Toufik" userId="910a7b8e-d50d-42b5-8a90-c9aaeb763a91" providerId="ADAL" clId="{391A1B55-930B-4FA2-B614-13688894127B}" dt="2022-03-14T14:01:21.944" v="3105" actId="255"/>
          <ac:spMkLst>
            <pc:docMk/>
            <pc:sldMk cId="658021468" sldId="984"/>
            <ac:spMk id="11" creationId="{71DCA88F-5227-4628-A098-B7F220B023EB}"/>
          </ac:spMkLst>
        </pc:spChg>
        <pc:spChg chg="mod">
          <ac:chgData name="Issam Toufik" userId="910a7b8e-d50d-42b5-8a90-c9aaeb763a91" providerId="ADAL" clId="{391A1B55-930B-4FA2-B614-13688894127B}" dt="2022-03-14T22:17:18.858" v="3513" actId="20577"/>
          <ac:spMkLst>
            <pc:docMk/>
            <pc:sldMk cId="658021468" sldId="984"/>
            <ac:spMk id="19" creationId="{3C8F7B72-5EB7-4947-8550-F987DE4A4B05}"/>
          </ac:spMkLst>
        </pc:spChg>
        <pc:spChg chg="add del">
          <ac:chgData name="Issam Toufik" userId="910a7b8e-d50d-42b5-8a90-c9aaeb763a91" providerId="ADAL" clId="{391A1B55-930B-4FA2-B614-13688894127B}" dt="2022-03-14T14:07:47.543" v="3207" actId="22"/>
          <ac:spMkLst>
            <pc:docMk/>
            <pc:sldMk cId="658021468" sldId="984"/>
            <ac:spMk id="20" creationId="{47DF552E-2C2A-471F-98D4-B6189D748E4E}"/>
          </ac:spMkLst>
        </pc:spChg>
        <pc:spChg chg="mod">
          <ac:chgData name="Issam Toufik" userId="910a7b8e-d50d-42b5-8a90-c9aaeb763a91" providerId="ADAL" clId="{391A1B55-930B-4FA2-B614-13688894127B}" dt="2022-03-14T14:07:52.117" v="3211" actId="20577"/>
          <ac:spMkLst>
            <pc:docMk/>
            <pc:sldMk cId="658021468" sldId="984"/>
            <ac:spMk id="7170" creationId="{3794A7AC-F975-4B82-9FCA-9C67ECE03726}"/>
          </ac:spMkLst>
        </pc:spChg>
        <pc:picChg chg="del">
          <ac:chgData name="Issam Toufik" userId="910a7b8e-d50d-42b5-8a90-c9aaeb763a91" providerId="ADAL" clId="{391A1B55-930B-4FA2-B614-13688894127B}" dt="2022-03-14T13:54:53.741" v="2897" actId="478"/>
          <ac:picMkLst>
            <pc:docMk/>
            <pc:sldMk cId="658021468" sldId="984"/>
            <ac:picMk id="3" creationId="{389B6B44-FAB0-45C3-89BB-ABDCD19CB0E4}"/>
          </ac:picMkLst>
        </pc:picChg>
        <pc:picChg chg="add mod ord">
          <ac:chgData name="Issam Toufik" userId="910a7b8e-d50d-42b5-8a90-c9aaeb763a91" providerId="ADAL" clId="{391A1B55-930B-4FA2-B614-13688894127B}" dt="2022-03-14T22:12:34.734" v="3387" actId="1036"/>
          <ac:picMkLst>
            <pc:docMk/>
            <pc:sldMk cId="658021468" sldId="984"/>
            <ac:picMk id="4" creationId="{5BE3B81B-DDFA-4407-A3EE-316CF7566336}"/>
          </ac:picMkLst>
        </pc:picChg>
        <pc:picChg chg="mod">
          <ac:chgData name="Issam Toufik" userId="910a7b8e-d50d-42b5-8a90-c9aaeb763a91" providerId="ADAL" clId="{391A1B55-930B-4FA2-B614-13688894127B}" dt="2022-03-14T13:58:45.478" v="3029" actId="1076"/>
          <ac:picMkLst>
            <pc:docMk/>
            <pc:sldMk cId="658021468" sldId="984"/>
            <ac:picMk id="6" creationId="{0121154B-E615-487F-B29F-DCD52566E7CF}"/>
          </ac:picMkLst>
        </pc:picChg>
        <pc:cxnChg chg="mod">
          <ac:chgData name="Issam Toufik" userId="910a7b8e-d50d-42b5-8a90-c9aaeb763a91" providerId="ADAL" clId="{391A1B55-930B-4FA2-B614-13688894127B}" dt="2022-03-14T22:12:44.113" v="3388" actId="14100"/>
          <ac:cxnSpMkLst>
            <pc:docMk/>
            <pc:sldMk cId="658021468" sldId="984"/>
            <ac:cxnSpMk id="9" creationId="{194866BD-B46E-4C8F-91D5-CC36CE6A5571}"/>
          </ac:cxnSpMkLst>
        </pc:cxnChg>
        <pc:cxnChg chg="mod">
          <ac:chgData name="Issam Toufik" userId="910a7b8e-d50d-42b5-8a90-c9aaeb763a91" providerId="ADAL" clId="{391A1B55-930B-4FA2-B614-13688894127B}" dt="2022-03-14T13:59:35.032" v="3091" actId="14100"/>
          <ac:cxnSpMkLst>
            <pc:docMk/>
            <pc:sldMk cId="658021468" sldId="984"/>
            <ac:cxnSpMk id="12" creationId="{3B47F13D-1781-4F79-8991-CC079A26A538}"/>
          </ac:cxnSpMkLst>
        </pc:cxnChg>
      </pc:sldChg>
      <pc:sldChg chg="addSp delSp modSp add mod">
        <pc:chgData name="Issam Toufik" userId="910a7b8e-d50d-42b5-8a90-c9aaeb763a91" providerId="ADAL" clId="{391A1B55-930B-4FA2-B614-13688894127B}" dt="2022-03-14T21:22:22.101" v="3341" actId="20577"/>
        <pc:sldMkLst>
          <pc:docMk/>
          <pc:sldMk cId="2755273992" sldId="985"/>
        </pc:sldMkLst>
        <pc:spChg chg="add del mod">
          <ac:chgData name="Issam Toufik" userId="910a7b8e-d50d-42b5-8a90-c9aaeb763a91" providerId="ADAL" clId="{391A1B55-930B-4FA2-B614-13688894127B}" dt="2022-03-14T14:03:47.987" v="3193"/>
          <ac:spMkLst>
            <pc:docMk/>
            <pc:sldMk cId="2755273992" sldId="985"/>
            <ac:spMk id="2" creationId="{D75A3CF6-8C73-4615-8842-6E6F446738BA}"/>
          </ac:spMkLst>
        </pc:spChg>
        <pc:spChg chg="add mod">
          <ac:chgData name="Issam Toufik" userId="910a7b8e-d50d-42b5-8a90-c9aaeb763a91" providerId="ADAL" clId="{391A1B55-930B-4FA2-B614-13688894127B}" dt="2022-03-14T21:22:22.101" v="3341" actId="20577"/>
          <ac:spMkLst>
            <pc:docMk/>
            <pc:sldMk cId="2755273992" sldId="985"/>
            <ac:spMk id="9" creationId="{D951B030-6B5D-464C-B39C-F1974F47177F}"/>
          </ac:spMkLst>
        </pc:spChg>
        <pc:spChg chg="del">
          <ac:chgData name="Issam Toufik" userId="910a7b8e-d50d-42b5-8a90-c9aaeb763a91" providerId="ADAL" clId="{391A1B55-930B-4FA2-B614-13688894127B}" dt="2022-03-14T14:02:38.463" v="3109" actId="478"/>
          <ac:spMkLst>
            <pc:docMk/>
            <pc:sldMk cId="2755273992" sldId="985"/>
            <ac:spMk id="10" creationId="{9B6452F4-4B70-4043-84D7-85E2645E3804}"/>
          </ac:spMkLst>
        </pc:spChg>
        <pc:spChg chg="add del">
          <ac:chgData name="Issam Toufik" userId="910a7b8e-d50d-42b5-8a90-c9aaeb763a91" providerId="ADAL" clId="{391A1B55-930B-4FA2-B614-13688894127B}" dt="2022-03-14T14:08:08.578" v="3217" actId="22"/>
          <ac:spMkLst>
            <pc:docMk/>
            <pc:sldMk cId="2755273992" sldId="985"/>
            <ac:spMk id="11" creationId="{545B2D48-4512-44E9-8329-2B8697982A7B}"/>
          </ac:spMkLst>
        </pc:spChg>
        <pc:spChg chg="mod">
          <ac:chgData name="Issam Toufik" userId="910a7b8e-d50d-42b5-8a90-c9aaeb763a91" providerId="ADAL" clId="{391A1B55-930B-4FA2-B614-13688894127B}" dt="2022-03-14T14:08:12.707" v="3219" actId="20577"/>
          <ac:spMkLst>
            <pc:docMk/>
            <pc:sldMk cId="2755273992" sldId="985"/>
            <ac:spMk id="7170" creationId="{3794A7AC-F975-4B82-9FCA-9C67ECE03726}"/>
          </ac:spMkLst>
        </pc:spChg>
        <pc:picChg chg="del">
          <ac:chgData name="Issam Toufik" userId="910a7b8e-d50d-42b5-8a90-c9aaeb763a91" providerId="ADAL" clId="{391A1B55-930B-4FA2-B614-13688894127B}" dt="2022-03-14T14:02:38.463" v="3109" actId="478"/>
          <ac:picMkLst>
            <pc:docMk/>
            <pc:sldMk cId="2755273992" sldId="985"/>
            <ac:picMk id="3" creationId="{0B568373-9E92-45E0-80E4-20C2CD7DD7EA}"/>
          </ac:picMkLst>
        </pc:picChg>
        <pc:picChg chg="del">
          <ac:chgData name="Issam Toufik" userId="910a7b8e-d50d-42b5-8a90-c9aaeb763a91" providerId="ADAL" clId="{391A1B55-930B-4FA2-B614-13688894127B}" dt="2022-03-14T14:02:38.463" v="3109" actId="478"/>
          <ac:picMkLst>
            <pc:docMk/>
            <pc:sldMk cId="2755273992" sldId="985"/>
            <ac:picMk id="6" creationId="{224DD8C3-D53F-446A-B161-88F65A82D000}"/>
          </ac:picMkLst>
        </pc:picChg>
      </pc:sldChg>
      <pc:sldChg chg="addSp delSp modSp add mod">
        <pc:chgData name="Issam Toufik" userId="910a7b8e-d50d-42b5-8a90-c9aaeb763a91" providerId="ADAL" clId="{391A1B55-930B-4FA2-B614-13688894127B}" dt="2022-03-14T21:14:45.747" v="3311" actId="14100"/>
        <pc:sldMkLst>
          <pc:docMk/>
          <pc:sldMk cId="3785499598" sldId="986"/>
        </pc:sldMkLst>
        <pc:graphicFrameChg chg="add mod">
          <ac:chgData name="Issam Toufik" userId="910a7b8e-d50d-42b5-8a90-c9aaeb763a91" providerId="ADAL" clId="{391A1B55-930B-4FA2-B614-13688894127B}" dt="2022-03-14T21:14:45.747" v="3311" actId="14100"/>
          <ac:graphicFrameMkLst>
            <pc:docMk/>
            <pc:sldMk cId="3785499598" sldId="986"/>
            <ac:graphicFrameMk id="4" creationId="{1E9A77BB-DFA0-40CA-9CA4-1518AD512003}"/>
          </ac:graphicFrameMkLst>
        </pc:graphicFrameChg>
        <pc:graphicFrameChg chg="del">
          <ac:chgData name="Issam Toufik" userId="910a7b8e-d50d-42b5-8a90-c9aaeb763a91" providerId="ADAL" clId="{391A1B55-930B-4FA2-B614-13688894127B}" dt="2022-03-14T21:11:43.330" v="3297" actId="478"/>
          <ac:graphicFrameMkLst>
            <pc:docMk/>
            <pc:sldMk cId="3785499598" sldId="986"/>
            <ac:graphicFrameMk id="6" creationId="{1E9A77BB-DFA0-40CA-9CA4-1518AD512003}"/>
          </ac:graphicFrameMkLst>
        </pc:graphicFrameChg>
      </pc:sldChg>
      <pc:sldChg chg="add del">
        <pc:chgData name="Issam Toufik" userId="910a7b8e-d50d-42b5-8a90-c9aaeb763a91" providerId="ADAL" clId="{391A1B55-930B-4FA2-B614-13688894127B}" dt="2022-03-14T21:11:47.942" v="3299"/>
        <pc:sldMkLst>
          <pc:docMk/>
          <pc:sldMk cId="1741502093" sldId="987"/>
        </pc:sldMkLst>
      </pc:sldChg>
      <pc:sldChg chg="modSp add mod">
        <pc:chgData name="Issam Toufik" userId="910a7b8e-d50d-42b5-8a90-c9aaeb763a91" providerId="ADAL" clId="{391A1B55-930B-4FA2-B614-13688894127B}" dt="2022-03-14T22:16:13.094" v="3493" actId="20577"/>
        <pc:sldMkLst>
          <pc:docMk/>
          <pc:sldMk cId="3231507871" sldId="987"/>
        </pc:sldMkLst>
        <pc:spChg chg="mod">
          <ac:chgData name="Issam Toufik" userId="910a7b8e-d50d-42b5-8a90-c9aaeb763a91" providerId="ADAL" clId="{391A1B55-930B-4FA2-B614-13688894127B}" dt="2022-03-14T22:16:13.094" v="3493" actId="20577"/>
          <ac:spMkLst>
            <pc:docMk/>
            <pc:sldMk cId="3231507871" sldId="987"/>
            <ac:spMk id="9" creationId="{D951B030-6B5D-464C-B39C-F1974F47177F}"/>
          </ac:spMkLst>
        </pc:spChg>
        <pc:spChg chg="mod">
          <ac:chgData name="Issam Toufik" userId="910a7b8e-d50d-42b5-8a90-c9aaeb763a91" providerId="ADAL" clId="{391A1B55-930B-4FA2-B614-13688894127B}" dt="2022-03-14T22:10:56.120" v="3377" actId="20577"/>
          <ac:spMkLst>
            <pc:docMk/>
            <pc:sldMk cId="3231507871" sldId="987"/>
            <ac:spMk id="7170" creationId="{3794A7AC-F975-4B82-9FCA-9C67ECE03726}"/>
          </ac:spMkLst>
        </pc:spChg>
      </pc:sldChg>
      <pc:sldMasterChg chg="modSp mod modSldLayout">
        <pc:chgData name="Issam Toufik" userId="910a7b8e-d50d-42b5-8a90-c9aaeb763a91" providerId="ADAL" clId="{391A1B55-930B-4FA2-B614-13688894127B}" dt="2022-03-14T08:47:32.973" v="1363" actId="20577"/>
        <pc:sldMasterMkLst>
          <pc:docMk/>
          <pc:sldMasterMk cId="0" sldId="2147485146"/>
        </pc:sldMasterMkLst>
        <pc:spChg chg="mod">
          <ac:chgData name="Issam Toufik" userId="910a7b8e-d50d-42b5-8a90-c9aaeb763a91" providerId="ADAL" clId="{391A1B55-930B-4FA2-B614-13688894127B}" dt="2022-03-14T08:47:32.973" v="1363" actId="20577"/>
          <ac:spMkLst>
            <pc:docMk/>
            <pc:sldMasterMk cId="0" sldId="2147485146"/>
            <ac:spMk id="9" creationId="{AA74F498-2A3A-4D48-8ADE-65A441209D9E}"/>
          </ac:spMkLst>
        </pc:spChg>
        <pc:sldLayoutChg chg="modSp mod">
          <pc:chgData name="Issam Toufik" userId="910a7b8e-d50d-42b5-8a90-c9aaeb763a91" providerId="ADAL" clId="{391A1B55-930B-4FA2-B614-13688894127B}" dt="2022-03-11T14:23:38.424" v="6" actId="20577"/>
          <pc:sldLayoutMkLst>
            <pc:docMk/>
            <pc:sldMasterMk cId="0" sldId="2147485146"/>
            <pc:sldLayoutMk cId="2685061498" sldId="2147485354"/>
          </pc:sldLayoutMkLst>
          <pc:spChg chg="mod">
            <ac:chgData name="Issam Toufik" userId="910a7b8e-d50d-42b5-8a90-c9aaeb763a91" providerId="ADAL" clId="{391A1B55-930B-4FA2-B614-13688894127B}" dt="2022-03-11T14:23:38.424" v="6" actId="20577"/>
            <ac:spMkLst>
              <pc:docMk/>
              <pc:sldMasterMk cId="0" sldId="2147485146"/>
              <pc:sldLayoutMk cId="2685061498" sldId="2147485354"/>
              <ac:spMk id="7" creationId="{3E03DD56-0E53-4387-BFF7-F1E7D686993F}"/>
            </ac:spMkLst>
          </pc:spChg>
        </pc:sldLayoutChg>
        <pc:sldLayoutChg chg="modSp mod">
          <pc:chgData name="Issam Toufik" userId="910a7b8e-d50d-42b5-8a90-c9aaeb763a91" providerId="ADAL" clId="{391A1B55-930B-4FA2-B614-13688894127B}" dt="2022-03-11T14:24:09.153" v="15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391A1B55-930B-4FA2-B614-13688894127B}" dt="2022-03-11T14:24:09.153" v="15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</pc:sldLayoutChg>
      </pc:sldMasterChg>
    </pc:docChg>
  </pc:docChgLst>
  <pc:docChgLst>
    <pc:chgData name="Issam Toufik" userId="910a7b8e-d50d-42b5-8a90-c9aaeb763a91" providerId="ADAL" clId="{6FAFEABA-393D-46FA-B19D-470C9CADAEF7}"/>
    <pc:docChg chg="undo custSel delSld modSld modMainMaster">
      <pc:chgData name="Issam Toufik" userId="910a7b8e-d50d-42b5-8a90-c9aaeb763a91" providerId="ADAL" clId="{6FAFEABA-393D-46FA-B19D-470C9CADAEF7}" dt="2022-03-15T08:56:01.791" v="60" actId="20577"/>
      <pc:docMkLst>
        <pc:docMk/>
      </pc:docMkLst>
      <pc:sldChg chg="modSp mod">
        <pc:chgData name="Issam Toufik" userId="910a7b8e-d50d-42b5-8a90-c9aaeb763a91" providerId="ADAL" clId="{6FAFEABA-393D-46FA-B19D-470C9CADAEF7}" dt="2022-03-15T08:53:12.891" v="55" actId="6549"/>
        <pc:sldMkLst>
          <pc:docMk/>
          <pc:sldMk cId="3635160583" sldId="904"/>
        </pc:sldMkLst>
        <pc:spChg chg="mod">
          <ac:chgData name="Issam Toufik" userId="910a7b8e-d50d-42b5-8a90-c9aaeb763a91" providerId="ADAL" clId="{6FAFEABA-393D-46FA-B19D-470C9CADAEF7}" dt="2022-03-15T08:53:12.891" v="55" actId="6549"/>
          <ac:spMkLst>
            <pc:docMk/>
            <pc:sldMk cId="3635160583" sldId="904"/>
            <ac:spMk id="10" creationId="{9B6452F4-4B70-4043-84D7-85E2645E3804}"/>
          </ac:spMkLst>
        </pc:spChg>
      </pc:sldChg>
      <pc:sldChg chg="del">
        <pc:chgData name="Issam Toufik" userId="910a7b8e-d50d-42b5-8a90-c9aaeb763a91" providerId="ADAL" clId="{6FAFEABA-393D-46FA-B19D-470C9CADAEF7}" dt="2022-03-15T08:46:38.001" v="0" actId="47"/>
        <pc:sldMkLst>
          <pc:docMk/>
          <pc:sldMk cId="2324043057" sldId="928"/>
        </pc:sldMkLst>
      </pc:sldChg>
      <pc:sldChg chg="addSp delSp modSp mod">
        <pc:chgData name="Issam Toufik" userId="910a7b8e-d50d-42b5-8a90-c9aaeb763a91" providerId="ADAL" clId="{6FAFEABA-393D-46FA-B19D-470C9CADAEF7}" dt="2022-03-15T08:51:51.014" v="41" actId="1076"/>
        <pc:sldMkLst>
          <pc:docMk/>
          <pc:sldMk cId="1861913278" sldId="929"/>
        </pc:sldMkLst>
        <pc:spChg chg="mod">
          <ac:chgData name="Issam Toufik" userId="910a7b8e-d50d-42b5-8a90-c9aaeb763a91" providerId="ADAL" clId="{6FAFEABA-393D-46FA-B19D-470C9CADAEF7}" dt="2022-03-15T08:51:51.014" v="41" actId="1076"/>
          <ac:spMkLst>
            <pc:docMk/>
            <pc:sldMk cId="1861913278" sldId="929"/>
            <ac:spMk id="7" creationId="{DA386559-58A4-4D23-8469-9DE52B6EC65F}"/>
          </ac:spMkLst>
        </pc:spChg>
        <pc:graphicFrameChg chg="add del">
          <ac:chgData name="Issam Toufik" userId="910a7b8e-d50d-42b5-8a90-c9aaeb763a91" providerId="ADAL" clId="{6FAFEABA-393D-46FA-B19D-470C9CADAEF7}" dt="2022-03-15T08:51:39.506" v="15" actId="478"/>
          <ac:graphicFrameMkLst>
            <pc:docMk/>
            <pc:sldMk cId="1861913278" sldId="929"/>
            <ac:graphicFrameMk id="4" creationId="{38ADEE9C-5B3F-4076-A36D-2DE7207A13B4}"/>
          </ac:graphicFrameMkLst>
        </pc:graphicFrameChg>
        <pc:graphicFrameChg chg="add mod">
          <ac:chgData name="Issam Toufik" userId="910a7b8e-d50d-42b5-8a90-c9aaeb763a91" providerId="ADAL" clId="{6FAFEABA-393D-46FA-B19D-470C9CADAEF7}" dt="2022-03-15T08:48:22.987" v="4"/>
          <ac:graphicFrameMkLst>
            <pc:docMk/>
            <pc:sldMk cId="1861913278" sldId="929"/>
            <ac:graphicFrameMk id="6" creationId="{E49F2562-71B8-40E7-B4D8-C4DEBE4F0A50}"/>
          </ac:graphicFrameMkLst>
        </pc:graphicFrameChg>
        <pc:graphicFrameChg chg="add mod">
          <ac:chgData name="Issam Toufik" userId="910a7b8e-d50d-42b5-8a90-c9aaeb763a91" providerId="ADAL" clId="{6FAFEABA-393D-46FA-B19D-470C9CADAEF7}" dt="2022-03-15T08:51:45.833" v="40" actId="1036"/>
          <ac:graphicFrameMkLst>
            <pc:docMk/>
            <pc:sldMk cId="1861913278" sldId="929"/>
            <ac:graphicFrameMk id="8" creationId="{E49F2562-71B8-40E7-B4D8-C4DEBE4F0A50}"/>
          </ac:graphicFrameMkLst>
        </pc:graphicFrameChg>
      </pc:sldChg>
      <pc:sldChg chg="del">
        <pc:chgData name="Issam Toufik" userId="910a7b8e-d50d-42b5-8a90-c9aaeb763a91" providerId="ADAL" clId="{6FAFEABA-393D-46FA-B19D-470C9CADAEF7}" dt="2022-03-15T08:54:59.838" v="56" actId="47"/>
        <pc:sldMkLst>
          <pc:docMk/>
          <pc:sldMk cId="3159146105" sldId="978"/>
        </pc:sldMkLst>
      </pc:sldChg>
      <pc:sldMasterChg chg="modSldLayout">
        <pc:chgData name="Issam Toufik" userId="910a7b8e-d50d-42b5-8a90-c9aaeb763a91" providerId="ADAL" clId="{6FAFEABA-393D-46FA-B19D-470C9CADAEF7}" dt="2022-03-15T08:56:01.791" v="60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6FAFEABA-393D-46FA-B19D-470C9CADAEF7}" dt="2022-03-15T08:56:01.791" v="60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6FAFEABA-393D-46FA-B19D-470C9CADAEF7}" dt="2022-03-15T08:56:01.791" v="60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  <pc:spChg chg="mod">
            <ac:chgData name="Issam Toufik" userId="910a7b8e-d50d-42b5-8a90-c9aaeb763a91" providerId="ADAL" clId="{6FAFEABA-393D-46FA-B19D-470C9CADAEF7}" dt="2022-03-15T08:55:30.151" v="57" actId="20577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  <pc:docChgLst>
    <pc:chgData name="Issam Toufik" userId="910a7b8e-d50d-42b5-8a90-c9aaeb763a91" providerId="ADAL" clId="{381BF268-E8BA-4A2E-99E7-F6A9C28573D2}"/>
    <pc:docChg chg="undo redo custSel addSld modSld">
      <pc:chgData name="Issam Toufik" userId="910a7b8e-d50d-42b5-8a90-c9aaeb763a91" providerId="ADAL" clId="{381BF268-E8BA-4A2E-99E7-F6A9C28573D2}" dt="2021-12-12T13:44:28.338" v="614" actId="14100"/>
      <pc:docMkLst>
        <pc:docMk/>
      </pc:docMkLst>
      <pc:sldChg chg="modSp mod">
        <pc:chgData name="Issam Toufik" userId="910a7b8e-d50d-42b5-8a90-c9aaeb763a91" providerId="ADAL" clId="{381BF268-E8BA-4A2E-99E7-F6A9C28573D2}" dt="2021-12-12T12:41:06.507" v="21" actId="20577"/>
        <pc:sldMkLst>
          <pc:docMk/>
          <pc:sldMk cId="4253095189" sldId="392"/>
        </pc:sldMkLst>
        <pc:spChg chg="mod">
          <ac:chgData name="Issam Toufik" userId="910a7b8e-d50d-42b5-8a90-c9aaeb763a91" providerId="ADAL" clId="{381BF268-E8BA-4A2E-99E7-F6A9C28573D2}" dt="2021-12-12T12:41:06.507" v="21" actId="20577"/>
          <ac:spMkLst>
            <pc:docMk/>
            <pc:sldMk cId="4253095189" sldId="392"/>
            <ac:spMk id="46" creationId="{628F1A8E-6B41-4B18-BF3B-80B6AB863E31}"/>
          </ac:spMkLst>
        </pc:spChg>
      </pc:sldChg>
      <pc:sldChg chg="addSp delSp modSp mod">
        <pc:chgData name="Issam Toufik" userId="910a7b8e-d50d-42b5-8a90-c9aaeb763a91" providerId="ADAL" clId="{381BF268-E8BA-4A2E-99E7-F6A9C28573D2}" dt="2021-12-12T13:44:28.338" v="614" actId="14100"/>
        <pc:sldMkLst>
          <pc:docMk/>
          <pc:sldMk cId="860019791" sldId="904"/>
        </pc:sldMkLst>
        <pc:spChg chg="mod">
          <ac:chgData name="Issam Toufik" userId="910a7b8e-d50d-42b5-8a90-c9aaeb763a91" providerId="ADAL" clId="{381BF268-E8BA-4A2E-99E7-F6A9C28573D2}" dt="2021-12-12T13:38:55.952" v="390" actId="1038"/>
          <ac:spMkLst>
            <pc:docMk/>
            <pc:sldMk cId="860019791" sldId="904"/>
            <ac:spMk id="5" creationId="{64C62BF8-85CC-4E1E-82D8-B4BBDC7AB2E3}"/>
          </ac:spMkLst>
        </pc:spChg>
        <pc:spChg chg="add mod">
          <ac:chgData name="Issam Toufik" userId="910a7b8e-d50d-42b5-8a90-c9aaeb763a91" providerId="ADAL" clId="{381BF268-E8BA-4A2E-99E7-F6A9C28573D2}" dt="2021-12-12T13:42:20.266" v="443" actId="14100"/>
          <ac:spMkLst>
            <pc:docMk/>
            <pc:sldMk cId="860019791" sldId="904"/>
            <ac:spMk id="7" creationId="{F55A59D7-220B-4446-AF97-35E1FBF51225}"/>
          </ac:spMkLst>
        </pc:spChg>
        <pc:spChg chg="add del mod">
          <ac:chgData name="Issam Toufik" userId="910a7b8e-d50d-42b5-8a90-c9aaeb763a91" providerId="ADAL" clId="{381BF268-E8BA-4A2E-99E7-F6A9C28573D2}" dt="2021-12-12T13:38:17.507" v="346" actId="122"/>
          <ac:spMkLst>
            <pc:docMk/>
            <pc:sldMk cId="860019791" sldId="904"/>
            <ac:spMk id="8" creationId="{76AEEEBE-9532-4460-80F0-0E157B2F36FC}"/>
          </ac:spMkLst>
        </pc:spChg>
        <pc:spChg chg="add mod">
          <ac:chgData name="Issam Toufik" userId="910a7b8e-d50d-42b5-8a90-c9aaeb763a91" providerId="ADAL" clId="{381BF268-E8BA-4A2E-99E7-F6A9C28573D2}" dt="2021-12-12T13:44:28.338" v="614" actId="14100"/>
          <ac:spMkLst>
            <pc:docMk/>
            <pc:sldMk cId="860019791" sldId="904"/>
            <ac:spMk id="9" creationId="{4BEC5FFE-9EE3-4547-AC04-1005AF2E23C2}"/>
          </ac:spMkLst>
        </pc:spChg>
        <pc:spChg chg="del mod">
          <ac:chgData name="Issam Toufik" userId="910a7b8e-d50d-42b5-8a90-c9aaeb763a91" providerId="ADAL" clId="{381BF268-E8BA-4A2E-99E7-F6A9C28573D2}" dt="2021-12-12T13:44:06.813" v="588" actId="478"/>
          <ac:spMkLst>
            <pc:docMk/>
            <pc:sldMk cId="860019791" sldId="904"/>
            <ac:spMk id="12" creationId="{D30947BD-927F-435E-BE72-C344317A0734}"/>
          </ac:spMkLst>
        </pc:spChg>
        <pc:picChg chg="mod">
          <ac:chgData name="Issam Toufik" userId="910a7b8e-d50d-42b5-8a90-c9aaeb763a91" providerId="ADAL" clId="{381BF268-E8BA-4A2E-99E7-F6A9C28573D2}" dt="2021-12-12T13:38:55.952" v="390" actId="1038"/>
          <ac:picMkLst>
            <pc:docMk/>
            <pc:sldMk cId="860019791" sldId="904"/>
            <ac:picMk id="4" creationId="{60C48B5C-EFB9-4B2D-BDD3-D4985C454CAF}"/>
          </ac:picMkLst>
        </pc:picChg>
      </pc:sldChg>
      <pc:sldChg chg="addSp delSp modSp mod">
        <pc:chgData name="Issam Toufik" userId="910a7b8e-d50d-42b5-8a90-c9aaeb763a91" providerId="ADAL" clId="{381BF268-E8BA-4A2E-99E7-F6A9C28573D2}" dt="2021-12-12T13:24:50.713" v="296" actId="5793"/>
        <pc:sldMkLst>
          <pc:docMk/>
          <pc:sldMk cId="1843526106" sldId="936"/>
        </pc:sldMkLst>
        <pc:spChg chg="mod">
          <ac:chgData name="Issam Toufik" userId="910a7b8e-d50d-42b5-8a90-c9aaeb763a91" providerId="ADAL" clId="{381BF268-E8BA-4A2E-99E7-F6A9C28573D2}" dt="2021-12-12T12:42:03.046" v="22"/>
          <ac:spMkLst>
            <pc:docMk/>
            <pc:sldMk cId="1843526106" sldId="936"/>
            <ac:spMk id="2" creationId="{8778F1F2-3FFA-46D2-8AB8-0B59E8619C93}"/>
          </ac:spMkLst>
        </pc:spChg>
        <pc:spChg chg="add del mod">
          <ac:chgData name="Issam Toufik" userId="910a7b8e-d50d-42b5-8a90-c9aaeb763a91" providerId="ADAL" clId="{381BF268-E8BA-4A2E-99E7-F6A9C28573D2}" dt="2021-12-12T13:14:07.123" v="250" actId="478"/>
          <ac:spMkLst>
            <pc:docMk/>
            <pc:sldMk cId="1843526106" sldId="936"/>
            <ac:spMk id="3" creationId="{0F1A29C6-3672-4BEF-A843-37DFFCC06A3D}"/>
          </ac:spMkLst>
        </pc:spChg>
        <pc:spChg chg="add del mod">
          <ac:chgData name="Issam Toufik" userId="910a7b8e-d50d-42b5-8a90-c9aaeb763a91" providerId="ADAL" clId="{381BF268-E8BA-4A2E-99E7-F6A9C28573D2}" dt="2021-12-12T12:55:09.841" v="210" actId="478"/>
          <ac:spMkLst>
            <pc:docMk/>
            <pc:sldMk cId="1843526106" sldId="936"/>
            <ac:spMk id="4" creationId="{02CA7A2B-5D56-46A0-BE06-9CAF978DBB09}"/>
          </ac:spMkLst>
        </pc:spChg>
        <pc:spChg chg="add del mod">
          <ac:chgData name="Issam Toufik" userId="910a7b8e-d50d-42b5-8a90-c9aaeb763a91" providerId="ADAL" clId="{381BF268-E8BA-4A2E-99E7-F6A9C28573D2}" dt="2021-12-12T12:54:55.488" v="204" actId="478"/>
          <ac:spMkLst>
            <pc:docMk/>
            <pc:sldMk cId="1843526106" sldId="936"/>
            <ac:spMk id="5" creationId="{6DE5A601-E2C4-498A-B8EA-D63A0F14436A}"/>
          </ac:spMkLst>
        </pc:spChg>
        <pc:spChg chg="add mod">
          <ac:chgData name="Issam Toufik" userId="910a7b8e-d50d-42b5-8a90-c9aaeb763a91" providerId="ADAL" clId="{381BF268-E8BA-4A2E-99E7-F6A9C28573D2}" dt="2021-12-12T13:24:50.713" v="296" actId="5793"/>
          <ac:spMkLst>
            <pc:docMk/>
            <pc:sldMk cId="1843526106" sldId="936"/>
            <ac:spMk id="6" creationId="{37E7DCED-2DF5-4152-856B-AA17028D5025}"/>
          </ac:spMkLst>
        </pc:spChg>
        <pc:spChg chg="del">
          <ac:chgData name="Issam Toufik" userId="910a7b8e-d50d-42b5-8a90-c9aaeb763a91" providerId="ADAL" clId="{381BF268-E8BA-4A2E-99E7-F6A9C28573D2}" dt="2021-12-12T12:21:57.775" v="1" actId="478"/>
          <ac:spMkLst>
            <pc:docMk/>
            <pc:sldMk cId="1843526106" sldId="936"/>
            <ac:spMk id="35" creationId="{E0AC0957-6D1F-4736-AB78-5CB7E681B82A}"/>
          </ac:spMkLst>
        </pc:spChg>
        <pc:spChg chg="del">
          <ac:chgData name="Issam Toufik" userId="910a7b8e-d50d-42b5-8a90-c9aaeb763a91" providerId="ADAL" clId="{381BF268-E8BA-4A2E-99E7-F6A9C28573D2}" dt="2021-12-12T12:21:57.775" v="1" actId="478"/>
          <ac:spMkLst>
            <pc:docMk/>
            <pc:sldMk cId="1843526106" sldId="936"/>
            <ac:spMk id="40" creationId="{3458CEDC-4715-4C8D-9E6F-E2CE7BA5959B}"/>
          </ac:spMkLst>
        </pc:spChg>
        <pc:spChg chg="del">
          <ac:chgData name="Issam Toufik" userId="910a7b8e-d50d-42b5-8a90-c9aaeb763a91" providerId="ADAL" clId="{381BF268-E8BA-4A2E-99E7-F6A9C28573D2}" dt="2021-12-12T12:21:57.775" v="1" actId="478"/>
          <ac:spMkLst>
            <pc:docMk/>
            <pc:sldMk cId="1843526106" sldId="936"/>
            <ac:spMk id="41" creationId="{510E662C-ECED-468E-81AA-27AD420655F7}"/>
          </ac:spMkLst>
        </pc:spChg>
        <pc:graphicFrameChg chg="del">
          <ac:chgData name="Issam Toufik" userId="910a7b8e-d50d-42b5-8a90-c9aaeb763a91" providerId="ADAL" clId="{381BF268-E8BA-4A2E-99E7-F6A9C28573D2}" dt="2021-12-12T12:21:57.775" v="1" actId="478"/>
          <ac:graphicFrameMkLst>
            <pc:docMk/>
            <pc:sldMk cId="1843526106" sldId="936"/>
            <ac:graphicFrameMk id="34" creationId="{7E62A24D-3188-4D20-A484-B707528A81A1}"/>
          </ac:graphicFrameMkLst>
        </pc:graphicFrameChg>
        <pc:cxnChg chg="del">
          <ac:chgData name="Issam Toufik" userId="910a7b8e-d50d-42b5-8a90-c9aaeb763a91" providerId="ADAL" clId="{381BF268-E8BA-4A2E-99E7-F6A9C28573D2}" dt="2021-12-12T12:21:57.775" v="1" actId="478"/>
          <ac:cxnSpMkLst>
            <pc:docMk/>
            <pc:sldMk cId="1843526106" sldId="936"/>
            <ac:cxnSpMk id="43" creationId="{9AB4352D-43C0-4682-AF00-8C826F868E88}"/>
          </ac:cxnSpMkLst>
        </pc:cxnChg>
        <pc:cxnChg chg="del">
          <ac:chgData name="Issam Toufik" userId="910a7b8e-d50d-42b5-8a90-c9aaeb763a91" providerId="ADAL" clId="{381BF268-E8BA-4A2E-99E7-F6A9C28573D2}" dt="2021-12-12T12:21:57.775" v="1" actId="478"/>
          <ac:cxnSpMkLst>
            <pc:docMk/>
            <pc:sldMk cId="1843526106" sldId="936"/>
            <ac:cxnSpMk id="44" creationId="{26424D62-9165-468F-97D1-36941F65FAD7}"/>
          </ac:cxnSpMkLst>
        </pc:cxnChg>
      </pc:sldChg>
      <pc:sldChg chg="add">
        <pc:chgData name="Issam Toufik" userId="910a7b8e-d50d-42b5-8a90-c9aaeb763a91" providerId="ADAL" clId="{381BF268-E8BA-4A2E-99E7-F6A9C28573D2}" dt="2021-12-12T12:21:51.528" v="0" actId="2890"/>
        <pc:sldMkLst>
          <pc:docMk/>
          <pc:sldMk cId="433138379" sldId="965"/>
        </pc:sldMkLst>
      </pc:sldChg>
    </pc:docChg>
  </pc:docChgLst>
  <pc:docChgLst>
    <pc:chgData name="Issam" userId="910a7b8e-d50d-42b5-8a90-c9aaeb763a91" providerId="ADAL" clId="{AA1E72FD-7FEC-4D8F-B68E-0A1436D47B1B}"/>
    <pc:docChg chg="undo redo custSel modSld">
      <pc:chgData name="Issam" userId="910a7b8e-d50d-42b5-8a90-c9aaeb763a91" providerId="ADAL" clId="{AA1E72FD-7FEC-4D8F-B68E-0A1436D47B1B}" dt="2022-03-21T07:58:10.694" v="125" actId="14100"/>
      <pc:docMkLst>
        <pc:docMk/>
      </pc:docMkLst>
      <pc:sldChg chg="addSp delSp modSp mod">
        <pc:chgData name="Issam" userId="910a7b8e-d50d-42b5-8a90-c9aaeb763a91" providerId="ADAL" clId="{AA1E72FD-7FEC-4D8F-B68E-0A1436D47B1B}" dt="2022-03-21T07:55:05.384" v="102" actId="27918"/>
        <pc:sldMkLst>
          <pc:docMk/>
          <pc:sldMk cId="1058135289" sldId="915"/>
        </pc:sldMkLst>
        <pc:spChg chg="del">
          <ac:chgData name="Issam" userId="910a7b8e-d50d-42b5-8a90-c9aaeb763a91" providerId="ADAL" clId="{AA1E72FD-7FEC-4D8F-B68E-0A1436D47B1B}" dt="2022-03-21T07:51:29.448" v="75" actId="478"/>
          <ac:spMkLst>
            <pc:docMk/>
            <pc:sldMk cId="1058135289" sldId="915"/>
            <ac:spMk id="10" creationId="{2EAE45A2-8A9D-48EF-BA1C-16D64CF8B56F}"/>
          </ac:spMkLst>
        </pc:spChg>
        <pc:graphicFrameChg chg="del">
          <ac:chgData name="Issam" userId="910a7b8e-d50d-42b5-8a90-c9aaeb763a91" providerId="ADAL" clId="{AA1E72FD-7FEC-4D8F-B68E-0A1436D47B1B}" dt="2022-03-21T07:54:50.821" v="99" actId="478"/>
          <ac:graphicFrameMkLst>
            <pc:docMk/>
            <pc:sldMk cId="1058135289" sldId="915"/>
            <ac:graphicFrameMk id="8" creationId="{F942CD68-0B13-4D77-A686-D3A57697E35D}"/>
          </ac:graphicFrameMkLst>
        </pc:graphicFrameChg>
        <pc:graphicFrameChg chg="add del mod">
          <ac:chgData name="Issam" userId="910a7b8e-d50d-42b5-8a90-c9aaeb763a91" providerId="ADAL" clId="{AA1E72FD-7FEC-4D8F-B68E-0A1436D47B1B}" dt="2022-03-21T07:52:42.837" v="76" actId="478"/>
          <ac:graphicFrameMkLst>
            <pc:docMk/>
            <pc:sldMk cId="1058135289" sldId="915"/>
            <ac:graphicFrameMk id="9" creationId="{F942CD68-0B13-4D77-A686-D3A57697E35D}"/>
          </ac:graphicFrameMkLst>
        </pc:graphicFrameChg>
        <pc:graphicFrameChg chg="add mod">
          <ac:chgData name="Issam" userId="910a7b8e-d50d-42b5-8a90-c9aaeb763a91" providerId="ADAL" clId="{AA1E72FD-7FEC-4D8F-B68E-0A1436D47B1B}" dt="2022-03-21T07:54:59.027" v="101" actId="14100"/>
          <ac:graphicFrameMkLst>
            <pc:docMk/>
            <pc:sldMk cId="1058135289" sldId="915"/>
            <ac:graphicFrameMk id="11" creationId="{F942CD68-0B13-4D77-A686-D3A57697E35D}"/>
          </ac:graphicFrameMkLst>
        </pc:graphicFrameChg>
      </pc:sldChg>
      <pc:sldChg chg="addSp delSp modSp mod">
        <pc:chgData name="Issam" userId="910a7b8e-d50d-42b5-8a90-c9aaeb763a91" providerId="ADAL" clId="{AA1E72FD-7FEC-4D8F-B68E-0A1436D47B1B}" dt="2022-03-21T07:48:24.119" v="53" actId="14100"/>
        <pc:sldMkLst>
          <pc:docMk/>
          <pc:sldMk cId="1861913278" sldId="929"/>
        </pc:sldMkLst>
        <pc:spChg chg="add del">
          <ac:chgData name="Issam" userId="910a7b8e-d50d-42b5-8a90-c9aaeb763a91" providerId="ADAL" clId="{AA1E72FD-7FEC-4D8F-B68E-0A1436D47B1B}" dt="2022-03-21T07:48:19.136" v="51" actId="478"/>
          <ac:spMkLst>
            <pc:docMk/>
            <pc:sldMk cId="1861913278" sldId="929"/>
            <ac:spMk id="7" creationId="{DA386559-58A4-4D23-8469-9DE52B6EC65F}"/>
          </ac:spMkLst>
        </pc:spChg>
        <pc:graphicFrameChg chg="add mod">
          <ac:chgData name="Issam" userId="910a7b8e-d50d-42b5-8a90-c9aaeb763a91" providerId="ADAL" clId="{AA1E72FD-7FEC-4D8F-B68E-0A1436D47B1B}" dt="2022-03-21T07:48:24.119" v="53" actId="14100"/>
          <ac:graphicFrameMkLst>
            <pc:docMk/>
            <pc:sldMk cId="1861913278" sldId="929"/>
            <ac:graphicFrameMk id="6" creationId="{E49F2562-71B8-40E7-B4D8-C4DEBE4F0A50}"/>
          </ac:graphicFrameMkLst>
        </pc:graphicFrameChg>
        <pc:graphicFrameChg chg="add del">
          <ac:chgData name="Issam" userId="910a7b8e-d50d-42b5-8a90-c9aaeb763a91" providerId="ADAL" clId="{AA1E72FD-7FEC-4D8F-B68E-0A1436D47B1B}" dt="2022-03-21T07:48:16.992" v="46" actId="478"/>
          <ac:graphicFrameMkLst>
            <pc:docMk/>
            <pc:sldMk cId="1861913278" sldId="929"/>
            <ac:graphicFrameMk id="8" creationId="{E49F2562-71B8-40E7-B4D8-C4DEBE4F0A50}"/>
          </ac:graphicFrameMkLst>
        </pc:graphicFrameChg>
      </pc:sldChg>
      <pc:sldChg chg="addSp delSp modSp mod">
        <pc:chgData name="Issam" userId="910a7b8e-d50d-42b5-8a90-c9aaeb763a91" providerId="ADAL" clId="{AA1E72FD-7FEC-4D8F-B68E-0A1436D47B1B}" dt="2022-03-21T07:58:10.694" v="125" actId="14100"/>
        <pc:sldMkLst>
          <pc:docMk/>
          <pc:sldMk cId="779374631" sldId="931"/>
        </pc:sldMkLst>
        <pc:spChg chg="del">
          <ac:chgData name="Issam" userId="910a7b8e-d50d-42b5-8a90-c9aaeb763a91" providerId="ADAL" clId="{AA1E72FD-7FEC-4D8F-B68E-0A1436D47B1B}" dt="2022-03-21T07:58:03.785" v="124" actId="478"/>
          <ac:spMkLst>
            <pc:docMk/>
            <pc:sldMk cId="779374631" sldId="931"/>
            <ac:spMk id="8" creationId="{E0FE59CB-6691-4383-95DE-72AAB2720D94}"/>
          </ac:spMkLst>
        </pc:spChg>
        <pc:graphicFrameChg chg="del">
          <ac:chgData name="Issam" userId="910a7b8e-d50d-42b5-8a90-c9aaeb763a91" providerId="ADAL" clId="{AA1E72FD-7FEC-4D8F-B68E-0A1436D47B1B}" dt="2022-03-21T07:58:00.229" v="123" actId="478"/>
          <ac:graphicFrameMkLst>
            <pc:docMk/>
            <pc:sldMk cId="779374631" sldId="931"/>
            <ac:graphicFrameMk id="5" creationId="{AA4AC9EE-8872-41FF-AA76-12DA548B02F1}"/>
          </ac:graphicFrameMkLst>
        </pc:graphicFrameChg>
        <pc:graphicFrameChg chg="add mod">
          <ac:chgData name="Issam" userId="910a7b8e-d50d-42b5-8a90-c9aaeb763a91" providerId="ADAL" clId="{AA1E72FD-7FEC-4D8F-B68E-0A1436D47B1B}" dt="2022-03-21T07:58:10.694" v="125" actId="14100"/>
          <ac:graphicFrameMkLst>
            <pc:docMk/>
            <pc:sldMk cId="779374631" sldId="931"/>
            <ac:graphicFrameMk id="6" creationId="{AA4AC9EE-8872-41FF-AA76-12DA548B02F1}"/>
          </ac:graphicFrameMkLst>
        </pc:graphicFrameChg>
      </pc:sldChg>
      <pc:sldChg chg="addSp delSp modSp mod">
        <pc:chgData name="Issam" userId="910a7b8e-d50d-42b5-8a90-c9aaeb763a91" providerId="ADAL" clId="{AA1E72FD-7FEC-4D8F-B68E-0A1436D47B1B}" dt="2022-03-21T07:56:24.463" v="110" actId="1076"/>
        <pc:sldMkLst>
          <pc:docMk/>
          <pc:sldMk cId="3755902826" sldId="961"/>
        </pc:sldMkLst>
        <pc:spChg chg="del">
          <ac:chgData name="Issam" userId="910a7b8e-d50d-42b5-8a90-c9aaeb763a91" providerId="ADAL" clId="{AA1E72FD-7FEC-4D8F-B68E-0A1436D47B1B}" dt="2022-03-21T07:56:16.880" v="109" actId="478"/>
          <ac:spMkLst>
            <pc:docMk/>
            <pc:sldMk cId="3755902826" sldId="961"/>
            <ac:spMk id="8" creationId="{21B59EDA-C045-4369-A5D1-C34195E5456C}"/>
          </ac:spMkLst>
        </pc:spChg>
        <pc:graphicFrameChg chg="add mod">
          <ac:chgData name="Issam" userId="910a7b8e-d50d-42b5-8a90-c9aaeb763a91" providerId="ADAL" clId="{AA1E72FD-7FEC-4D8F-B68E-0A1436D47B1B}" dt="2022-03-21T07:56:24.463" v="110" actId="1076"/>
          <ac:graphicFrameMkLst>
            <pc:docMk/>
            <pc:sldMk cId="3755902826" sldId="961"/>
            <ac:graphicFrameMk id="5" creationId="{3C0C1278-C59B-4EB6-84C3-40DAA8C9D434}"/>
          </ac:graphicFrameMkLst>
        </pc:graphicFrameChg>
        <pc:graphicFrameChg chg="del">
          <ac:chgData name="Issam" userId="910a7b8e-d50d-42b5-8a90-c9aaeb763a91" providerId="ADAL" clId="{AA1E72FD-7FEC-4D8F-B68E-0A1436D47B1B}" dt="2022-03-21T07:56:10.482" v="107" actId="478"/>
          <ac:graphicFrameMkLst>
            <pc:docMk/>
            <pc:sldMk cId="3755902826" sldId="961"/>
            <ac:graphicFrameMk id="7" creationId="{3C0C1278-C59B-4EB6-84C3-40DAA8C9D434}"/>
          </ac:graphicFrameMkLst>
        </pc:graphicFrameChg>
      </pc:sldChg>
      <pc:sldChg chg="addSp delSp modSp mod">
        <pc:chgData name="Issam" userId="910a7b8e-d50d-42b5-8a90-c9aaeb763a91" providerId="ADAL" clId="{AA1E72FD-7FEC-4D8F-B68E-0A1436D47B1B}" dt="2022-03-21T07:57:08.862" v="117" actId="478"/>
        <pc:sldMkLst>
          <pc:docMk/>
          <pc:sldMk cId="2346672909" sldId="962"/>
        </pc:sldMkLst>
        <pc:spChg chg="del">
          <ac:chgData name="Issam" userId="910a7b8e-d50d-42b5-8a90-c9aaeb763a91" providerId="ADAL" clId="{AA1E72FD-7FEC-4D8F-B68E-0A1436D47B1B}" dt="2022-03-21T07:57:08.862" v="117" actId="478"/>
          <ac:spMkLst>
            <pc:docMk/>
            <pc:sldMk cId="2346672909" sldId="962"/>
            <ac:spMk id="8" creationId="{3F64204D-D5A9-4417-B409-C5252A45241A}"/>
          </ac:spMkLst>
        </pc:spChg>
        <pc:graphicFrameChg chg="del">
          <ac:chgData name="Issam" userId="910a7b8e-d50d-42b5-8a90-c9aaeb763a91" providerId="ADAL" clId="{AA1E72FD-7FEC-4D8F-B68E-0A1436D47B1B}" dt="2022-03-21T07:56:59.083" v="115" actId="478"/>
          <ac:graphicFrameMkLst>
            <pc:docMk/>
            <pc:sldMk cId="2346672909" sldId="962"/>
            <ac:graphicFrameMk id="4" creationId="{F1B4023B-8479-4372-A903-BBC90C5F1199}"/>
          </ac:graphicFrameMkLst>
        </pc:graphicFrameChg>
        <pc:graphicFrameChg chg="add mod">
          <ac:chgData name="Issam" userId="910a7b8e-d50d-42b5-8a90-c9aaeb763a91" providerId="ADAL" clId="{AA1E72FD-7FEC-4D8F-B68E-0A1436D47B1B}" dt="2022-03-21T07:57:05.027" v="116" actId="14100"/>
          <ac:graphicFrameMkLst>
            <pc:docMk/>
            <pc:sldMk cId="2346672909" sldId="962"/>
            <ac:graphicFrameMk id="5" creationId="{F1B4023B-8479-4372-A903-BBC90C5F1199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1027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08977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Meetings_3GPP_SYNC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64793"/>
            <a:ext cx="12191999" cy="2889504"/>
          </a:xfrm>
        </p:spPr>
        <p:txBody>
          <a:bodyPr/>
          <a:lstStyle/>
          <a:p>
            <a:pPr algn="ctr" eaLnBrk="1" hangingPunct="1"/>
            <a:r>
              <a:rPr lang="en-GB" altLang="en-US" sz="5400" dirty="0">
                <a:latin typeface="Century Gothic" panose="020B0502020202020204" pitchFamily="34" charset="0"/>
              </a:rPr>
              <a:t>Review of Nov/2022 meeting remote participation setup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A28C7-28D2-4A34-B9B8-73A3EB447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DM#05 Agreement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8F873B-F43F-5D13-B7C1-9DAE857C6668}"/>
              </a:ext>
            </a:extLst>
          </p:cNvPr>
          <p:cNvSpPr txBox="1"/>
          <p:nvPr/>
        </p:nvSpPr>
        <p:spPr>
          <a:xfrm>
            <a:off x="586392" y="1955464"/>
            <a:ext cx="10618625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0238" indent="-630238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Blip>
                <a:blip r:embed="rId2"/>
              </a:buBlip>
            </a:pPr>
            <a:r>
              <a:rPr lang="en-GB" sz="3200" dirty="0">
                <a:latin typeface="Calibri (Body)"/>
                <a:cs typeface="+mn-cs"/>
              </a:rPr>
              <a:t> 2-way remote access confirmed for all WGs’ main session and official break-out sessions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</a:pPr>
            <a:endParaRPr lang="en-GB" sz="3200" dirty="0">
              <a:latin typeface="Calibri (Body)"/>
              <a:cs typeface="+mn-cs"/>
            </a:endParaRPr>
          </a:p>
          <a:p>
            <a:pPr marL="630238" indent="-630238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Blip>
                <a:blip r:embed="rId2"/>
              </a:buBlip>
            </a:pPr>
            <a:r>
              <a:rPr lang="en-GB" sz="3200" dirty="0">
                <a:latin typeface="Calibri (Body)"/>
                <a:cs typeface="+mn-cs"/>
              </a:rPr>
              <a:t>Remote access for offline sessions will be arranged on a best-effort basis</a:t>
            </a:r>
          </a:p>
        </p:txBody>
      </p:sp>
    </p:spTree>
    <p:extLst>
      <p:ext uri="{BB962C8B-B14F-4D97-AF65-F5344CB8AC3E}">
        <p14:creationId xmlns:p14="http://schemas.microsoft.com/office/powerpoint/2010/main" val="404786215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8" y="110126"/>
            <a:ext cx="10618625" cy="1325563"/>
          </a:xfrm>
        </p:spPr>
        <p:txBody>
          <a:bodyPr/>
          <a:lstStyle/>
          <a:p>
            <a:r>
              <a:rPr lang="en-GB" altLang="en-US" dirty="0"/>
              <a:t>Nov/2022 meeting set-up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6452F4-4B70-4043-84D7-85E2645E3804}"/>
              </a:ext>
            </a:extLst>
          </p:cNvPr>
          <p:cNvSpPr txBox="1"/>
          <p:nvPr/>
        </p:nvSpPr>
        <p:spPr>
          <a:xfrm>
            <a:off x="586392" y="1955464"/>
            <a:ext cx="10618625" cy="3459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0238" indent="-630238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Blip>
                <a:blip r:embed="rId3"/>
              </a:buBlip>
            </a:pPr>
            <a:r>
              <a:rPr lang="en-GB" sz="3200" dirty="0">
                <a:latin typeface="Calibri (Body)"/>
                <a:cs typeface="+mn-cs"/>
              </a:rPr>
              <a:t>36 rooms:</a:t>
            </a:r>
          </a:p>
          <a:p>
            <a:pPr marL="1079500" lvl="1" indent="-352425" eaLnBrk="1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Century Gothic" panose="020B0502020202020204" pitchFamily="34" charset="0"/>
                <a:cs typeface="+mn-cs"/>
              </a:rPr>
              <a:t>11 will use a laptop provided by MCC</a:t>
            </a:r>
          </a:p>
          <a:p>
            <a:pPr marL="1079500" lvl="1" indent="-352425" eaLnBrk="1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Century Gothic" panose="020B0502020202020204" pitchFamily="34" charset="0"/>
                <a:cs typeface="+mn-cs"/>
              </a:rPr>
              <a:t>25 will use the chair’s laptop</a:t>
            </a:r>
          </a:p>
          <a:p>
            <a:pPr marL="1079500" lvl="1" indent="-352425" eaLnBrk="1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>
                <a:latin typeface="Century Gothic" panose="020B0502020202020204" pitchFamily="34" charset="0"/>
                <a:cs typeface="+mn-cs"/>
              </a:rPr>
              <a:t>14 </a:t>
            </a:r>
            <a:r>
              <a:rPr lang="en-GB" sz="2000" dirty="0">
                <a:latin typeface="Century Gothic" panose="020B0502020202020204" pitchFamily="34" charset="0"/>
                <a:cs typeface="+mn-cs"/>
              </a:rPr>
              <a:t>sessions will use GTM</a:t>
            </a:r>
          </a:p>
          <a:p>
            <a:pPr marL="1079500" lvl="1" indent="-352425" eaLnBrk="1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Century Gothic" panose="020B0502020202020204" pitchFamily="34" charset="0"/>
                <a:cs typeface="+mn-cs"/>
              </a:rPr>
              <a:t>11 sessions will use GTW</a:t>
            </a:r>
          </a:p>
          <a:p>
            <a:pPr marL="1079500" lvl="1" indent="-352425" eaLnBrk="1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Century Gothic" panose="020B0502020202020204" pitchFamily="34" charset="0"/>
                <a:cs typeface="+mn-cs"/>
              </a:rPr>
              <a:t>11 sessions will use Teams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0769F9-0102-978B-3AAA-F22A3586BAEC}"/>
              </a:ext>
            </a:extLst>
          </p:cNvPr>
          <p:cNvSpPr txBox="1"/>
          <p:nvPr/>
        </p:nvSpPr>
        <p:spPr>
          <a:xfrm>
            <a:off x="159922" y="6135816"/>
            <a:ext cx="10618625" cy="25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sz="1200" dirty="0">
                <a:latin typeface="Century Gothic" panose="020B0502020202020204" pitchFamily="34" charset="0"/>
                <a:cs typeface="+mn-cs"/>
              </a:rPr>
              <a:t>* Details are given in the attached excel file</a:t>
            </a:r>
          </a:p>
        </p:txBody>
      </p:sp>
    </p:spTree>
    <p:extLst>
      <p:ext uri="{BB962C8B-B14F-4D97-AF65-F5344CB8AC3E}">
        <p14:creationId xmlns:p14="http://schemas.microsoft.com/office/powerpoint/2010/main" val="363516058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9" y="110126"/>
            <a:ext cx="8959998" cy="1325563"/>
          </a:xfrm>
        </p:spPr>
        <p:txBody>
          <a:bodyPr/>
          <a:lstStyle/>
          <a:p>
            <a:r>
              <a:rPr lang="en-GB" altLang="en-US" sz="4000" dirty="0"/>
              <a:t>Trial: Remote ftp access to the local server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6452F4-4B70-4043-84D7-85E2645E3804}"/>
              </a:ext>
            </a:extLst>
          </p:cNvPr>
          <p:cNvSpPr txBox="1"/>
          <p:nvPr/>
        </p:nvSpPr>
        <p:spPr>
          <a:xfrm>
            <a:off x="586392" y="1955464"/>
            <a:ext cx="10618625" cy="3367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0238" indent="-630238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Blip>
                <a:blip r:embed="rId3"/>
              </a:buBlip>
            </a:pPr>
            <a:r>
              <a:rPr lang="en-GB" sz="3200" dirty="0">
                <a:latin typeface="Calibri (Body)"/>
                <a:cs typeface="+mn-cs"/>
              </a:rPr>
              <a:t>The local server will mirrored, as frequently as possible, to </a:t>
            </a:r>
            <a:r>
              <a:rPr lang="en-GB" sz="3200" dirty="0">
                <a:latin typeface="Calibri (Body)"/>
                <a:cs typeface="+mn-cs"/>
                <a:hlinkClick r:id="rId4"/>
              </a:rPr>
              <a:t>https://www.3gpp.org/ftp/Meetings_3GPP_SYNC/</a:t>
            </a:r>
            <a:r>
              <a:rPr lang="en-GB" sz="3200" dirty="0">
                <a:latin typeface="Calibri (Body)"/>
                <a:cs typeface="+mn-cs"/>
              </a:rPr>
              <a:t>  (read only).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</a:pPr>
            <a:endParaRPr lang="en-GB" sz="3200" dirty="0">
              <a:latin typeface="Calibri (Body)"/>
              <a:cs typeface="+mn-cs"/>
            </a:endParaRPr>
          </a:p>
          <a:p>
            <a:pPr marL="630238" indent="-630238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Blip>
                <a:blip r:embed="rId3"/>
              </a:buBlip>
            </a:pPr>
            <a:r>
              <a:rPr lang="en-GB" sz="3200" dirty="0">
                <a:latin typeface="Calibri (Body)"/>
                <a:cs typeface="+mn-cs"/>
              </a:rPr>
              <a:t>  (Trial) Remote access to the local ftp server (write and read access </a:t>
            </a:r>
            <a:r>
              <a:rPr lang="en-GB" sz="3200">
                <a:latin typeface="Calibri (Body)"/>
                <a:cs typeface="+mn-cs"/>
              </a:rPr>
              <a:t>to the inbox folders)</a:t>
            </a:r>
            <a:endParaRPr lang="en-GB" sz="3200" dirty="0">
              <a:latin typeface="Calibri (Body)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154780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40F517-45A4-486D-BDBB-01E4DE03B032}">
  <ds:schemaRefs>
    <ds:schemaRef ds:uri="679a257e-872f-4c98-9e8a-0a9c104f72cd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13633</TotalTime>
  <Words>150</Words>
  <Application>Microsoft Office PowerPoint</Application>
  <PresentationFormat>Widescreen</PresentationFormat>
  <Paragraphs>19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(Body)</vt:lpstr>
      <vt:lpstr>Calibri Light</vt:lpstr>
      <vt:lpstr>Century Gothic</vt:lpstr>
      <vt:lpstr>Times New Roman</vt:lpstr>
      <vt:lpstr>Office Theme</vt:lpstr>
      <vt:lpstr>Review of Nov/2022 meeting remote participation setup</vt:lpstr>
      <vt:lpstr>DM#05 Agreement</vt:lpstr>
      <vt:lpstr>Nov/2022 meeting set-up</vt:lpstr>
      <vt:lpstr>Trial: Remote ftp access to the local server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Issam Toufik2</cp:lastModifiedBy>
  <cp:revision>1022</cp:revision>
  <cp:lastPrinted>2022-06-28T09:25:59Z</cp:lastPrinted>
  <dcterms:created xsi:type="dcterms:W3CDTF">2010-02-05T13:52:04Z</dcterms:created>
  <dcterms:modified xsi:type="dcterms:W3CDTF">2022-09-21T08:16:18Z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