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97" d="100"/>
          <a:sy n="97" d="100"/>
        </p:scale>
        <p:origin x="180" y="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Outcome from DM#6</a:t>
            </a:r>
          </a:p>
          <a:p>
            <a:pPr eaLnBrk="1" hangingPunct="1"/>
            <a:endParaRPr lang="en-GB" sz="36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21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st</a:t>
            </a:r>
            <a:r>
              <a:rPr lang="en-GB" sz="2800" i="1" dirty="0">
                <a:ea typeface="ヒラギノ角ゴ Pro W3"/>
                <a:cs typeface="ヒラギノ角ゴ Pro W3"/>
              </a:rPr>
              <a:t> September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OPf220051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87491"/>
            <a:ext cx="8227648" cy="3606813"/>
          </a:xfrm>
        </p:spPr>
        <p:txBody>
          <a:bodyPr/>
          <a:lstStyle/>
          <a:p>
            <a:r>
              <a:rPr lang="en-US" sz="1700" dirty="0"/>
              <a:t>Decision from DM#5</a:t>
            </a:r>
          </a:p>
          <a:p>
            <a:pPr lvl="1"/>
            <a:r>
              <a:rPr lang="en-US" sz="1500" dirty="0"/>
              <a:t>November WG meetings confirmed to be co-hosted by EF3 and NAF3 in Toulouse</a:t>
            </a:r>
          </a:p>
          <a:p>
            <a:pPr lvl="2"/>
            <a:r>
              <a:rPr lang="en-US" dirty="0"/>
              <a:t>The potential budget gap of 155KEUR is confirmed to be jointly funded by EF3 and NAF3</a:t>
            </a:r>
          </a:p>
          <a:p>
            <a:pPr lvl="2"/>
            <a:r>
              <a:rPr lang="en-US" dirty="0"/>
              <a:t>Invitations to be sent out within a week</a:t>
            </a:r>
            <a:endParaRPr lang="en-US" sz="1200" dirty="0"/>
          </a:p>
          <a:p>
            <a:pPr lvl="1"/>
            <a:r>
              <a:rPr lang="en-US" sz="1500" dirty="0"/>
              <a:t>2-way remote access confirmed for all WGs’ main session and official break-out sessions</a:t>
            </a:r>
          </a:p>
          <a:p>
            <a:pPr lvl="2"/>
            <a:r>
              <a:rPr lang="en-US" dirty="0"/>
              <a:t>Remote access for </a:t>
            </a:r>
            <a:r>
              <a:rPr lang="en-US" i="1" dirty="0"/>
              <a:t>offline</a:t>
            </a:r>
            <a:r>
              <a:rPr lang="en-US" dirty="0"/>
              <a:t> sessions will be arranged on a best-effort basis</a:t>
            </a:r>
          </a:p>
          <a:p>
            <a:pPr lvl="3"/>
            <a:r>
              <a:rPr lang="en-US" dirty="0"/>
              <a:t>WG chairs and MCC will discuss and announce the details well in-advance of the meeting</a:t>
            </a:r>
          </a:p>
          <a:p>
            <a:r>
              <a:rPr lang="en-US" sz="1700" dirty="0"/>
              <a:t>Update from DM#6</a:t>
            </a:r>
          </a:p>
          <a:p>
            <a:pPr lvl="1"/>
            <a:r>
              <a:rPr lang="en-US" sz="1500" dirty="0"/>
              <a:t>MCC provided a detailed update on the remote access setup for the different WGs and their break-out sessions. Plans are proceeding well. </a:t>
            </a:r>
          </a:p>
          <a:p>
            <a:pPr lvl="1"/>
            <a:r>
              <a:rPr lang="en-US" sz="1500" dirty="0"/>
              <a:t>There was a confirmation from Toulouse council that they will fund the budget gap of 155KEUR – excellent news! </a:t>
            </a:r>
          </a:p>
          <a:p>
            <a:pPr lvl="1"/>
            <a:endParaRPr lang="en-US" sz="1500" dirty="0"/>
          </a:p>
          <a:p>
            <a:pPr marL="458788" lvl="2" indent="0">
              <a:buNone/>
            </a:pPr>
            <a:br>
              <a:rPr lang="en-US" sz="1200" b="0" dirty="0"/>
            </a:b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98279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It is decided to </a:t>
            </a:r>
            <a:r>
              <a:rPr lang="en-US" u="sng" dirty="0"/>
              <a:t>pursue Option A</a:t>
            </a:r>
            <a:endParaRPr lang="en-US" b="0" u="sng" dirty="0"/>
          </a:p>
          <a:p>
            <a:pPr lvl="1"/>
            <a:r>
              <a:rPr lang="en-US" b="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67820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</a:t>
            </a:r>
            <a:br>
              <a:rPr lang="en-US" b="0" dirty="0">
                <a:highlight>
                  <a:srgbClr val="00FF00"/>
                </a:highlight>
              </a:rPr>
            </a:br>
            <a:r>
              <a:rPr lang="en-US" b="0" dirty="0">
                <a:highlight>
                  <a:srgbClr val="00FF00"/>
                </a:highlight>
              </a:rPr>
              <a:t>				TBD (SA/CT), invitation latest by end of October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(probably US, invitation latest 9 months ahead, 					preferably earlier)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2022]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endParaRPr lang="en-US" dirty="0">
              <a:highlight>
                <a:srgbClr val="00FF00"/>
              </a:highlight>
            </a:endParaRP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F2F_DM#7 to be held F2F on 16th November 11:30-14h UTC in Toulouse</a:t>
            </a:r>
          </a:p>
          <a:p>
            <a:pPr lvl="1"/>
            <a:r>
              <a:rPr lang="en-US" dirty="0"/>
              <a:t>Remote participation will also be supported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www.w3.org/XML/1998/namespace"/>
    <ds:schemaRef ds:uri="3b34c8f0-1ef5-4d1e-bb66-517ce7fe7356"/>
    <ds:schemaRef ds:uri="http://purl.org/dc/elements/1.1/"/>
    <ds:schemaRef ds:uri="http://schemas.microsoft.com/office/2006/metadata/properties"/>
    <ds:schemaRef ds:uri="8a721af7-6211-45bb-a226-4c61e052e8c0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1781</TotalTime>
  <Words>543</Words>
  <Application>Microsoft Office PowerPoint</Application>
  <PresentationFormat>On-screen Show (16:9)</PresentationFormat>
  <Paragraphs>46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MCC Update</cp:lastModifiedBy>
  <cp:revision>101</cp:revision>
  <dcterms:created xsi:type="dcterms:W3CDTF">2021-04-28T06:02:25Z</dcterms:created>
  <dcterms:modified xsi:type="dcterms:W3CDTF">2022-09-22T11:40:05Z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