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8"/>
  </p:notesMasterIdLst>
  <p:sldIdLst>
    <p:sldId id="256" r:id="rId2"/>
    <p:sldId id="264" r:id="rId3"/>
    <p:sldId id="265" r:id="rId4"/>
    <p:sldId id="266" r:id="rId5"/>
    <p:sldId id="267" r:id="rId6"/>
    <p:sldId id="263" r:id="rId7"/>
  </p:sldIdLst>
  <p:sldSz cx="12192000" cy="6858000"/>
  <p:notesSz cx="6858000" cy="9144000"/>
  <p:embeddedFontLst>
    <p:embeddedFont>
      <p:font typeface="Calibri" panose="020F0502020204030204" pitchFamily="34" charset="0"/>
      <p:regular r:id="rId9"/>
      <p:bold r:id="rId10"/>
      <p:italic r:id="rId11"/>
      <p:boldItalic r:id="rId12"/>
    </p:embeddedFont>
    <p:embeddedFont>
      <p:font typeface="Poppins" panose="00000500000000000000" pitchFamily="2"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igKOZxwgyc1OcVNNnB6qquD8vqC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F4CC6C-0D74-48D4-9113-7031FD033279}" v="26" dt="2022-05-19T13:08:41.883"/>
  </p1510:revLst>
</p1510:revInfo>
</file>

<file path=ppt/tableStyles.xml><?xml version="1.0" encoding="utf-8"?>
<a:tblStyleLst xmlns:a="http://schemas.openxmlformats.org/drawingml/2006/main" def="{75DD7C9F-B6D5-4565-B4C0-3AE4E164340B}">
  <a:tblStyle styleId="{75DD7C9F-B6D5-4565-B4C0-3AE4E164340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34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4.fntdata"/><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tableStyles" Target="tableStyles.xml"/><Relationship Id="rId10" Type="http://schemas.openxmlformats.org/officeDocument/2006/relationships/font" Target="fonts/font2.fntdata"/><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rsh Kumar" userId="8037736a01bd0278" providerId="LiveId" clId="{F0F4CC6C-0D74-48D4-9113-7031FD033279}"/>
    <pc:docChg chg="undo custSel modSld">
      <pc:chgData name="Harsh Kumar" userId="8037736a01bd0278" providerId="LiveId" clId="{F0F4CC6C-0D74-48D4-9113-7031FD033279}" dt="2022-05-20T03:12:53.122" v="271" actId="20577"/>
      <pc:docMkLst>
        <pc:docMk/>
      </pc:docMkLst>
      <pc:sldChg chg="modSp mod">
        <pc:chgData name="Harsh Kumar" userId="8037736a01bd0278" providerId="LiveId" clId="{F0F4CC6C-0D74-48D4-9113-7031FD033279}" dt="2022-05-20T03:01:03.862" v="124" actId="20577"/>
        <pc:sldMkLst>
          <pc:docMk/>
          <pc:sldMk cId="0" sldId="257"/>
        </pc:sldMkLst>
        <pc:spChg chg="mod">
          <ac:chgData name="Harsh Kumar" userId="8037736a01bd0278" providerId="LiveId" clId="{F0F4CC6C-0D74-48D4-9113-7031FD033279}" dt="2022-05-20T03:01:03.862" v="124" actId="20577"/>
          <ac:spMkLst>
            <pc:docMk/>
            <pc:sldMk cId="0" sldId="257"/>
            <ac:spMk id="100" creationId="{00000000-0000-0000-0000-000000000000}"/>
          </ac:spMkLst>
        </pc:spChg>
      </pc:sldChg>
      <pc:sldChg chg="modSp mod">
        <pc:chgData name="Harsh Kumar" userId="8037736a01bd0278" providerId="LiveId" clId="{F0F4CC6C-0D74-48D4-9113-7031FD033279}" dt="2022-05-20T03:12:53.122" v="271" actId="20577"/>
        <pc:sldMkLst>
          <pc:docMk/>
          <pc:sldMk cId="0" sldId="258"/>
        </pc:sldMkLst>
        <pc:spChg chg="mod">
          <ac:chgData name="Harsh Kumar" userId="8037736a01bd0278" providerId="LiveId" clId="{F0F4CC6C-0D74-48D4-9113-7031FD033279}" dt="2022-05-20T03:05:03.709" v="148"/>
          <ac:spMkLst>
            <pc:docMk/>
            <pc:sldMk cId="0" sldId="258"/>
            <ac:spMk id="106" creationId="{00000000-0000-0000-0000-000000000000}"/>
          </ac:spMkLst>
        </pc:spChg>
        <pc:spChg chg="mod">
          <ac:chgData name="Harsh Kumar" userId="8037736a01bd0278" providerId="LiveId" clId="{F0F4CC6C-0D74-48D4-9113-7031FD033279}" dt="2022-05-20T03:12:53.122" v="271" actId="20577"/>
          <ac:spMkLst>
            <pc:docMk/>
            <pc:sldMk cId="0" sldId="258"/>
            <ac:spMk id="107" creationId="{00000000-0000-0000-0000-000000000000}"/>
          </ac:spMkLst>
        </pc:spChg>
      </pc:sldChg>
      <pc:sldChg chg="modSp mod">
        <pc:chgData name="Harsh Kumar" userId="8037736a01bd0278" providerId="LiveId" clId="{F0F4CC6C-0D74-48D4-9113-7031FD033279}" dt="2022-05-19T13:09:56.163" v="123" actId="1076"/>
        <pc:sldMkLst>
          <pc:docMk/>
          <pc:sldMk cId="0" sldId="259"/>
        </pc:sldMkLst>
        <pc:graphicFrameChg chg="mod">
          <ac:chgData name="Harsh Kumar" userId="8037736a01bd0278" providerId="LiveId" clId="{F0F4CC6C-0D74-48D4-9113-7031FD033279}" dt="2022-05-19T13:09:56.163" v="123" actId="1076"/>
          <ac:graphicFrameMkLst>
            <pc:docMk/>
            <pc:sldMk cId="0" sldId="259"/>
            <ac:graphicFrameMk id="113" creationId="{00000000-0000-0000-0000-000000000000}"/>
          </ac:graphicFrameMkLst>
        </pc:graphicFrameChg>
        <pc:graphicFrameChg chg="mod">
          <ac:chgData name="Harsh Kumar" userId="8037736a01bd0278" providerId="LiveId" clId="{F0F4CC6C-0D74-48D4-9113-7031FD033279}" dt="2022-05-19T13:09:56.163" v="123" actId="1076"/>
          <ac:graphicFrameMkLst>
            <pc:docMk/>
            <pc:sldMk cId="0" sldId="259"/>
            <ac:graphicFrameMk id="118" creationId="{00000000-0000-0000-0000-000000000000}"/>
          </ac:graphicFrameMkLst>
        </pc:graphicFrameChg>
      </pc:sldChg>
      <pc:sldChg chg="modSp mod">
        <pc:chgData name="Harsh Kumar" userId="8037736a01bd0278" providerId="LiveId" clId="{F0F4CC6C-0D74-48D4-9113-7031FD033279}" dt="2022-05-19T09:03:45.492" v="94"/>
        <pc:sldMkLst>
          <pc:docMk/>
          <pc:sldMk cId="0" sldId="263"/>
        </pc:sldMkLst>
        <pc:spChg chg="mod">
          <ac:chgData name="Harsh Kumar" userId="8037736a01bd0278" providerId="LiveId" clId="{F0F4CC6C-0D74-48D4-9113-7031FD033279}" dt="2022-05-19T09:03:45.492" v="94"/>
          <ac:spMkLst>
            <pc:docMk/>
            <pc:sldMk cId="0" sldId="263"/>
            <ac:spMk id="16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N"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5"/>
        <p:cNvGrpSpPr/>
        <p:nvPr/>
      </p:nvGrpSpPr>
      <p:grpSpPr>
        <a:xfrm>
          <a:off x="0" y="0"/>
          <a:ext cx="0" cy="0"/>
          <a:chOff x="0" y="0"/>
          <a:chExt cx="0" cy="0"/>
        </a:xfrm>
      </p:grpSpPr>
      <p:sp>
        <p:nvSpPr>
          <p:cNvPr id="76" name="Google Shape;76;p23"/>
          <p:cNvSpPr txBox="1">
            <a:spLocks noGrp="1"/>
          </p:cNvSpPr>
          <p:nvPr>
            <p:ph type="title"/>
          </p:nvPr>
        </p:nvSpPr>
        <p:spPr>
          <a:xfrm>
            <a:off x="838200" y="365125"/>
            <a:ext cx="9949774"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73D78"/>
              </a:buClr>
              <a:buSzPts val="4000"/>
              <a:buFont typeface="Calibri"/>
              <a:buNone/>
              <a:defRPr sz="40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73D78"/>
              </a:buClr>
              <a:buSzPts val="2800"/>
              <a:buChar char="•"/>
              <a:defRPr>
                <a:solidFill>
                  <a:srgbClr val="273D78"/>
                </a:solidFill>
                <a:latin typeface="Calibri"/>
                <a:ea typeface="Calibri"/>
                <a:cs typeface="Calibri"/>
                <a:sym typeface="Calibri"/>
              </a:defRPr>
            </a:lvl1pPr>
            <a:lvl2pPr marL="914400" lvl="1" indent="-381000" algn="l">
              <a:lnSpc>
                <a:spcPct val="90000"/>
              </a:lnSpc>
              <a:spcBef>
                <a:spcPts val="500"/>
              </a:spcBef>
              <a:spcAft>
                <a:spcPts val="0"/>
              </a:spcAft>
              <a:buClr>
                <a:srgbClr val="273D78"/>
              </a:buClr>
              <a:buSzPts val="2400"/>
              <a:buChar char="•"/>
              <a:defRPr>
                <a:solidFill>
                  <a:srgbClr val="273D78"/>
                </a:solidFill>
                <a:latin typeface="Calibri"/>
                <a:ea typeface="Calibri"/>
                <a:cs typeface="Calibri"/>
                <a:sym typeface="Calibri"/>
              </a:defRPr>
            </a:lvl2pPr>
            <a:lvl3pPr marL="1371600" lvl="2" indent="-355600" algn="l">
              <a:lnSpc>
                <a:spcPct val="90000"/>
              </a:lnSpc>
              <a:spcBef>
                <a:spcPts val="500"/>
              </a:spcBef>
              <a:spcAft>
                <a:spcPts val="0"/>
              </a:spcAft>
              <a:buClr>
                <a:srgbClr val="273D78"/>
              </a:buClr>
              <a:buSzPts val="2000"/>
              <a:buChar char="•"/>
              <a:defRPr>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1"/>
        <p:cNvGrpSpPr/>
        <p:nvPr/>
      </p:nvGrpSpPr>
      <p:grpSpPr>
        <a:xfrm>
          <a:off x="0" y="0"/>
          <a:ext cx="0" cy="0"/>
          <a:chOff x="0" y="0"/>
          <a:chExt cx="0" cy="0"/>
        </a:xfrm>
      </p:grpSpPr>
      <p:sp>
        <p:nvSpPr>
          <p:cNvPr id="82" name="Google Shape;82;p2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73D78"/>
              </a:buClr>
              <a:buSzPts val="4000"/>
              <a:buFont typeface="Calibri"/>
              <a:buNone/>
              <a:defRPr sz="40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73D78"/>
              </a:buClr>
              <a:buSzPts val="2800"/>
              <a:buChar char="•"/>
              <a:defRPr>
                <a:solidFill>
                  <a:srgbClr val="273D78"/>
                </a:solidFill>
                <a:latin typeface="Calibri"/>
                <a:ea typeface="Calibri"/>
                <a:cs typeface="Calibri"/>
                <a:sym typeface="Calibri"/>
              </a:defRPr>
            </a:lvl1pPr>
            <a:lvl2pPr marL="914400" lvl="1" indent="-381000" algn="l">
              <a:lnSpc>
                <a:spcPct val="90000"/>
              </a:lnSpc>
              <a:spcBef>
                <a:spcPts val="500"/>
              </a:spcBef>
              <a:spcAft>
                <a:spcPts val="0"/>
              </a:spcAft>
              <a:buClr>
                <a:srgbClr val="273D78"/>
              </a:buClr>
              <a:buSzPts val="2400"/>
              <a:buChar char="•"/>
              <a:defRPr>
                <a:solidFill>
                  <a:srgbClr val="273D78"/>
                </a:solidFill>
                <a:latin typeface="Calibri"/>
                <a:ea typeface="Calibri"/>
                <a:cs typeface="Calibri"/>
                <a:sym typeface="Calibri"/>
              </a:defRPr>
            </a:lvl2pPr>
            <a:lvl3pPr marL="1371600" lvl="2" indent="-355600" algn="l">
              <a:lnSpc>
                <a:spcPct val="90000"/>
              </a:lnSpc>
              <a:spcBef>
                <a:spcPts val="500"/>
              </a:spcBef>
              <a:spcAft>
                <a:spcPts val="0"/>
              </a:spcAft>
              <a:buClr>
                <a:srgbClr val="273D78"/>
              </a:buClr>
              <a:buSzPts val="2000"/>
              <a:buChar char="•"/>
              <a:defRPr>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73D78"/>
              </a:buClr>
              <a:buSzPts val="1800"/>
              <a:buChar char="•"/>
              <a:defRPr sz="1800">
                <a:solidFill>
                  <a:srgbClr val="273D78"/>
                </a:solidFill>
                <a:latin typeface="Calibri"/>
                <a:ea typeface="Calibri"/>
                <a:cs typeface="Calibri"/>
                <a:sym typeface="Calibri"/>
              </a:defRPr>
            </a:lvl1pPr>
            <a:lvl2pPr marL="914400" lvl="1" indent="-342900" algn="l">
              <a:lnSpc>
                <a:spcPct val="90000"/>
              </a:lnSpc>
              <a:spcBef>
                <a:spcPts val="500"/>
              </a:spcBef>
              <a:spcAft>
                <a:spcPts val="0"/>
              </a:spcAft>
              <a:buClr>
                <a:srgbClr val="273D78"/>
              </a:buClr>
              <a:buSzPts val="1800"/>
              <a:buChar char="•"/>
              <a:defRPr sz="1800">
                <a:solidFill>
                  <a:srgbClr val="273D78"/>
                </a:solidFill>
                <a:latin typeface="Calibri"/>
                <a:ea typeface="Calibri"/>
                <a:cs typeface="Calibri"/>
                <a:sym typeface="Calibri"/>
              </a:defRPr>
            </a:lvl2pPr>
            <a:lvl3pPr marL="1371600" lvl="2" indent="-342900" algn="l">
              <a:lnSpc>
                <a:spcPct val="90000"/>
              </a:lnSpc>
              <a:spcBef>
                <a:spcPts val="500"/>
              </a:spcBef>
              <a:spcAft>
                <a:spcPts val="0"/>
              </a:spcAft>
              <a:buClr>
                <a:srgbClr val="273D78"/>
              </a:buClr>
              <a:buSzPts val="1800"/>
              <a:buChar char="•"/>
              <a:defRPr sz="1800">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sz="1800">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sz="1800">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
        <p:nvSpPr>
          <p:cNvPr id="24" name="Google Shape;24;p14"/>
          <p:cNvSpPr txBox="1">
            <a:spLocks noGrp="1"/>
          </p:cNvSpPr>
          <p:nvPr>
            <p:ph type="title"/>
          </p:nvPr>
        </p:nvSpPr>
        <p:spPr>
          <a:xfrm>
            <a:off x="838200" y="365125"/>
            <a:ext cx="993237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73D78"/>
              </a:buClr>
              <a:buSzPts val="4000"/>
              <a:buFont typeface="Calibri"/>
              <a:buNone/>
              <a:defRPr sz="40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73D78"/>
              </a:buClr>
              <a:buSzPts val="5400"/>
              <a:buFont typeface="Calibri"/>
              <a:buNone/>
              <a:defRPr sz="54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73D78"/>
              </a:buClr>
              <a:buSzPts val="2400"/>
              <a:buNone/>
              <a:defRPr sz="2400">
                <a:solidFill>
                  <a:srgbClr val="273D78"/>
                </a:solidFill>
                <a:latin typeface="Calibri"/>
                <a:ea typeface="Calibri"/>
                <a:cs typeface="Calibri"/>
                <a:sym typeface="Calibri"/>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7"/>
        <p:cNvGrpSpPr/>
        <p:nvPr/>
      </p:nvGrpSpPr>
      <p:grpSpPr>
        <a:xfrm>
          <a:off x="0" y="0"/>
          <a:ext cx="0" cy="0"/>
          <a:chOff x="0" y="0"/>
          <a:chExt cx="0" cy="0"/>
        </a:xfrm>
      </p:grpSpPr>
      <p:sp>
        <p:nvSpPr>
          <p:cNvPr id="38" name="Google Shape;38;p1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73D78"/>
              </a:buClr>
              <a:buSzPts val="2800"/>
              <a:buChar char="•"/>
              <a:defRPr>
                <a:solidFill>
                  <a:srgbClr val="273D78"/>
                </a:solidFill>
                <a:latin typeface="Calibri"/>
                <a:ea typeface="Calibri"/>
                <a:cs typeface="Calibri"/>
                <a:sym typeface="Calibri"/>
              </a:defRPr>
            </a:lvl1pPr>
            <a:lvl2pPr marL="914400" lvl="1" indent="-381000" algn="l">
              <a:lnSpc>
                <a:spcPct val="90000"/>
              </a:lnSpc>
              <a:spcBef>
                <a:spcPts val="500"/>
              </a:spcBef>
              <a:spcAft>
                <a:spcPts val="0"/>
              </a:spcAft>
              <a:buClr>
                <a:srgbClr val="273D78"/>
              </a:buClr>
              <a:buSzPts val="2400"/>
              <a:buChar char="•"/>
              <a:defRPr>
                <a:solidFill>
                  <a:srgbClr val="273D78"/>
                </a:solidFill>
                <a:latin typeface="Calibri"/>
                <a:ea typeface="Calibri"/>
                <a:cs typeface="Calibri"/>
                <a:sym typeface="Calibri"/>
              </a:defRPr>
            </a:lvl2pPr>
            <a:lvl3pPr marL="1371600" lvl="2" indent="-355600" algn="l">
              <a:lnSpc>
                <a:spcPct val="90000"/>
              </a:lnSpc>
              <a:spcBef>
                <a:spcPts val="500"/>
              </a:spcBef>
              <a:spcAft>
                <a:spcPts val="0"/>
              </a:spcAft>
              <a:buClr>
                <a:srgbClr val="273D78"/>
              </a:buClr>
              <a:buSzPts val="2000"/>
              <a:buChar char="•"/>
              <a:defRPr>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1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73D78"/>
              </a:buClr>
              <a:buSzPts val="2800"/>
              <a:buChar char="•"/>
              <a:defRPr>
                <a:solidFill>
                  <a:srgbClr val="273D78"/>
                </a:solidFill>
                <a:latin typeface="Calibri"/>
                <a:ea typeface="Calibri"/>
                <a:cs typeface="Calibri"/>
                <a:sym typeface="Calibri"/>
              </a:defRPr>
            </a:lvl1pPr>
            <a:lvl2pPr marL="914400" lvl="1" indent="-381000" algn="l">
              <a:lnSpc>
                <a:spcPct val="90000"/>
              </a:lnSpc>
              <a:spcBef>
                <a:spcPts val="500"/>
              </a:spcBef>
              <a:spcAft>
                <a:spcPts val="0"/>
              </a:spcAft>
              <a:buClr>
                <a:srgbClr val="273D78"/>
              </a:buClr>
              <a:buSzPts val="2400"/>
              <a:buChar char="•"/>
              <a:defRPr>
                <a:solidFill>
                  <a:srgbClr val="273D78"/>
                </a:solidFill>
                <a:latin typeface="Calibri"/>
                <a:ea typeface="Calibri"/>
                <a:cs typeface="Calibri"/>
                <a:sym typeface="Calibri"/>
              </a:defRPr>
            </a:lvl2pPr>
            <a:lvl3pPr marL="1371600" lvl="2" indent="-355600" algn="l">
              <a:lnSpc>
                <a:spcPct val="90000"/>
              </a:lnSpc>
              <a:spcBef>
                <a:spcPts val="500"/>
              </a:spcBef>
              <a:spcAft>
                <a:spcPts val="0"/>
              </a:spcAft>
              <a:buClr>
                <a:srgbClr val="273D78"/>
              </a:buClr>
              <a:buSzPts val="2000"/>
              <a:buChar char="•"/>
              <a:defRPr>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
        <p:nvSpPr>
          <p:cNvPr id="43" name="Google Shape;43;p17"/>
          <p:cNvSpPr txBox="1">
            <a:spLocks noGrp="1"/>
          </p:cNvSpPr>
          <p:nvPr>
            <p:ph type="title"/>
          </p:nvPr>
        </p:nvSpPr>
        <p:spPr>
          <a:xfrm>
            <a:off x="838200" y="365125"/>
            <a:ext cx="9976338"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73D78"/>
              </a:buClr>
              <a:buSzPts val="4000"/>
              <a:buFont typeface="Calibri"/>
              <a:buNone/>
              <a:defRPr sz="40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4"/>
        <p:cNvGrpSpPr/>
        <p:nvPr/>
      </p:nvGrpSpPr>
      <p:grpSpPr>
        <a:xfrm>
          <a:off x="0" y="0"/>
          <a:ext cx="0" cy="0"/>
          <a:chOff x="0" y="0"/>
          <a:chExt cx="0" cy="0"/>
        </a:xfrm>
      </p:grpSpPr>
      <p:sp>
        <p:nvSpPr>
          <p:cNvPr id="45" name="Google Shape;45;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73D78"/>
              </a:buClr>
              <a:buSzPts val="2400"/>
              <a:buNone/>
              <a:defRPr sz="2400" b="1">
                <a:solidFill>
                  <a:srgbClr val="273D78"/>
                </a:solidFill>
                <a:latin typeface="Calibri"/>
                <a:ea typeface="Calibri"/>
                <a:cs typeface="Calibri"/>
                <a:sym typeface="Calibri"/>
              </a:defRPr>
            </a:lvl1pPr>
            <a:lvl2pPr marL="914400" lvl="1" indent="-228600" algn="l">
              <a:lnSpc>
                <a:spcPct val="90000"/>
              </a:lnSpc>
              <a:spcBef>
                <a:spcPts val="500"/>
              </a:spcBef>
              <a:spcAft>
                <a:spcPts val="0"/>
              </a:spcAft>
              <a:buClr>
                <a:srgbClr val="273D78"/>
              </a:buClr>
              <a:buSzPts val="2000"/>
              <a:buNone/>
              <a:defRPr sz="2000" b="1"/>
            </a:lvl2pPr>
            <a:lvl3pPr marL="1371600" lvl="2" indent="-228600" algn="l">
              <a:lnSpc>
                <a:spcPct val="90000"/>
              </a:lnSpc>
              <a:spcBef>
                <a:spcPts val="500"/>
              </a:spcBef>
              <a:spcAft>
                <a:spcPts val="0"/>
              </a:spcAft>
              <a:buClr>
                <a:srgbClr val="273D78"/>
              </a:buClr>
              <a:buSzPts val="1800"/>
              <a:buNone/>
              <a:defRPr sz="1800" b="1"/>
            </a:lvl3pPr>
            <a:lvl4pPr marL="1828800" lvl="3" indent="-228600" algn="l">
              <a:lnSpc>
                <a:spcPct val="90000"/>
              </a:lnSpc>
              <a:spcBef>
                <a:spcPts val="500"/>
              </a:spcBef>
              <a:spcAft>
                <a:spcPts val="0"/>
              </a:spcAft>
              <a:buClr>
                <a:srgbClr val="273D78"/>
              </a:buClr>
              <a:buSzPts val="1600"/>
              <a:buNone/>
              <a:defRPr sz="1600" b="1"/>
            </a:lvl4pPr>
            <a:lvl5pPr marL="2286000" lvl="4" indent="-228600" algn="l">
              <a:lnSpc>
                <a:spcPct val="90000"/>
              </a:lnSpc>
              <a:spcBef>
                <a:spcPts val="500"/>
              </a:spcBef>
              <a:spcAft>
                <a:spcPts val="0"/>
              </a:spcAft>
              <a:buClr>
                <a:srgbClr val="273D78"/>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73D78"/>
              </a:buClr>
              <a:buSzPts val="2800"/>
              <a:buChar char="•"/>
              <a:defRPr>
                <a:solidFill>
                  <a:srgbClr val="273D78"/>
                </a:solidFill>
                <a:latin typeface="Calibri"/>
                <a:ea typeface="Calibri"/>
                <a:cs typeface="Calibri"/>
                <a:sym typeface="Calibri"/>
              </a:defRPr>
            </a:lvl1pPr>
            <a:lvl2pPr marL="914400" lvl="1" indent="-381000" algn="l">
              <a:lnSpc>
                <a:spcPct val="90000"/>
              </a:lnSpc>
              <a:spcBef>
                <a:spcPts val="500"/>
              </a:spcBef>
              <a:spcAft>
                <a:spcPts val="0"/>
              </a:spcAft>
              <a:buClr>
                <a:srgbClr val="273D78"/>
              </a:buClr>
              <a:buSzPts val="2400"/>
              <a:buChar char="•"/>
              <a:defRPr>
                <a:solidFill>
                  <a:srgbClr val="273D78"/>
                </a:solidFill>
                <a:latin typeface="Calibri"/>
                <a:ea typeface="Calibri"/>
                <a:cs typeface="Calibri"/>
                <a:sym typeface="Calibri"/>
              </a:defRPr>
            </a:lvl2pPr>
            <a:lvl3pPr marL="1371600" lvl="2" indent="-355600" algn="l">
              <a:lnSpc>
                <a:spcPct val="90000"/>
              </a:lnSpc>
              <a:spcBef>
                <a:spcPts val="500"/>
              </a:spcBef>
              <a:spcAft>
                <a:spcPts val="0"/>
              </a:spcAft>
              <a:buClr>
                <a:srgbClr val="273D78"/>
              </a:buClr>
              <a:buSzPts val="2000"/>
              <a:buChar char="•"/>
              <a:defRPr>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73D78"/>
              </a:buClr>
              <a:buSzPts val="2400"/>
              <a:buNone/>
              <a:defRPr sz="2400" b="1">
                <a:solidFill>
                  <a:srgbClr val="273D78"/>
                </a:solidFill>
                <a:latin typeface="Calibri"/>
                <a:ea typeface="Calibri"/>
                <a:cs typeface="Calibri"/>
                <a:sym typeface="Calibri"/>
              </a:defRPr>
            </a:lvl1pPr>
            <a:lvl2pPr marL="914400" lvl="1" indent="-228600" algn="l">
              <a:lnSpc>
                <a:spcPct val="90000"/>
              </a:lnSpc>
              <a:spcBef>
                <a:spcPts val="500"/>
              </a:spcBef>
              <a:spcAft>
                <a:spcPts val="0"/>
              </a:spcAft>
              <a:buClr>
                <a:srgbClr val="273D78"/>
              </a:buClr>
              <a:buSzPts val="2000"/>
              <a:buNone/>
              <a:defRPr sz="2000" b="1"/>
            </a:lvl2pPr>
            <a:lvl3pPr marL="1371600" lvl="2" indent="-228600" algn="l">
              <a:lnSpc>
                <a:spcPct val="90000"/>
              </a:lnSpc>
              <a:spcBef>
                <a:spcPts val="500"/>
              </a:spcBef>
              <a:spcAft>
                <a:spcPts val="0"/>
              </a:spcAft>
              <a:buClr>
                <a:srgbClr val="273D78"/>
              </a:buClr>
              <a:buSzPts val="1800"/>
              <a:buNone/>
              <a:defRPr sz="1800" b="1"/>
            </a:lvl3pPr>
            <a:lvl4pPr marL="1828800" lvl="3" indent="-228600" algn="l">
              <a:lnSpc>
                <a:spcPct val="90000"/>
              </a:lnSpc>
              <a:spcBef>
                <a:spcPts val="500"/>
              </a:spcBef>
              <a:spcAft>
                <a:spcPts val="0"/>
              </a:spcAft>
              <a:buClr>
                <a:srgbClr val="273D78"/>
              </a:buClr>
              <a:buSzPts val="1600"/>
              <a:buNone/>
              <a:defRPr sz="1600" b="1"/>
            </a:lvl4pPr>
            <a:lvl5pPr marL="2286000" lvl="4" indent="-228600" algn="l">
              <a:lnSpc>
                <a:spcPct val="90000"/>
              </a:lnSpc>
              <a:spcBef>
                <a:spcPts val="500"/>
              </a:spcBef>
              <a:spcAft>
                <a:spcPts val="0"/>
              </a:spcAft>
              <a:buClr>
                <a:srgbClr val="273D78"/>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73D78"/>
              </a:buClr>
              <a:buSzPts val="2800"/>
              <a:buChar char="•"/>
              <a:defRPr>
                <a:solidFill>
                  <a:srgbClr val="273D78"/>
                </a:solidFill>
                <a:latin typeface="Calibri"/>
                <a:ea typeface="Calibri"/>
                <a:cs typeface="Calibri"/>
                <a:sym typeface="Calibri"/>
              </a:defRPr>
            </a:lvl1pPr>
            <a:lvl2pPr marL="914400" lvl="1" indent="-381000" algn="l">
              <a:lnSpc>
                <a:spcPct val="90000"/>
              </a:lnSpc>
              <a:spcBef>
                <a:spcPts val="500"/>
              </a:spcBef>
              <a:spcAft>
                <a:spcPts val="0"/>
              </a:spcAft>
              <a:buClr>
                <a:srgbClr val="273D78"/>
              </a:buClr>
              <a:buSzPts val="2400"/>
              <a:buChar char="•"/>
              <a:defRPr>
                <a:solidFill>
                  <a:srgbClr val="273D78"/>
                </a:solidFill>
                <a:latin typeface="Calibri"/>
                <a:ea typeface="Calibri"/>
                <a:cs typeface="Calibri"/>
                <a:sym typeface="Calibri"/>
              </a:defRPr>
            </a:lvl2pPr>
            <a:lvl3pPr marL="1371600" lvl="2" indent="-355600" algn="l">
              <a:lnSpc>
                <a:spcPct val="90000"/>
              </a:lnSpc>
              <a:spcBef>
                <a:spcPts val="500"/>
              </a:spcBef>
              <a:spcAft>
                <a:spcPts val="0"/>
              </a:spcAft>
              <a:buClr>
                <a:srgbClr val="273D78"/>
              </a:buClr>
              <a:buSzPts val="2000"/>
              <a:buChar char="•"/>
              <a:defRPr>
                <a:solidFill>
                  <a:srgbClr val="273D78"/>
                </a:solidFill>
                <a:latin typeface="Calibri"/>
                <a:ea typeface="Calibri"/>
                <a:cs typeface="Calibri"/>
                <a:sym typeface="Calibri"/>
              </a:defRPr>
            </a:lvl3pPr>
            <a:lvl4pPr marL="1828800" lvl="3"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4pPr>
            <a:lvl5pPr marL="2286000" lvl="4" indent="-342900" algn="l">
              <a:lnSpc>
                <a:spcPct val="90000"/>
              </a:lnSpc>
              <a:spcBef>
                <a:spcPts val="500"/>
              </a:spcBef>
              <a:spcAft>
                <a:spcPts val="0"/>
              </a:spcAft>
              <a:buClr>
                <a:srgbClr val="273D78"/>
              </a:buClr>
              <a:buSzPts val="1800"/>
              <a:buChar char="•"/>
              <a:defRPr>
                <a:solidFill>
                  <a:srgbClr val="273D78"/>
                </a:solidFill>
                <a:latin typeface="Calibri"/>
                <a:ea typeface="Calibri"/>
                <a:cs typeface="Calibri"/>
                <a:sym typeface="Calibri"/>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2"/>
        <p:cNvGrpSpPr/>
        <p:nvPr/>
      </p:nvGrpSpPr>
      <p:grpSpPr>
        <a:xfrm>
          <a:off x="0" y="0"/>
          <a:ext cx="0" cy="0"/>
          <a:chOff x="0" y="0"/>
          <a:chExt cx="0" cy="0"/>
        </a:xfrm>
      </p:grpSpPr>
      <p:sp>
        <p:nvSpPr>
          <p:cNvPr id="53" name="Google Shape;53;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
        <p:nvSpPr>
          <p:cNvPr id="56" name="Google Shape;56;p19"/>
          <p:cNvSpPr txBox="1">
            <a:spLocks noGrp="1"/>
          </p:cNvSpPr>
          <p:nvPr>
            <p:ph type="title"/>
          </p:nvPr>
        </p:nvSpPr>
        <p:spPr>
          <a:xfrm>
            <a:off x="838200" y="365125"/>
            <a:ext cx="9976338"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73D78"/>
              </a:buClr>
              <a:buSzPts val="4000"/>
              <a:buFont typeface="Calibri"/>
              <a:buNone/>
              <a:defRPr sz="40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73D78"/>
              </a:buClr>
              <a:buSzPts val="3200"/>
              <a:buFont typeface="Calibri"/>
              <a:buNone/>
              <a:defRPr sz="32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73D78"/>
              </a:buClr>
              <a:buSzPts val="3200"/>
              <a:buChar char="•"/>
              <a:defRPr sz="3200">
                <a:solidFill>
                  <a:srgbClr val="273D78"/>
                </a:solidFill>
                <a:latin typeface="Calibri"/>
                <a:ea typeface="Calibri"/>
                <a:cs typeface="Calibri"/>
                <a:sym typeface="Calibri"/>
              </a:defRPr>
            </a:lvl1pPr>
            <a:lvl2pPr marL="914400" lvl="1" indent="-406400" algn="l">
              <a:lnSpc>
                <a:spcPct val="90000"/>
              </a:lnSpc>
              <a:spcBef>
                <a:spcPts val="500"/>
              </a:spcBef>
              <a:spcAft>
                <a:spcPts val="0"/>
              </a:spcAft>
              <a:buClr>
                <a:srgbClr val="273D78"/>
              </a:buClr>
              <a:buSzPts val="2800"/>
              <a:buChar char="•"/>
              <a:defRPr sz="2800">
                <a:solidFill>
                  <a:srgbClr val="273D78"/>
                </a:solidFill>
                <a:latin typeface="Calibri"/>
                <a:ea typeface="Calibri"/>
                <a:cs typeface="Calibri"/>
                <a:sym typeface="Calibri"/>
              </a:defRPr>
            </a:lvl2pPr>
            <a:lvl3pPr marL="1371600" lvl="2" indent="-381000" algn="l">
              <a:lnSpc>
                <a:spcPct val="90000"/>
              </a:lnSpc>
              <a:spcBef>
                <a:spcPts val="500"/>
              </a:spcBef>
              <a:spcAft>
                <a:spcPts val="0"/>
              </a:spcAft>
              <a:buClr>
                <a:srgbClr val="273D78"/>
              </a:buClr>
              <a:buSzPts val="2400"/>
              <a:buChar char="•"/>
              <a:defRPr sz="2400">
                <a:solidFill>
                  <a:srgbClr val="273D78"/>
                </a:solidFill>
                <a:latin typeface="Calibri"/>
                <a:ea typeface="Calibri"/>
                <a:cs typeface="Calibri"/>
                <a:sym typeface="Calibri"/>
              </a:defRPr>
            </a:lvl3pPr>
            <a:lvl4pPr marL="1828800" lvl="3" indent="-355600" algn="l">
              <a:lnSpc>
                <a:spcPct val="90000"/>
              </a:lnSpc>
              <a:spcBef>
                <a:spcPts val="500"/>
              </a:spcBef>
              <a:spcAft>
                <a:spcPts val="0"/>
              </a:spcAft>
              <a:buClr>
                <a:srgbClr val="273D78"/>
              </a:buClr>
              <a:buSzPts val="2000"/>
              <a:buChar char="•"/>
              <a:defRPr sz="2000">
                <a:solidFill>
                  <a:srgbClr val="273D78"/>
                </a:solidFill>
                <a:latin typeface="Calibri"/>
                <a:ea typeface="Calibri"/>
                <a:cs typeface="Calibri"/>
                <a:sym typeface="Calibri"/>
              </a:defRPr>
            </a:lvl4pPr>
            <a:lvl5pPr marL="2286000" lvl="4" indent="-355600" algn="l">
              <a:lnSpc>
                <a:spcPct val="90000"/>
              </a:lnSpc>
              <a:spcBef>
                <a:spcPts val="500"/>
              </a:spcBef>
              <a:spcAft>
                <a:spcPts val="0"/>
              </a:spcAft>
              <a:buClr>
                <a:srgbClr val="273D78"/>
              </a:buClr>
              <a:buSzPts val="2000"/>
              <a:buChar char="•"/>
              <a:defRPr sz="2000">
                <a:solidFill>
                  <a:srgbClr val="273D78"/>
                </a:solidFill>
                <a:latin typeface="Calibri"/>
                <a:ea typeface="Calibri"/>
                <a:cs typeface="Calibri"/>
                <a:sym typeface="Calibri"/>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4" name="Google Shape;64;p2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73D78"/>
              </a:buClr>
              <a:buSzPts val="1600"/>
              <a:buNone/>
              <a:defRPr sz="1600">
                <a:solidFill>
                  <a:srgbClr val="273D78"/>
                </a:solidFill>
                <a:latin typeface="Calibri"/>
                <a:ea typeface="Calibri"/>
                <a:cs typeface="Calibri"/>
                <a:sym typeface="Calibri"/>
              </a:defRPr>
            </a:lvl1pPr>
            <a:lvl2pPr marL="914400" lvl="1" indent="-228600" algn="l">
              <a:lnSpc>
                <a:spcPct val="90000"/>
              </a:lnSpc>
              <a:spcBef>
                <a:spcPts val="500"/>
              </a:spcBef>
              <a:spcAft>
                <a:spcPts val="0"/>
              </a:spcAft>
              <a:buClr>
                <a:srgbClr val="273D78"/>
              </a:buClr>
              <a:buSzPts val="1400"/>
              <a:buNone/>
              <a:defRPr sz="1400"/>
            </a:lvl2pPr>
            <a:lvl3pPr marL="1371600" lvl="2" indent="-228600" algn="l">
              <a:lnSpc>
                <a:spcPct val="90000"/>
              </a:lnSpc>
              <a:spcBef>
                <a:spcPts val="500"/>
              </a:spcBef>
              <a:spcAft>
                <a:spcPts val="0"/>
              </a:spcAft>
              <a:buClr>
                <a:srgbClr val="273D78"/>
              </a:buClr>
              <a:buSzPts val="1200"/>
              <a:buNone/>
              <a:defRPr sz="1200"/>
            </a:lvl3pPr>
            <a:lvl4pPr marL="1828800" lvl="3" indent="-228600" algn="l">
              <a:lnSpc>
                <a:spcPct val="90000"/>
              </a:lnSpc>
              <a:spcBef>
                <a:spcPts val="500"/>
              </a:spcBef>
              <a:spcAft>
                <a:spcPts val="0"/>
              </a:spcAft>
              <a:buClr>
                <a:srgbClr val="273D78"/>
              </a:buClr>
              <a:buSzPts val="1000"/>
              <a:buNone/>
              <a:defRPr sz="1000"/>
            </a:lvl4pPr>
            <a:lvl5pPr marL="2286000" lvl="4" indent="-228600" algn="l">
              <a:lnSpc>
                <a:spcPct val="90000"/>
              </a:lnSpc>
              <a:spcBef>
                <a:spcPts val="500"/>
              </a:spcBef>
              <a:spcAft>
                <a:spcPts val="0"/>
              </a:spcAft>
              <a:buClr>
                <a:srgbClr val="273D78"/>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73D78"/>
              </a:buClr>
              <a:buSzPts val="3200"/>
              <a:buFont typeface="Calibri"/>
              <a:buNone/>
              <a:defRPr sz="3200">
                <a:solidFill>
                  <a:srgbClr val="273D78"/>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2"/>
          <p:cNvSpPr>
            <a:spLocks noGrp="1"/>
          </p:cNvSpPr>
          <p:nvPr>
            <p:ph type="pic" idx="2"/>
          </p:nvPr>
        </p:nvSpPr>
        <p:spPr>
          <a:xfrm>
            <a:off x="5183188" y="987425"/>
            <a:ext cx="6172200" cy="4873625"/>
          </a:xfrm>
          <a:prstGeom prst="rect">
            <a:avLst/>
          </a:prstGeom>
          <a:noFill/>
          <a:ln>
            <a:noFill/>
          </a:ln>
        </p:spPr>
      </p:sp>
      <p:sp>
        <p:nvSpPr>
          <p:cNvPr id="71" name="Google Shape;71;p2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73D78"/>
              </a:buClr>
              <a:buSzPts val="1600"/>
              <a:buNone/>
              <a:defRPr sz="1600">
                <a:solidFill>
                  <a:srgbClr val="273D78"/>
                </a:solidFill>
                <a:latin typeface="Calibri"/>
                <a:ea typeface="Calibri"/>
                <a:cs typeface="Calibri"/>
                <a:sym typeface="Calibri"/>
              </a:defRPr>
            </a:lvl1pPr>
            <a:lvl2pPr marL="914400" lvl="1" indent="-228600" algn="l">
              <a:lnSpc>
                <a:spcPct val="90000"/>
              </a:lnSpc>
              <a:spcBef>
                <a:spcPts val="500"/>
              </a:spcBef>
              <a:spcAft>
                <a:spcPts val="0"/>
              </a:spcAft>
              <a:buClr>
                <a:srgbClr val="273D78"/>
              </a:buClr>
              <a:buSzPts val="1400"/>
              <a:buNone/>
              <a:defRPr sz="1400"/>
            </a:lvl2pPr>
            <a:lvl3pPr marL="1371600" lvl="2" indent="-228600" algn="l">
              <a:lnSpc>
                <a:spcPct val="90000"/>
              </a:lnSpc>
              <a:spcBef>
                <a:spcPts val="500"/>
              </a:spcBef>
              <a:spcAft>
                <a:spcPts val="0"/>
              </a:spcAft>
              <a:buClr>
                <a:srgbClr val="273D78"/>
              </a:buClr>
              <a:buSzPts val="1200"/>
              <a:buNone/>
              <a:defRPr sz="1200"/>
            </a:lvl3pPr>
            <a:lvl4pPr marL="1828800" lvl="3" indent="-228600" algn="l">
              <a:lnSpc>
                <a:spcPct val="90000"/>
              </a:lnSpc>
              <a:spcBef>
                <a:spcPts val="500"/>
              </a:spcBef>
              <a:spcAft>
                <a:spcPts val="0"/>
              </a:spcAft>
              <a:buClr>
                <a:srgbClr val="273D78"/>
              </a:buClr>
              <a:buSzPts val="1000"/>
              <a:buNone/>
              <a:defRPr sz="1000"/>
            </a:lvl4pPr>
            <a:lvl5pPr marL="2286000" lvl="4" indent="-228600" algn="l">
              <a:lnSpc>
                <a:spcPct val="90000"/>
              </a:lnSpc>
              <a:spcBef>
                <a:spcPts val="500"/>
              </a:spcBef>
              <a:spcAft>
                <a:spcPts val="0"/>
              </a:spcAft>
              <a:buClr>
                <a:srgbClr val="273D78"/>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2" name="Google Shape;7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73D78"/>
              </a:buClr>
              <a:buSzPts val="4400"/>
              <a:buFont typeface="Poppins"/>
              <a:buNone/>
              <a:defRPr sz="4400" b="0" i="0" u="none" strike="noStrike" cap="none">
                <a:solidFill>
                  <a:srgbClr val="273D78"/>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73D78"/>
              </a:buClr>
              <a:buSzPts val="2800"/>
              <a:buFont typeface="Arial"/>
              <a:buChar char="•"/>
              <a:defRPr sz="2800" b="0" i="0" u="none" strike="noStrike" cap="none">
                <a:solidFill>
                  <a:srgbClr val="273D78"/>
                </a:solidFill>
                <a:latin typeface="Poppins"/>
                <a:ea typeface="Poppins"/>
                <a:cs typeface="Poppins"/>
                <a:sym typeface="Poppins"/>
              </a:defRPr>
            </a:lvl1pPr>
            <a:lvl2pPr marL="914400" marR="0" lvl="1" indent="-381000" algn="l" rtl="0">
              <a:lnSpc>
                <a:spcPct val="90000"/>
              </a:lnSpc>
              <a:spcBef>
                <a:spcPts val="500"/>
              </a:spcBef>
              <a:spcAft>
                <a:spcPts val="0"/>
              </a:spcAft>
              <a:buClr>
                <a:srgbClr val="273D78"/>
              </a:buClr>
              <a:buSzPts val="2400"/>
              <a:buFont typeface="Arial"/>
              <a:buChar char="•"/>
              <a:defRPr sz="2400" b="0" i="0" u="none" strike="noStrike" cap="none">
                <a:solidFill>
                  <a:srgbClr val="273D78"/>
                </a:solidFill>
                <a:latin typeface="Poppins"/>
                <a:ea typeface="Poppins"/>
                <a:cs typeface="Poppins"/>
                <a:sym typeface="Poppins"/>
              </a:defRPr>
            </a:lvl2pPr>
            <a:lvl3pPr marL="1371600" marR="0" lvl="2" indent="-355600" algn="l" rtl="0">
              <a:lnSpc>
                <a:spcPct val="90000"/>
              </a:lnSpc>
              <a:spcBef>
                <a:spcPts val="500"/>
              </a:spcBef>
              <a:spcAft>
                <a:spcPts val="0"/>
              </a:spcAft>
              <a:buClr>
                <a:srgbClr val="273D78"/>
              </a:buClr>
              <a:buSzPts val="2000"/>
              <a:buFont typeface="Arial"/>
              <a:buChar char="•"/>
              <a:defRPr sz="2000" b="0" i="0" u="none" strike="noStrike" cap="none">
                <a:solidFill>
                  <a:srgbClr val="273D78"/>
                </a:solidFill>
                <a:latin typeface="Poppins"/>
                <a:ea typeface="Poppins"/>
                <a:cs typeface="Poppins"/>
                <a:sym typeface="Poppins"/>
              </a:defRPr>
            </a:lvl3pPr>
            <a:lvl4pPr marL="1828800" marR="0" lvl="3" indent="-342900" algn="l" rtl="0">
              <a:lnSpc>
                <a:spcPct val="90000"/>
              </a:lnSpc>
              <a:spcBef>
                <a:spcPts val="500"/>
              </a:spcBef>
              <a:spcAft>
                <a:spcPts val="0"/>
              </a:spcAft>
              <a:buClr>
                <a:srgbClr val="273D78"/>
              </a:buClr>
              <a:buSzPts val="1800"/>
              <a:buFont typeface="Arial"/>
              <a:buChar char="•"/>
              <a:defRPr sz="1800" b="0" i="0" u="none" strike="noStrike" cap="none">
                <a:solidFill>
                  <a:srgbClr val="273D78"/>
                </a:solidFill>
                <a:latin typeface="Poppins"/>
                <a:ea typeface="Poppins"/>
                <a:cs typeface="Poppins"/>
                <a:sym typeface="Poppins"/>
              </a:defRPr>
            </a:lvl4pPr>
            <a:lvl5pPr marL="2286000" marR="0" lvl="4" indent="-342900" algn="l" rtl="0">
              <a:lnSpc>
                <a:spcPct val="90000"/>
              </a:lnSpc>
              <a:spcBef>
                <a:spcPts val="500"/>
              </a:spcBef>
              <a:spcAft>
                <a:spcPts val="0"/>
              </a:spcAft>
              <a:buClr>
                <a:srgbClr val="273D78"/>
              </a:buClr>
              <a:buSzPts val="1800"/>
              <a:buFont typeface="Arial"/>
              <a:buChar char="•"/>
              <a:defRPr sz="1800" b="0" i="0" u="none" strike="noStrike" cap="none">
                <a:solidFill>
                  <a:srgbClr val="273D78"/>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mohfw.gov.in/pdf/ListofCountriesinrespectofwhichprimaryvaccinationscheduleisallowedtobeuploadedason18Aug2022.pdf" TargetMode="External"/><Relationship Id="rId2" Type="http://schemas.openxmlformats.org/officeDocument/2006/relationships/hyperlink" Target="https://www.newdelhiairport.in/airsuvidha/apho-registration" TargetMode="External"/><Relationship Id="rId1" Type="http://schemas.openxmlformats.org/officeDocument/2006/relationships/slideLayout" Target="../slideLayouts/slideLayout2.xml"/><Relationship Id="rId4" Type="http://schemas.openxmlformats.org/officeDocument/2006/relationships/hyperlink" Target="https://www.mohfw.gov.in/pdf/GuidelinesforInternationalarrivalsupdatedon10thFebruary2022.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
          <p:cNvSpPr txBox="1"/>
          <p:nvPr/>
        </p:nvSpPr>
        <p:spPr>
          <a:xfrm>
            <a:off x="487438" y="2867800"/>
            <a:ext cx="5423400" cy="1122300"/>
          </a:xfrm>
          <a:prstGeom prst="rect">
            <a:avLst/>
          </a:prstGeom>
          <a:noFill/>
          <a:ln>
            <a:noFill/>
          </a:ln>
        </p:spPr>
        <p:txBody>
          <a:bodyPr spcFirstLastPara="1" wrap="square" lIns="91425" tIns="45700" rIns="91425" bIns="45700" anchor="t" anchorCtr="0">
            <a:normAutofit fontScale="77500" lnSpcReduction="20000"/>
          </a:bodyPr>
          <a:lstStyle/>
          <a:p>
            <a:pPr marL="0" marR="0" lvl="0" indent="0" algn="l" rtl="0">
              <a:lnSpc>
                <a:spcPct val="120000"/>
              </a:lnSpc>
              <a:spcBef>
                <a:spcPts val="0"/>
              </a:spcBef>
              <a:spcAft>
                <a:spcPts val="0"/>
              </a:spcAft>
              <a:buClr>
                <a:srgbClr val="000000"/>
              </a:buClr>
              <a:buSzPct val="100000"/>
              <a:buFont typeface="Arial"/>
              <a:buNone/>
            </a:pPr>
            <a:r>
              <a:rPr lang="en-IN" sz="4000" b="1" i="0" u="none" strike="noStrike" cap="none" dirty="0">
                <a:solidFill>
                  <a:srgbClr val="273D78"/>
                </a:solidFill>
                <a:latin typeface="Calibri"/>
                <a:ea typeface="Calibri"/>
                <a:cs typeface="Calibri"/>
                <a:sym typeface="Calibri"/>
              </a:rPr>
              <a:t>TSDSI Inputs to DM#5</a:t>
            </a:r>
          </a:p>
          <a:p>
            <a:pPr marL="0" marR="0" lvl="0" indent="0" algn="l" rtl="0">
              <a:lnSpc>
                <a:spcPct val="120000"/>
              </a:lnSpc>
              <a:spcBef>
                <a:spcPts val="0"/>
              </a:spcBef>
              <a:spcAft>
                <a:spcPts val="0"/>
              </a:spcAft>
              <a:buClr>
                <a:srgbClr val="000000"/>
              </a:buClr>
              <a:buSzPct val="100000"/>
              <a:buFont typeface="Arial"/>
              <a:buNone/>
            </a:pPr>
            <a:r>
              <a:rPr lang="en-IN" sz="4000" dirty="0">
                <a:solidFill>
                  <a:srgbClr val="273D78"/>
                </a:solidFill>
                <a:latin typeface="Calibri"/>
                <a:cs typeface="Calibri"/>
                <a:sym typeface="Calibri"/>
              </a:rPr>
              <a:t>- </a:t>
            </a:r>
            <a:r>
              <a:rPr lang="en-IN" sz="3100" dirty="0">
                <a:solidFill>
                  <a:srgbClr val="273D78"/>
                </a:solidFill>
                <a:latin typeface="Calibri"/>
                <a:cs typeface="Calibri"/>
                <a:sym typeface="Calibri"/>
              </a:rPr>
              <a:t>Meeting Hosting in India</a:t>
            </a:r>
            <a:endParaRPr sz="1200" b="0" i="0" u="none" strike="noStrike" cap="none" dirty="0">
              <a:solidFill>
                <a:srgbClr val="000000"/>
              </a:solidFill>
              <a:latin typeface="Arial"/>
              <a:ea typeface="Arial"/>
              <a:cs typeface="Arial"/>
              <a:sym typeface="Arial"/>
            </a:endParaRPr>
          </a:p>
        </p:txBody>
      </p:sp>
      <p:sp>
        <p:nvSpPr>
          <p:cNvPr id="92" name="Google Shape;92;p1"/>
          <p:cNvSpPr txBox="1"/>
          <p:nvPr/>
        </p:nvSpPr>
        <p:spPr>
          <a:xfrm>
            <a:off x="448574" y="5561483"/>
            <a:ext cx="3896100" cy="4770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500"/>
              <a:buFont typeface="Arial"/>
              <a:buNone/>
            </a:pPr>
            <a:r>
              <a:rPr lang="en-IN" sz="2500" b="0" i="0" u="none" strike="noStrike" cap="none" dirty="0">
                <a:solidFill>
                  <a:srgbClr val="273D78"/>
                </a:solidFill>
                <a:latin typeface="Calibri"/>
                <a:ea typeface="Calibri"/>
                <a:cs typeface="Calibri"/>
                <a:sym typeface="Calibri"/>
              </a:rPr>
              <a:t>Suresh </a:t>
            </a:r>
            <a:r>
              <a:rPr lang="en-IN" sz="2500" b="0" i="0" u="none" strike="noStrike" cap="none" dirty="0" err="1">
                <a:solidFill>
                  <a:srgbClr val="273D78"/>
                </a:solidFill>
                <a:latin typeface="Calibri"/>
                <a:ea typeface="Calibri"/>
                <a:cs typeface="Calibri"/>
                <a:sym typeface="Calibri"/>
              </a:rPr>
              <a:t>Chitturi</a:t>
            </a:r>
            <a:endParaRPr sz="1400" b="0" i="0" u="none" strike="noStrike" cap="none" dirty="0">
              <a:solidFill>
                <a:srgbClr val="000000"/>
              </a:solidFill>
              <a:latin typeface="Arial"/>
              <a:ea typeface="Arial"/>
              <a:cs typeface="Arial"/>
              <a:sym typeface="Arial"/>
            </a:endParaRPr>
          </a:p>
        </p:txBody>
      </p:sp>
      <p:sp>
        <p:nvSpPr>
          <p:cNvPr id="93" name="Google Shape;93;p1"/>
          <p:cNvSpPr txBox="1"/>
          <p:nvPr/>
        </p:nvSpPr>
        <p:spPr>
          <a:xfrm>
            <a:off x="448574" y="6038483"/>
            <a:ext cx="1756800" cy="323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IN" sz="1500" b="0" i="0" u="none" strike="noStrike" cap="none" dirty="0">
                <a:solidFill>
                  <a:srgbClr val="273D78"/>
                </a:solidFill>
                <a:latin typeface="Poppins"/>
                <a:ea typeface="Poppins"/>
                <a:cs typeface="Poppins"/>
                <a:sym typeface="Poppins"/>
              </a:rPr>
              <a:t>29 Aug 2022</a:t>
            </a:r>
            <a:endParaRPr sz="1400" b="0" i="0" u="none" strike="noStrike" cap="none" dirty="0">
              <a:solidFill>
                <a:srgbClr val="000000"/>
              </a:solidFill>
              <a:latin typeface="Arial"/>
              <a:ea typeface="Arial"/>
              <a:cs typeface="Arial"/>
              <a:sym typeface="Arial"/>
            </a:endParaRPr>
          </a:p>
        </p:txBody>
      </p:sp>
      <p:sp>
        <p:nvSpPr>
          <p:cNvPr id="5" name="Google Shape;93;p1">
            <a:extLst>
              <a:ext uri="{FF2B5EF4-FFF2-40B4-BE49-F238E27FC236}">
                <a16:creationId xmlns:a16="http://schemas.microsoft.com/office/drawing/2014/main" id="{9A50A5D7-E74C-F91D-5823-78D95BEBEED3}"/>
              </a:ext>
            </a:extLst>
          </p:cNvPr>
          <p:cNvSpPr txBox="1"/>
          <p:nvPr/>
        </p:nvSpPr>
        <p:spPr>
          <a:xfrm>
            <a:off x="9538785" y="256248"/>
            <a:ext cx="241564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IN" sz="2400" b="0" i="0" u="none" strike="noStrike" cap="none" dirty="0">
                <a:solidFill>
                  <a:srgbClr val="273D78"/>
                </a:solidFill>
                <a:latin typeface="Poppins"/>
                <a:ea typeface="Poppins"/>
                <a:cs typeface="Poppins"/>
                <a:sym typeface="Poppins"/>
              </a:rPr>
              <a:t>OPf220048</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indent="-381000">
              <a:buSzPts val="2400"/>
            </a:pPr>
            <a:r>
              <a:rPr lang="en-IN" sz="3200" dirty="0"/>
              <a:t>TSDSI is keen to host 3GPP meetings in 2023 (e.g. Sep TSGs) and beyond, whenever possible </a:t>
            </a:r>
          </a:p>
          <a:p>
            <a:pPr lvl="0" indent="-381000">
              <a:buSzPts val="2400"/>
            </a:pPr>
            <a:r>
              <a:rPr lang="en-IN" sz="3200" dirty="0"/>
              <a:t>Some concerns were expressed during DM#4, on possible travel restrictions and/or visa concerns</a:t>
            </a:r>
          </a:p>
          <a:p>
            <a:pPr lvl="0" indent="-381000">
              <a:buSzPts val="2400"/>
            </a:pPr>
            <a:r>
              <a:rPr lang="en-IN" sz="3200" dirty="0"/>
              <a:t>In this presentation, an update is provided on the current Covid-19 and Visa related aspects for travelling to India.</a:t>
            </a:r>
          </a:p>
          <a:p>
            <a:endParaRPr lang="en-IN" dirty="0"/>
          </a:p>
        </p:txBody>
      </p:sp>
      <p:sp>
        <p:nvSpPr>
          <p:cNvPr id="3" name="Title 2"/>
          <p:cNvSpPr>
            <a:spLocks noGrp="1"/>
          </p:cNvSpPr>
          <p:nvPr>
            <p:ph type="title"/>
          </p:nvPr>
        </p:nvSpPr>
        <p:spPr/>
        <p:txBody>
          <a:bodyPr/>
          <a:lstStyle/>
          <a:p>
            <a:r>
              <a:rPr lang="en-IN" dirty="0"/>
              <a:t>Background</a:t>
            </a:r>
          </a:p>
        </p:txBody>
      </p:sp>
    </p:spTree>
    <p:extLst>
      <p:ext uri="{BB962C8B-B14F-4D97-AF65-F5344CB8AC3E}">
        <p14:creationId xmlns:p14="http://schemas.microsoft.com/office/powerpoint/2010/main" val="4180132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838200" y="1496547"/>
            <a:ext cx="10515600" cy="4351338"/>
          </a:xfrm>
        </p:spPr>
        <p:txBody>
          <a:bodyPr/>
          <a:lstStyle/>
          <a:p>
            <a:r>
              <a:rPr lang="en-IN" sz="2800" dirty="0"/>
              <a:t>Skies are open for travel from all countries!</a:t>
            </a:r>
          </a:p>
          <a:p>
            <a:r>
              <a:rPr lang="en-IN" sz="2800" dirty="0"/>
              <a:t>According to guidelines for International Travellers from Ministry of Health[1], dated Feb 10</a:t>
            </a:r>
            <a:r>
              <a:rPr lang="en-IN" sz="2800" baseline="30000" dirty="0"/>
              <a:t>th</a:t>
            </a:r>
            <a:r>
              <a:rPr lang="en-IN" sz="2800" dirty="0"/>
              <a:t>, 2022:</a:t>
            </a:r>
          </a:p>
          <a:p>
            <a:pPr lvl="1"/>
            <a:r>
              <a:rPr lang="en-IN" sz="2000" dirty="0"/>
              <a:t>Travellers should submit an online self-declaration form before travel: </a:t>
            </a:r>
            <a:r>
              <a:rPr lang="en-IN" sz="2000" dirty="0">
                <a:hlinkClick r:id="rId2"/>
              </a:rPr>
              <a:t>https://www.newdelhiairport.in/airsuvidha/apho-registration</a:t>
            </a:r>
            <a:r>
              <a:rPr lang="en-IN" sz="2000" dirty="0"/>
              <a:t> </a:t>
            </a:r>
          </a:p>
          <a:p>
            <a:pPr lvl="1"/>
            <a:r>
              <a:rPr lang="en-IN" sz="2000" dirty="0"/>
              <a:t>Upload a negative COVID-19 RT-PCR report (The test should have been conducted within 72 hrs prior to undertaking the journey) </a:t>
            </a:r>
            <a:r>
              <a:rPr lang="en-IN" sz="2000" b="1" dirty="0"/>
              <a:t>OR</a:t>
            </a:r>
            <a:r>
              <a:rPr lang="en-IN" sz="2000" dirty="0"/>
              <a:t> Certificate of completing full primary vaccination schedule of COVID-19 vaccination</a:t>
            </a:r>
            <a:r>
              <a:rPr lang="en-IN" sz="2000" b="1" dirty="0"/>
              <a:t>*</a:t>
            </a:r>
          </a:p>
          <a:p>
            <a:pPr lvl="1"/>
            <a:r>
              <a:rPr lang="en-IN" sz="2000" dirty="0"/>
              <a:t>No mandatory quarantine unless tested positive on arrival, in which case you will be taken to medical facility for treatment.</a:t>
            </a:r>
            <a:endParaRPr lang="en-IN" sz="2800" dirty="0"/>
          </a:p>
          <a:p>
            <a:pPr marL="114300" indent="0">
              <a:buNone/>
            </a:pPr>
            <a:endParaRPr lang="en-IN" dirty="0"/>
          </a:p>
        </p:txBody>
      </p:sp>
      <p:sp>
        <p:nvSpPr>
          <p:cNvPr id="3" name="Title 2"/>
          <p:cNvSpPr>
            <a:spLocks noGrp="1"/>
          </p:cNvSpPr>
          <p:nvPr>
            <p:ph type="title"/>
          </p:nvPr>
        </p:nvSpPr>
        <p:spPr/>
        <p:txBody>
          <a:bodyPr/>
          <a:lstStyle/>
          <a:p>
            <a:r>
              <a:rPr lang="en-IN" dirty="0"/>
              <a:t>Covid-19 update</a:t>
            </a:r>
          </a:p>
        </p:txBody>
      </p:sp>
      <p:sp>
        <p:nvSpPr>
          <p:cNvPr id="4" name="TextBox 3"/>
          <p:cNvSpPr txBox="1"/>
          <p:nvPr/>
        </p:nvSpPr>
        <p:spPr>
          <a:xfrm>
            <a:off x="667328" y="6050290"/>
            <a:ext cx="10998200" cy="523220"/>
          </a:xfrm>
          <a:prstGeom prst="rect">
            <a:avLst/>
          </a:prstGeom>
          <a:noFill/>
        </p:spPr>
        <p:txBody>
          <a:bodyPr wrap="square" rtlCol="0">
            <a:spAutoFit/>
          </a:bodyPr>
          <a:lstStyle/>
          <a:p>
            <a:r>
              <a:rPr lang="en-IN" b="1" dirty="0"/>
              <a:t>*List of countries accepted with primary vaccination </a:t>
            </a:r>
            <a:r>
              <a:rPr lang="en-IN" dirty="0">
                <a:hlinkClick r:id="rId3"/>
              </a:rPr>
              <a:t>https://www.mohfw.gov.in/pdf/ListofCountriesinrespectofwhichprimaryvaccinationscheduleisallowedtobeuploadedason18Aug2022.pdf</a:t>
            </a:r>
            <a:r>
              <a:rPr lang="en-IN" dirty="0"/>
              <a:t> </a:t>
            </a:r>
          </a:p>
        </p:txBody>
      </p:sp>
      <p:sp>
        <p:nvSpPr>
          <p:cNvPr id="5" name="TextBox 4"/>
          <p:cNvSpPr txBox="1"/>
          <p:nvPr/>
        </p:nvSpPr>
        <p:spPr>
          <a:xfrm>
            <a:off x="667328" y="5653743"/>
            <a:ext cx="8478982" cy="307777"/>
          </a:xfrm>
          <a:prstGeom prst="rect">
            <a:avLst/>
          </a:prstGeom>
          <a:noFill/>
        </p:spPr>
        <p:txBody>
          <a:bodyPr wrap="square" rtlCol="0">
            <a:spAutoFit/>
          </a:bodyPr>
          <a:lstStyle/>
          <a:p>
            <a:r>
              <a:rPr lang="en-IN" dirty="0">
                <a:hlinkClick r:id="rId4"/>
              </a:rPr>
              <a:t>[1] https://www.mohfw.gov.in/pdf/GuidelinesforInternationalarrivalsupdatedon10thFebruary2022.pdf</a:t>
            </a:r>
            <a:r>
              <a:rPr lang="en-IN" dirty="0"/>
              <a:t> </a:t>
            </a:r>
          </a:p>
        </p:txBody>
      </p:sp>
    </p:spTree>
    <p:extLst>
      <p:ext uri="{BB962C8B-B14F-4D97-AF65-F5344CB8AC3E}">
        <p14:creationId xmlns:p14="http://schemas.microsoft.com/office/powerpoint/2010/main" val="2101684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908628" y="1496547"/>
            <a:ext cx="10515600" cy="4351338"/>
          </a:xfrm>
        </p:spPr>
        <p:txBody>
          <a:bodyPr>
            <a:normAutofit fontScale="85000" lnSpcReduction="20000"/>
          </a:bodyPr>
          <a:lstStyle/>
          <a:p>
            <a:r>
              <a:rPr lang="en-IN" sz="2800" dirty="0"/>
              <a:t>There are no official visa restrictions to travel to India for any particular country nationals.</a:t>
            </a:r>
          </a:p>
          <a:p>
            <a:r>
              <a:rPr lang="en-IN" sz="2800" dirty="0"/>
              <a:t>We received positive feedback from Ministry of Communications and Ministry of External to host 3GPP meetings. However, we are asked to take administrative approval for hosting international meetings to smoothen the visa process. </a:t>
            </a:r>
          </a:p>
          <a:p>
            <a:r>
              <a:rPr lang="en-IN" sz="2800" dirty="0"/>
              <a:t>After securing approval, to expedite the visa process, we are asked to provide the following list of details (for example);</a:t>
            </a:r>
          </a:p>
          <a:p>
            <a:pPr lvl="1"/>
            <a:r>
              <a:rPr lang="en-IN" sz="2200" dirty="0"/>
              <a:t>List of delegates at least 3 months' in-advance &amp; their organization details, and originating country of travel</a:t>
            </a:r>
          </a:p>
          <a:p>
            <a:pPr lvl="1"/>
            <a:r>
              <a:rPr lang="en-IN" sz="2200" dirty="0"/>
              <a:t>Purpose of traveling</a:t>
            </a:r>
          </a:p>
          <a:p>
            <a:pPr lvl="1"/>
            <a:r>
              <a:rPr lang="en-IN" sz="2200" dirty="0"/>
              <a:t>Information related to delegate’s association with international standards body &amp; their area of contributions in its development</a:t>
            </a:r>
          </a:p>
          <a:p>
            <a:pPr lvl="1"/>
            <a:r>
              <a:rPr lang="en-IN" sz="2200" dirty="0"/>
              <a:t>Passport information of the delegate</a:t>
            </a:r>
          </a:p>
          <a:p>
            <a:pPr marL="114300" indent="0">
              <a:buNone/>
            </a:pPr>
            <a:endParaRPr lang="en-IN" dirty="0"/>
          </a:p>
        </p:txBody>
      </p:sp>
      <p:sp>
        <p:nvSpPr>
          <p:cNvPr id="3" name="Title 2"/>
          <p:cNvSpPr>
            <a:spLocks noGrp="1"/>
          </p:cNvSpPr>
          <p:nvPr>
            <p:ph type="title"/>
          </p:nvPr>
        </p:nvSpPr>
        <p:spPr/>
        <p:txBody>
          <a:bodyPr/>
          <a:lstStyle/>
          <a:p>
            <a:r>
              <a:rPr lang="en-IN" dirty="0"/>
              <a:t>Visa-related aspects</a:t>
            </a:r>
          </a:p>
        </p:txBody>
      </p:sp>
    </p:spTree>
    <p:extLst>
      <p:ext uri="{BB962C8B-B14F-4D97-AF65-F5344CB8AC3E}">
        <p14:creationId xmlns:p14="http://schemas.microsoft.com/office/powerpoint/2010/main" val="3811458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908628" y="1496547"/>
            <a:ext cx="10515600" cy="4351338"/>
          </a:xfrm>
        </p:spPr>
        <p:txBody>
          <a:bodyPr>
            <a:normAutofit/>
          </a:bodyPr>
          <a:lstStyle/>
          <a:p>
            <a:r>
              <a:rPr lang="en-IN" sz="2800" dirty="0"/>
              <a:t>Based on the information provided, TSDSI believes there are no major hurdles in hosting the meetings in India</a:t>
            </a:r>
          </a:p>
          <a:p>
            <a:pPr lvl="1"/>
            <a:r>
              <a:rPr lang="en-IN" sz="2000" dirty="0"/>
              <a:t>TSDSI will attempt to provide the meeting invitation and visa invitation letters at least 6 months prior to the meeting dates, to smoothen the whole process.</a:t>
            </a:r>
          </a:p>
          <a:p>
            <a:r>
              <a:rPr lang="en-IN" sz="2800" dirty="0"/>
              <a:t>DM#5 is kindly requested to take this information into account and possibly confirm hosting of 2023 meetings in India</a:t>
            </a:r>
          </a:p>
        </p:txBody>
      </p:sp>
      <p:sp>
        <p:nvSpPr>
          <p:cNvPr id="3" name="Title 2"/>
          <p:cNvSpPr>
            <a:spLocks noGrp="1"/>
          </p:cNvSpPr>
          <p:nvPr>
            <p:ph type="title"/>
          </p:nvPr>
        </p:nvSpPr>
        <p:spPr/>
        <p:txBody>
          <a:bodyPr/>
          <a:lstStyle/>
          <a:p>
            <a:r>
              <a:rPr lang="en-IN" dirty="0"/>
              <a:t>Summary</a:t>
            </a:r>
          </a:p>
        </p:txBody>
      </p:sp>
    </p:spTree>
    <p:extLst>
      <p:ext uri="{BB962C8B-B14F-4D97-AF65-F5344CB8AC3E}">
        <p14:creationId xmlns:p14="http://schemas.microsoft.com/office/powerpoint/2010/main" val="229310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6"/>
          <p:cNvSpPr txBox="1">
            <a:spLocks noGrp="1"/>
          </p:cNvSpPr>
          <p:nvPr>
            <p:ph type="title"/>
          </p:nvPr>
        </p:nvSpPr>
        <p:spPr>
          <a:xfrm>
            <a:off x="838200" y="1969062"/>
            <a:ext cx="10515600" cy="1848458"/>
          </a:xfrm>
          <a:prstGeom prst="rect">
            <a:avLst/>
          </a:prstGeom>
          <a:noFill/>
          <a:ln>
            <a:noFill/>
          </a:ln>
        </p:spPr>
        <p:txBody>
          <a:bodyPr spcFirstLastPara="1" wrap="square" lIns="91425" tIns="45700" rIns="91425" bIns="45700" anchor="b" anchorCtr="0">
            <a:normAutofit/>
          </a:bodyPr>
          <a:lstStyle/>
          <a:p>
            <a:pPr marL="0" lvl="0" indent="0" algn="ctr" rtl="0">
              <a:lnSpc>
                <a:spcPct val="100000"/>
              </a:lnSpc>
              <a:spcBef>
                <a:spcPts val="0"/>
              </a:spcBef>
              <a:spcAft>
                <a:spcPts val="0"/>
              </a:spcAft>
              <a:buClr>
                <a:srgbClr val="273D78"/>
              </a:buClr>
              <a:buSzPct val="100000"/>
              <a:buFont typeface="Calibri"/>
              <a:buNone/>
            </a:pPr>
            <a:r>
              <a:rPr lang="en-IN" dirty="0"/>
              <a:t>Thank You</a:t>
            </a:r>
            <a:endParaRPr dirty="0"/>
          </a:p>
        </p:txBody>
      </p:sp>
      <p:sp>
        <p:nvSpPr>
          <p:cNvPr id="164" name="Google Shape;164;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IN"/>
              <a:t>20 May 2022</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423</Words>
  <Application>Microsoft Office PowerPoint</Application>
  <PresentationFormat>Widescreen</PresentationFormat>
  <Paragraphs>31</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Poppins</vt:lpstr>
      <vt:lpstr>Arial</vt:lpstr>
      <vt:lpstr>Calibri</vt:lpstr>
      <vt:lpstr>Office Theme</vt:lpstr>
      <vt:lpstr>PowerPoint Presentation</vt:lpstr>
      <vt:lpstr>Background</vt:lpstr>
      <vt:lpstr>Covid-19 update</vt:lpstr>
      <vt:lpstr>Visa-related aspects</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Shefali Sinha</dc:creator>
  <cp:lastModifiedBy>Comments</cp:lastModifiedBy>
  <cp:revision>41</cp:revision>
  <dcterms:created xsi:type="dcterms:W3CDTF">2022-01-18T07:00:58Z</dcterms:created>
  <dcterms:modified xsi:type="dcterms:W3CDTF">2022-08-29T11:30:59Z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