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1" r:id="rId2"/>
    <p:sldId id="257" r:id="rId3"/>
    <p:sldId id="312" r:id="rId4"/>
    <p:sldId id="315" r:id="rId5"/>
    <p:sldId id="316" r:id="rId6"/>
    <p:sldId id="306" r:id="rId7"/>
    <p:sldId id="313" r:id="rId8"/>
    <p:sldId id="314" r:id="rId9"/>
    <p:sldId id="305" r:id="rId10"/>
    <p:sldId id="307" r:id="rId11"/>
    <p:sldId id="31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2160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ri Shilat" initials="MS" lastIdx="20" clrIdx="0">
    <p:extLst>
      <p:ext uri="{19B8F6BF-5375-455C-9EA6-DF929625EA0E}">
        <p15:presenceInfo xmlns:p15="http://schemas.microsoft.com/office/powerpoint/2012/main" userId="S-1-5-21-143744227-174999600-642189945-19616" providerId="AD"/>
      </p:ext>
    </p:extLst>
  </p:cmAuthor>
  <p:cmAuthor id="2" name="Ronit Soen" initials="RS" lastIdx="4" clrIdx="1">
    <p:extLst>
      <p:ext uri="{19B8F6BF-5375-455C-9EA6-DF929625EA0E}">
        <p15:presenceInfo xmlns:p15="http://schemas.microsoft.com/office/powerpoint/2012/main" userId="S-1-5-21-143744227-174999600-642189945-8196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8C7E"/>
    <a:srgbClr val="E1F0FF"/>
    <a:srgbClr val="004A8D"/>
    <a:srgbClr val="E7E6E6"/>
    <a:srgbClr val="298FD1"/>
    <a:srgbClr val="302E45"/>
    <a:srgbClr val="EC008C"/>
    <a:srgbClr val="F067A6"/>
    <a:srgbClr val="B4B0BA"/>
    <a:srgbClr val="F9AF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B852F3-C49D-4490-B5B3-62C5E54BABCF}" v="14" dt="2022-01-26T14:41:03.8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סגנון ביניים 2 - הדגשה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סגנון בהיר 2 - הדגשה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412" autoAdjust="0"/>
  </p:normalViewPr>
  <p:slideViewPr>
    <p:cSldViewPr snapToGrid="0" showGuides="1">
      <p:cViewPr varScale="1">
        <p:scale>
          <a:sx n="119" d="100"/>
          <a:sy n="119" d="100"/>
        </p:scale>
        <p:origin x="27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124" d="100"/>
          <a:sy n="124" d="100"/>
        </p:scale>
        <p:origin x="495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le Wurffel" userId="7013f0db-5bac-4e91-bac6-8b36e0a5d005" providerId="ADAL" clId="{2E7C0F42-EA68-4931-A74D-6C381920FD43}"/>
    <pc:docChg chg="undo custSel addSld delSld modSld sldOrd modMainMaster">
      <pc:chgData name="Emmanuelle Wurffel" userId="7013f0db-5bac-4e91-bac6-8b36e0a5d005" providerId="ADAL" clId="{2E7C0F42-EA68-4931-A74D-6C381920FD43}" dt="2022-01-24T14:38:28.562" v="1438" actId="20577"/>
      <pc:docMkLst>
        <pc:docMk/>
      </pc:docMkLst>
      <pc:sldChg chg="modSp mod">
        <pc:chgData name="Emmanuelle Wurffel" userId="7013f0db-5bac-4e91-bac6-8b36e0a5d005" providerId="ADAL" clId="{2E7C0F42-EA68-4931-A74D-6C381920FD43}" dt="2022-01-24T13:41:42.026" v="401" actId="6549"/>
        <pc:sldMkLst>
          <pc:docMk/>
          <pc:sldMk cId="515512166" sldId="257"/>
        </pc:sldMkLst>
        <pc:spChg chg="mod">
          <ac:chgData name="Emmanuelle Wurffel" userId="7013f0db-5bac-4e91-bac6-8b36e0a5d005" providerId="ADAL" clId="{2E7C0F42-EA68-4931-A74D-6C381920FD43}" dt="2022-01-24T10:23:13.101" v="225" actId="313"/>
          <ac:spMkLst>
            <pc:docMk/>
            <pc:sldMk cId="515512166" sldId="257"/>
            <ac:spMk id="3" creationId="{0975B0CF-ED61-4BB8-883A-4C0439B7B986}"/>
          </ac:spMkLst>
        </pc:spChg>
        <pc:spChg chg="mod">
          <ac:chgData name="Emmanuelle Wurffel" userId="7013f0db-5bac-4e91-bac6-8b36e0a5d005" providerId="ADAL" clId="{2E7C0F42-EA68-4931-A74D-6C381920FD43}" dt="2022-01-24T13:41:42.026" v="401" actId="6549"/>
          <ac:spMkLst>
            <pc:docMk/>
            <pc:sldMk cId="515512166" sldId="257"/>
            <ac:spMk id="6" creationId="{2D0DA5E3-0066-4AD3-B908-4A283028E867}"/>
          </ac:spMkLst>
        </pc:spChg>
      </pc:sldChg>
      <pc:sldChg chg="del">
        <pc:chgData name="Emmanuelle Wurffel" userId="7013f0db-5bac-4e91-bac6-8b36e0a5d005" providerId="ADAL" clId="{2E7C0F42-EA68-4931-A74D-6C381920FD43}" dt="2022-01-24T10:23:35.552" v="228" actId="47"/>
        <pc:sldMkLst>
          <pc:docMk/>
          <pc:sldMk cId="4115353859" sldId="258"/>
        </pc:sldMkLst>
      </pc:sldChg>
      <pc:sldChg chg="del">
        <pc:chgData name="Emmanuelle Wurffel" userId="7013f0db-5bac-4e91-bac6-8b36e0a5d005" providerId="ADAL" clId="{2E7C0F42-EA68-4931-A74D-6C381920FD43}" dt="2022-01-24T10:23:59.532" v="249" actId="47"/>
        <pc:sldMkLst>
          <pc:docMk/>
          <pc:sldMk cId="3073362880" sldId="259"/>
        </pc:sldMkLst>
      </pc:sldChg>
      <pc:sldChg chg="modSp mod">
        <pc:chgData name="Emmanuelle Wurffel" userId="7013f0db-5bac-4e91-bac6-8b36e0a5d005" providerId="ADAL" clId="{2E7C0F42-EA68-4931-A74D-6C381920FD43}" dt="2022-01-24T10:17:40.745" v="174" actId="20577"/>
        <pc:sldMkLst>
          <pc:docMk/>
          <pc:sldMk cId="1657794422" sldId="261"/>
        </pc:sldMkLst>
        <pc:spChg chg="mod">
          <ac:chgData name="Emmanuelle Wurffel" userId="7013f0db-5bac-4e91-bac6-8b36e0a5d005" providerId="ADAL" clId="{2E7C0F42-EA68-4931-A74D-6C381920FD43}" dt="2022-01-24T10:16:41.494" v="99" actId="6549"/>
          <ac:spMkLst>
            <pc:docMk/>
            <pc:sldMk cId="1657794422" sldId="261"/>
            <ac:spMk id="2" creationId="{4A59707F-057E-4A2B-8139-5C96DDFC9F5E}"/>
          </ac:spMkLst>
        </pc:spChg>
        <pc:spChg chg="mod">
          <ac:chgData name="Emmanuelle Wurffel" userId="7013f0db-5bac-4e91-bac6-8b36e0a5d005" providerId="ADAL" clId="{2E7C0F42-EA68-4931-A74D-6C381920FD43}" dt="2022-01-24T10:16:54.366" v="126" actId="6549"/>
          <ac:spMkLst>
            <pc:docMk/>
            <pc:sldMk cId="1657794422" sldId="261"/>
            <ac:spMk id="3" creationId="{383F8D3C-4FCC-45C2-A491-65EFF4E00AA8}"/>
          </ac:spMkLst>
        </pc:spChg>
        <pc:spChg chg="mod">
          <ac:chgData name="Emmanuelle Wurffel" userId="7013f0db-5bac-4e91-bac6-8b36e0a5d005" providerId="ADAL" clId="{2E7C0F42-EA68-4931-A74D-6C381920FD43}" dt="2022-01-24T10:17:18.267" v="152" actId="6549"/>
          <ac:spMkLst>
            <pc:docMk/>
            <pc:sldMk cId="1657794422" sldId="261"/>
            <ac:spMk id="4" creationId="{8156C221-E8FE-4FCC-B9EC-0C922B7AB2C1}"/>
          </ac:spMkLst>
        </pc:spChg>
        <pc:spChg chg="mod">
          <ac:chgData name="Emmanuelle Wurffel" userId="7013f0db-5bac-4e91-bac6-8b36e0a5d005" providerId="ADAL" clId="{2E7C0F42-EA68-4931-A74D-6C381920FD43}" dt="2022-01-24T10:17:40.745" v="174" actId="20577"/>
          <ac:spMkLst>
            <pc:docMk/>
            <pc:sldMk cId="1657794422" sldId="261"/>
            <ac:spMk id="5" creationId="{70EFC105-4126-4095-9808-AAFCC9AA83CD}"/>
          </ac:spMkLst>
        </pc:spChg>
      </pc:sldChg>
      <pc:sldChg chg="del">
        <pc:chgData name="Emmanuelle Wurffel" userId="7013f0db-5bac-4e91-bac6-8b36e0a5d005" providerId="ADAL" clId="{2E7C0F42-EA68-4931-A74D-6C381920FD43}" dt="2022-01-24T10:17:50.652" v="175" actId="47"/>
        <pc:sldMkLst>
          <pc:docMk/>
          <pc:sldMk cId="641456135" sldId="262"/>
        </pc:sldMkLst>
      </pc:sldChg>
      <pc:sldChg chg="del">
        <pc:chgData name="Emmanuelle Wurffel" userId="7013f0db-5bac-4e91-bac6-8b36e0a5d005" providerId="ADAL" clId="{2E7C0F42-EA68-4931-A74D-6C381920FD43}" dt="2022-01-24T10:16:14.009" v="28" actId="47"/>
        <pc:sldMkLst>
          <pc:docMk/>
          <pc:sldMk cId="2909588876" sldId="264"/>
        </pc:sldMkLst>
      </pc:sldChg>
      <pc:sldChg chg="del">
        <pc:chgData name="Emmanuelle Wurffel" userId="7013f0db-5bac-4e91-bac6-8b36e0a5d005" providerId="ADAL" clId="{2E7C0F42-EA68-4931-A74D-6C381920FD43}" dt="2022-01-24T10:24:00.781" v="251" actId="47"/>
        <pc:sldMkLst>
          <pc:docMk/>
          <pc:sldMk cId="3595824330" sldId="265"/>
        </pc:sldMkLst>
      </pc:sldChg>
      <pc:sldChg chg="del">
        <pc:chgData name="Emmanuelle Wurffel" userId="7013f0db-5bac-4e91-bac6-8b36e0a5d005" providerId="ADAL" clId="{2E7C0F42-EA68-4931-A74D-6C381920FD43}" dt="2022-01-24T10:24:01.414" v="252" actId="47"/>
        <pc:sldMkLst>
          <pc:docMk/>
          <pc:sldMk cId="2034794309" sldId="266"/>
        </pc:sldMkLst>
      </pc:sldChg>
      <pc:sldChg chg="del">
        <pc:chgData name="Emmanuelle Wurffel" userId="7013f0db-5bac-4e91-bac6-8b36e0a5d005" providerId="ADAL" clId="{2E7C0F42-EA68-4931-A74D-6C381920FD43}" dt="2022-01-24T10:24:02.031" v="253" actId="47"/>
        <pc:sldMkLst>
          <pc:docMk/>
          <pc:sldMk cId="2637982916" sldId="267"/>
        </pc:sldMkLst>
      </pc:sldChg>
      <pc:sldChg chg="del">
        <pc:chgData name="Emmanuelle Wurffel" userId="7013f0db-5bac-4e91-bac6-8b36e0a5d005" providerId="ADAL" clId="{2E7C0F42-EA68-4931-A74D-6C381920FD43}" dt="2022-01-24T10:24:02.687" v="254" actId="47"/>
        <pc:sldMkLst>
          <pc:docMk/>
          <pc:sldMk cId="1908641859" sldId="268"/>
        </pc:sldMkLst>
      </pc:sldChg>
      <pc:sldChg chg="del">
        <pc:chgData name="Emmanuelle Wurffel" userId="7013f0db-5bac-4e91-bac6-8b36e0a5d005" providerId="ADAL" clId="{2E7C0F42-EA68-4931-A74D-6C381920FD43}" dt="2022-01-24T10:24:03.319" v="255" actId="47"/>
        <pc:sldMkLst>
          <pc:docMk/>
          <pc:sldMk cId="28982180" sldId="269"/>
        </pc:sldMkLst>
      </pc:sldChg>
      <pc:sldChg chg="del">
        <pc:chgData name="Emmanuelle Wurffel" userId="7013f0db-5bac-4e91-bac6-8b36e0a5d005" providerId="ADAL" clId="{2E7C0F42-EA68-4931-A74D-6C381920FD43}" dt="2022-01-24T10:24:03.959" v="256" actId="47"/>
        <pc:sldMkLst>
          <pc:docMk/>
          <pc:sldMk cId="4121526752" sldId="270"/>
        </pc:sldMkLst>
      </pc:sldChg>
      <pc:sldChg chg="del">
        <pc:chgData name="Emmanuelle Wurffel" userId="7013f0db-5bac-4e91-bac6-8b36e0a5d005" providerId="ADAL" clId="{2E7C0F42-EA68-4931-A74D-6C381920FD43}" dt="2022-01-24T10:23:54.511" v="241" actId="47"/>
        <pc:sldMkLst>
          <pc:docMk/>
          <pc:sldMk cId="732017648" sldId="271"/>
        </pc:sldMkLst>
      </pc:sldChg>
      <pc:sldChg chg="del">
        <pc:chgData name="Emmanuelle Wurffel" userId="7013f0db-5bac-4e91-bac6-8b36e0a5d005" providerId="ADAL" clId="{2E7C0F42-EA68-4931-A74D-6C381920FD43}" dt="2022-01-24T10:23:55.135" v="242" actId="47"/>
        <pc:sldMkLst>
          <pc:docMk/>
          <pc:sldMk cId="2478548897" sldId="272"/>
        </pc:sldMkLst>
      </pc:sldChg>
      <pc:sldChg chg="del">
        <pc:chgData name="Emmanuelle Wurffel" userId="7013f0db-5bac-4e91-bac6-8b36e0a5d005" providerId="ADAL" clId="{2E7C0F42-EA68-4931-A74D-6C381920FD43}" dt="2022-01-24T10:23:55.853" v="243" actId="47"/>
        <pc:sldMkLst>
          <pc:docMk/>
          <pc:sldMk cId="3955017277" sldId="273"/>
        </pc:sldMkLst>
      </pc:sldChg>
      <pc:sldChg chg="del">
        <pc:chgData name="Emmanuelle Wurffel" userId="7013f0db-5bac-4e91-bac6-8b36e0a5d005" providerId="ADAL" clId="{2E7C0F42-EA68-4931-A74D-6C381920FD43}" dt="2022-01-24T10:23:56.454" v="244" actId="47"/>
        <pc:sldMkLst>
          <pc:docMk/>
          <pc:sldMk cId="3251362994" sldId="274"/>
        </pc:sldMkLst>
      </pc:sldChg>
      <pc:sldChg chg="del">
        <pc:chgData name="Emmanuelle Wurffel" userId="7013f0db-5bac-4e91-bac6-8b36e0a5d005" providerId="ADAL" clId="{2E7C0F42-EA68-4931-A74D-6C381920FD43}" dt="2022-01-24T10:23:57.071" v="245" actId="47"/>
        <pc:sldMkLst>
          <pc:docMk/>
          <pc:sldMk cId="473944081" sldId="275"/>
        </pc:sldMkLst>
      </pc:sldChg>
      <pc:sldChg chg="del">
        <pc:chgData name="Emmanuelle Wurffel" userId="7013f0db-5bac-4e91-bac6-8b36e0a5d005" providerId="ADAL" clId="{2E7C0F42-EA68-4931-A74D-6C381920FD43}" dt="2022-01-24T10:23:57.673" v="246" actId="47"/>
        <pc:sldMkLst>
          <pc:docMk/>
          <pc:sldMk cId="14288046" sldId="276"/>
        </pc:sldMkLst>
      </pc:sldChg>
      <pc:sldChg chg="del">
        <pc:chgData name="Emmanuelle Wurffel" userId="7013f0db-5bac-4e91-bac6-8b36e0a5d005" providerId="ADAL" clId="{2E7C0F42-EA68-4931-A74D-6C381920FD43}" dt="2022-01-24T10:23:58.291" v="247" actId="47"/>
        <pc:sldMkLst>
          <pc:docMk/>
          <pc:sldMk cId="927958764" sldId="277"/>
        </pc:sldMkLst>
      </pc:sldChg>
      <pc:sldChg chg="del">
        <pc:chgData name="Emmanuelle Wurffel" userId="7013f0db-5bac-4e91-bac6-8b36e0a5d005" providerId="ADAL" clId="{2E7C0F42-EA68-4931-A74D-6C381920FD43}" dt="2022-01-24T10:23:58.946" v="248" actId="47"/>
        <pc:sldMkLst>
          <pc:docMk/>
          <pc:sldMk cId="407628225" sldId="278"/>
        </pc:sldMkLst>
      </pc:sldChg>
      <pc:sldChg chg="del">
        <pc:chgData name="Emmanuelle Wurffel" userId="7013f0db-5bac-4e91-bac6-8b36e0a5d005" providerId="ADAL" clId="{2E7C0F42-EA68-4931-A74D-6C381920FD43}" dt="2022-01-24T10:23:53.261" v="239" actId="47"/>
        <pc:sldMkLst>
          <pc:docMk/>
          <pc:sldMk cId="2636168900" sldId="279"/>
        </pc:sldMkLst>
      </pc:sldChg>
      <pc:sldChg chg="del">
        <pc:chgData name="Emmanuelle Wurffel" userId="7013f0db-5bac-4e91-bac6-8b36e0a5d005" providerId="ADAL" clId="{2E7C0F42-EA68-4931-A74D-6C381920FD43}" dt="2022-01-24T10:23:53.833" v="240" actId="47"/>
        <pc:sldMkLst>
          <pc:docMk/>
          <pc:sldMk cId="2482545285" sldId="280"/>
        </pc:sldMkLst>
      </pc:sldChg>
      <pc:sldChg chg="del">
        <pc:chgData name="Emmanuelle Wurffel" userId="7013f0db-5bac-4e91-bac6-8b36e0a5d005" providerId="ADAL" clId="{2E7C0F42-EA68-4931-A74D-6C381920FD43}" dt="2022-01-24T10:24:04.545" v="257" actId="47"/>
        <pc:sldMkLst>
          <pc:docMk/>
          <pc:sldMk cId="1456485914" sldId="281"/>
        </pc:sldMkLst>
      </pc:sldChg>
      <pc:sldChg chg="add del">
        <pc:chgData name="Emmanuelle Wurffel" userId="7013f0db-5bac-4e91-bac6-8b36e0a5d005" providerId="ADAL" clId="{2E7C0F42-EA68-4931-A74D-6C381920FD43}" dt="2022-01-24T10:24:55.334" v="262" actId="47"/>
        <pc:sldMkLst>
          <pc:docMk/>
          <pc:sldMk cId="3628874328" sldId="282"/>
        </pc:sldMkLst>
      </pc:sldChg>
      <pc:sldChg chg="del">
        <pc:chgData name="Emmanuelle Wurffel" userId="7013f0db-5bac-4e91-bac6-8b36e0a5d005" providerId="ADAL" clId="{2E7C0F42-EA68-4931-A74D-6C381920FD43}" dt="2022-01-24T10:23:39.766" v="229" actId="47"/>
        <pc:sldMkLst>
          <pc:docMk/>
          <pc:sldMk cId="1421754037" sldId="283"/>
        </pc:sldMkLst>
      </pc:sldChg>
      <pc:sldChg chg="del">
        <pc:chgData name="Emmanuelle Wurffel" userId="7013f0db-5bac-4e91-bac6-8b36e0a5d005" providerId="ADAL" clId="{2E7C0F42-EA68-4931-A74D-6C381920FD43}" dt="2022-01-24T10:23:44.736" v="230" actId="47"/>
        <pc:sldMkLst>
          <pc:docMk/>
          <pc:sldMk cId="2923722751" sldId="284"/>
        </pc:sldMkLst>
      </pc:sldChg>
      <pc:sldChg chg="del">
        <pc:chgData name="Emmanuelle Wurffel" userId="7013f0db-5bac-4e91-bac6-8b36e0a5d005" providerId="ADAL" clId="{2E7C0F42-EA68-4931-A74D-6C381920FD43}" dt="2022-01-24T10:23:46.325" v="231" actId="47"/>
        <pc:sldMkLst>
          <pc:docMk/>
          <pc:sldMk cId="2939174637" sldId="285"/>
        </pc:sldMkLst>
      </pc:sldChg>
      <pc:sldChg chg="del">
        <pc:chgData name="Emmanuelle Wurffel" userId="7013f0db-5bac-4e91-bac6-8b36e0a5d005" providerId="ADAL" clId="{2E7C0F42-EA68-4931-A74D-6C381920FD43}" dt="2022-01-24T10:23:47.946" v="232" actId="47"/>
        <pc:sldMkLst>
          <pc:docMk/>
          <pc:sldMk cId="953952613" sldId="286"/>
        </pc:sldMkLst>
      </pc:sldChg>
      <pc:sldChg chg="del">
        <pc:chgData name="Emmanuelle Wurffel" userId="7013f0db-5bac-4e91-bac6-8b36e0a5d005" providerId="ADAL" clId="{2E7C0F42-EA68-4931-A74D-6C381920FD43}" dt="2022-01-24T10:23:48.834" v="233" actId="47"/>
        <pc:sldMkLst>
          <pc:docMk/>
          <pc:sldMk cId="2958051536" sldId="287"/>
        </pc:sldMkLst>
      </pc:sldChg>
      <pc:sldChg chg="del">
        <pc:chgData name="Emmanuelle Wurffel" userId="7013f0db-5bac-4e91-bac6-8b36e0a5d005" providerId="ADAL" clId="{2E7C0F42-EA68-4931-A74D-6C381920FD43}" dt="2022-01-24T10:23:49.397" v="234" actId="47"/>
        <pc:sldMkLst>
          <pc:docMk/>
          <pc:sldMk cId="2766063199" sldId="288"/>
        </pc:sldMkLst>
      </pc:sldChg>
      <pc:sldChg chg="del">
        <pc:chgData name="Emmanuelle Wurffel" userId="7013f0db-5bac-4e91-bac6-8b36e0a5d005" providerId="ADAL" clId="{2E7C0F42-EA68-4931-A74D-6C381920FD43}" dt="2022-01-24T14:31:29.358" v="1374" actId="47"/>
        <pc:sldMkLst>
          <pc:docMk/>
          <pc:sldMk cId="803146329" sldId="299"/>
        </pc:sldMkLst>
      </pc:sldChg>
      <pc:sldChg chg="del">
        <pc:chgData name="Emmanuelle Wurffel" userId="7013f0db-5bac-4e91-bac6-8b36e0a5d005" providerId="ADAL" clId="{2E7C0F42-EA68-4931-A74D-6C381920FD43}" dt="2022-01-24T10:23:50.114" v="235" actId="47"/>
        <pc:sldMkLst>
          <pc:docMk/>
          <pc:sldMk cId="3808770828" sldId="300"/>
        </pc:sldMkLst>
      </pc:sldChg>
      <pc:sldChg chg="del">
        <pc:chgData name="Emmanuelle Wurffel" userId="7013f0db-5bac-4e91-bac6-8b36e0a5d005" providerId="ADAL" clId="{2E7C0F42-EA68-4931-A74D-6C381920FD43}" dt="2022-01-24T10:23:50.902" v="236" actId="47"/>
        <pc:sldMkLst>
          <pc:docMk/>
          <pc:sldMk cId="3950636639" sldId="301"/>
        </pc:sldMkLst>
      </pc:sldChg>
      <pc:sldChg chg="del">
        <pc:chgData name="Emmanuelle Wurffel" userId="7013f0db-5bac-4e91-bac6-8b36e0a5d005" providerId="ADAL" clId="{2E7C0F42-EA68-4931-A74D-6C381920FD43}" dt="2022-01-24T10:23:51.510" v="237" actId="47"/>
        <pc:sldMkLst>
          <pc:docMk/>
          <pc:sldMk cId="2590435304" sldId="302"/>
        </pc:sldMkLst>
      </pc:sldChg>
      <pc:sldChg chg="del">
        <pc:chgData name="Emmanuelle Wurffel" userId="7013f0db-5bac-4e91-bac6-8b36e0a5d005" providerId="ADAL" clId="{2E7C0F42-EA68-4931-A74D-6C381920FD43}" dt="2022-01-24T10:23:52.127" v="238" actId="47"/>
        <pc:sldMkLst>
          <pc:docMk/>
          <pc:sldMk cId="1912355664" sldId="303"/>
        </pc:sldMkLst>
      </pc:sldChg>
      <pc:sldChg chg="del">
        <pc:chgData name="Emmanuelle Wurffel" userId="7013f0db-5bac-4e91-bac6-8b36e0a5d005" providerId="ADAL" clId="{2E7C0F42-EA68-4931-A74D-6C381920FD43}" dt="2022-01-24T10:24:00.149" v="250" actId="47"/>
        <pc:sldMkLst>
          <pc:docMk/>
          <pc:sldMk cId="2839288186" sldId="304"/>
        </pc:sldMkLst>
      </pc:sldChg>
      <pc:sldChg chg="modSp add mod">
        <pc:chgData name="Emmanuelle Wurffel" userId="7013f0db-5bac-4e91-bac6-8b36e0a5d005" providerId="ADAL" clId="{2E7C0F42-EA68-4931-A74D-6C381920FD43}" dt="2022-01-24T14:37:29.148" v="1425" actId="20577"/>
        <pc:sldMkLst>
          <pc:docMk/>
          <pc:sldMk cId="3825925056" sldId="305"/>
        </pc:sldMkLst>
        <pc:spChg chg="mod">
          <ac:chgData name="Emmanuelle Wurffel" userId="7013f0db-5bac-4e91-bac6-8b36e0a5d005" providerId="ADAL" clId="{2E7C0F42-EA68-4931-A74D-6C381920FD43}" dt="2022-01-24T10:23:08.184" v="224"/>
          <ac:spMkLst>
            <pc:docMk/>
            <pc:sldMk cId="3825925056" sldId="305"/>
            <ac:spMk id="3" creationId="{0975B0CF-ED61-4BB8-883A-4C0439B7B986}"/>
          </ac:spMkLst>
        </pc:spChg>
        <pc:spChg chg="mod">
          <ac:chgData name="Emmanuelle Wurffel" userId="7013f0db-5bac-4e91-bac6-8b36e0a5d005" providerId="ADAL" clId="{2E7C0F42-EA68-4931-A74D-6C381920FD43}" dt="2022-01-24T14:37:29.148" v="1425" actId="20577"/>
          <ac:spMkLst>
            <pc:docMk/>
            <pc:sldMk cId="3825925056" sldId="305"/>
            <ac:spMk id="6" creationId="{2D0DA5E3-0066-4AD3-B908-4A283028E867}"/>
          </ac:spMkLst>
        </pc:spChg>
      </pc:sldChg>
      <pc:sldChg chg="modSp add mod ord">
        <pc:chgData name="Emmanuelle Wurffel" userId="7013f0db-5bac-4e91-bac6-8b36e0a5d005" providerId="ADAL" clId="{2E7C0F42-EA68-4931-A74D-6C381920FD43}" dt="2022-01-24T13:50:28.139" v="410" actId="403"/>
        <pc:sldMkLst>
          <pc:docMk/>
          <pc:sldMk cId="1234078774" sldId="306"/>
        </pc:sldMkLst>
        <pc:spChg chg="mod">
          <ac:chgData name="Emmanuelle Wurffel" userId="7013f0db-5bac-4e91-bac6-8b36e0a5d005" providerId="ADAL" clId="{2E7C0F42-EA68-4931-A74D-6C381920FD43}" dt="2022-01-24T10:22:48.694" v="221"/>
          <ac:spMkLst>
            <pc:docMk/>
            <pc:sldMk cId="1234078774" sldId="306"/>
            <ac:spMk id="3" creationId="{0975B0CF-ED61-4BB8-883A-4C0439B7B986}"/>
          </ac:spMkLst>
        </pc:spChg>
        <pc:spChg chg="mod">
          <ac:chgData name="Emmanuelle Wurffel" userId="7013f0db-5bac-4e91-bac6-8b36e0a5d005" providerId="ADAL" clId="{2E7C0F42-EA68-4931-A74D-6C381920FD43}" dt="2022-01-24T13:50:28.139" v="410" actId="403"/>
          <ac:spMkLst>
            <pc:docMk/>
            <pc:sldMk cId="1234078774" sldId="306"/>
            <ac:spMk id="6" creationId="{2D0DA5E3-0066-4AD3-B908-4A283028E867}"/>
          </ac:spMkLst>
        </pc:spChg>
      </pc:sldChg>
      <pc:sldChg chg="modSp add del mod">
        <pc:chgData name="Emmanuelle Wurffel" userId="7013f0db-5bac-4e91-bac6-8b36e0a5d005" providerId="ADAL" clId="{2E7C0F42-EA68-4931-A74D-6C381920FD43}" dt="2022-01-24T14:38:28.562" v="1438" actId="20577"/>
        <pc:sldMkLst>
          <pc:docMk/>
          <pc:sldMk cId="2763992021" sldId="307"/>
        </pc:sldMkLst>
        <pc:spChg chg="mod">
          <ac:chgData name="Emmanuelle Wurffel" userId="7013f0db-5bac-4e91-bac6-8b36e0a5d005" providerId="ADAL" clId="{2E7C0F42-EA68-4931-A74D-6C381920FD43}" dt="2022-01-24T10:23:28.365" v="227"/>
          <ac:spMkLst>
            <pc:docMk/>
            <pc:sldMk cId="2763992021" sldId="307"/>
            <ac:spMk id="3" creationId="{0975B0CF-ED61-4BB8-883A-4C0439B7B986}"/>
          </ac:spMkLst>
        </pc:spChg>
        <pc:spChg chg="mod">
          <ac:chgData name="Emmanuelle Wurffel" userId="7013f0db-5bac-4e91-bac6-8b36e0a5d005" providerId="ADAL" clId="{2E7C0F42-EA68-4931-A74D-6C381920FD43}" dt="2022-01-24T14:38:28.562" v="1438" actId="20577"/>
          <ac:spMkLst>
            <pc:docMk/>
            <pc:sldMk cId="2763992021" sldId="307"/>
            <ac:spMk id="6" creationId="{2D0DA5E3-0066-4AD3-B908-4A283028E867}"/>
          </ac:spMkLst>
        </pc:spChg>
      </pc:sldChg>
      <pc:sldChg chg="modSp add mod">
        <pc:chgData name="Emmanuelle Wurffel" userId="7013f0db-5bac-4e91-bac6-8b36e0a5d005" providerId="ADAL" clId="{2E7C0F42-EA68-4931-A74D-6C381920FD43}" dt="2022-01-24T14:34:02.926" v="1396" actId="14100"/>
        <pc:sldMkLst>
          <pc:docMk/>
          <pc:sldMk cId="280773478" sldId="308"/>
        </pc:sldMkLst>
        <pc:spChg chg="mod">
          <ac:chgData name="Emmanuelle Wurffel" userId="7013f0db-5bac-4e91-bac6-8b36e0a5d005" providerId="ADAL" clId="{2E7C0F42-EA68-4931-A74D-6C381920FD43}" dt="2022-01-24T14:34:02.926" v="1396" actId="14100"/>
          <ac:spMkLst>
            <pc:docMk/>
            <pc:sldMk cId="280773478" sldId="308"/>
            <ac:spMk id="6" creationId="{2D0DA5E3-0066-4AD3-B908-4A283028E867}"/>
          </ac:spMkLst>
        </pc:spChg>
      </pc:sldChg>
      <pc:sldChg chg="add del">
        <pc:chgData name="Emmanuelle Wurffel" userId="7013f0db-5bac-4e91-bac6-8b36e0a5d005" providerId="ADAL" clId="{2E7C0F42-EA68-4931-A74D-6C381920FD43}" dt="2022-01-24T10:48:39.678" v="291"/>
        <pc:sldMkLst>
          <pc:docMk/>
          <pc:sldMk cId="2856281689" sldId="309"/>
        </pc:sldMkLst>
      </pc:sldChg>
      <pc:sldChg chg="modSp add mod">
        <pc:chgData name="Emmanuelle Wurffel" userId="7013f0db-5bac-4e91-bac6-8b36e0a5d005" providerId="ADAL" clId="{2E7C0F42-EA68-4931-A74D-6C381920FD43}" dt="2022-01-24T14:36:24.977" v="1416" actId="15"/>
        <pc:sldMkLst>
          <pc:docMk/>
          <pc:sldMk cId="2966585219" sldId="309"/>
        </pc:sldMkLst>
        <pc:spChg chg="mod">
          <ac:chgData name="Emmanuelle Wurffel" userId="7013f0db-5bac-4e91-bac6-8b36e0a5d005" providerId="ADAL" clId="{2E7C0F42-EA68-4931-A74D-6C381920FD43}" dt="2022-01-24T14:36:24.977" v="1416" actId="15"/>
          <ac:spMkLst>
            <pc:docMk/>
            <pc:sldMk cId="2966585219" sldId="309"/>
            <ac:spMk id="6" creationId="{2D0DA5E3-0066-4AD3-B908-4A283028E867}"/>
          </ac:spMkLst>
        </pc:spChg>
      </pc:sldChg>
      <pc:sldChg chg="addSp delSp modSp add mod">
        <pc:chgData name="Emmanuelle Wurffel" userId="7013f0db-5bac-4e91-bac6-8b36e0a5d005" providerId="ADAL" clId="{2E7C0F42-EA68-4931-A74D-6C381920FD43}" dt="2022-01-24T14:36:49.854" v="1424" actId="14"/>
        <pc:sldMkLst>
          <pc:docMk/>
          <pc:sldMk cId="3798400828" sldId="310"/>
        </pc:sldMkLst>
        <pc:spChg chg="add del">
          <ac:chgData name="Emmanuelle Wurffel" userId="7013f0db-5bac-4e91-bac6-8b36e0a5d005" providerId="ADAL" clId="{2E7C0F42-EA68-4931-A74D-6C381920FD43}" dt="2022-01-24T10:52:34.115" v="314" actId="22"/>
          <ac:spMkLst>
            <pc:docMk/>
            <pc:sldMk cId="3798400828" sldId="310"/>
            <ac:spMk id="5" creationId="{E9C2B3A2-0B2F-4E5F-8DD9-4714E6438909}"/>
          </ac:spMkLst>
        </pc:spChg>
        <pc:spChg chg="mod">
          <ac:chgData name="Emmanuelle Wurffel" userId="7013f0db-5bac-4e91-bac6-8b36e0a5d005" providerId="ADAL" clId="{2E7C0F42-EA68-4931-A74D-6C381920FD43}" dt="2022-01-24T14:36:49.854" v="1424" actId="14"/>
          <ac:spMkLst>
            <pc:docMk/>
            <pc:sldMk cId="3798400828" sldId="310"/>
            <ac:spMk id="6" creationId="{2D0DA5E3-0066-4AD3-B908-4A283028E867}"/>
          </ac:spMkLst>
        </pc:spChg>
      </pc:sldChg>
      <pc:sldChg chg="modSp add mod">
        <pc:chgData name="Emmanuelle Wurffel" userId="7013f0db-5bac-4e91-bac6-8b36e0a5d005" providerId="ADAL" clId="{2E7C0F42-EA68-4931-A74D-6C381920FD43}" dt="2022-01-24T14:35:43.579" v="1408" actId="15"/>
        <pc:sldMkLst>
          <pc:docMk/>
          <pc:sldMk cId="1342434252" sldId="311"/>
        </pc:sldMkLst>
        <pc:spChg chg="mod">
          <ac:chgData name="Emmanuelle Wurffel" userId="7013f0db-5bac-4e91-bac6-8b36e0a5d005" providerId="ADAL" clId="{2E7C0F42-EA68-4931-A74D-6C381920FD43}" dt="2022-01-24T14:35:43.579" v="1408" actId="15"/>
          <ac:spMkLst>
            <pc:docMk/>
            <pc:sldMk cId="1342434252" sldId="311"/>
            <ac:spMk id="6" creationId="{2D0DA5E3-0066-4AD3-B908-4A283028E867}"/>
          </ac:spMkLst>
        </pc:spChg>
      </pc:sldChg>
      <pc:sldMasterChg chg="modSldLayout">
        <pc:chgData name="Emmanuelle Wurffel" userId="7013f0db-5bac-4e91-bac6-8b36e0a5d005" providerId="ADAL" clId="{2E7C0F42-EA68-4931-A74D-6C381920FD43}" dt="2022-01-24T10:10:54.256" v="27" actId="14100"/>
        <pc:sldMasterMkLst>
          <pc:docMk/>
          <pc:sldMasterMk cId="853609190" sldId="2147483648"/>
        </pc:sldMasterMkLst>
        <pc:sldLayoutChg chg="modSp mod">
          <pc:chgData name="Emmanuelle Wurffel" userId="7013f0db-5bac-4e91-bac6-8b36e0a5d005" providerId="ADAL" clId="{2E7C0F42-EA68-4931-A74D-6C381920FD43}" dt="2022-01-24T10:10:54.256" v="27" actId="14100"/>
          <pc:sldLayoutMkLst>
            <pc:docMk/>
            <pc:sldMasterMk cId="853609190" sldId="2147483648"/>
            <pc:sldLayoutMk cId="2481720029" sldId="2147483800"/>
          </pc:sldLayoutMkLst>
          <pc:spChg chg="mod">
            <ac:chgData name="Emmanuelle Wurffel" userId="7013f0db-5bac-4e91-bac6-8b36e0a5d005" providerId="ADAL" clId="{2E7C0F42-EA68-4931-A74D-6C381920FD43}" dt="2022-01-24T10:10:54.256" v="27" actId="14100"/>
            <ac:spMkLst>
              <pc:docMk/>
              <pc:sldMasterMk cId="853609190" sldId="2147483648"/>
              <pc:sldLayoutMk cId="2481720029" sldId="2147483800"/>
              <ac:spMk id="26" creationId="{E8764290-FB38-42DB-A451-B6028A7F4AA2}"/>
            </ac:spMkLst>
          </pc:spChg>
          <pc:spChg chg="mod">
            <ac:chgData name="Emmanuelle Wurffel" userId="7013f0db-5bac-4e91-bac6-8b36e0a5d005" providerId="ADAL" clId="{2E7C0F42-EA68-4931-A74D-6C381920FD43}" dt="2022-01-24T10:10:08.029" v="18" actId="6549"/>
            <ac:spMkLst>
              <pc:docMk/>
              <pc:sldMasterMk cId="853609190" sldId="2147483648"/>
              <pc:sldLayoutMk cId="2481720029" sldId="2147483800"/>
              <ac:spMk id="30" creationId="{9ABE937E-880A-485B-B24C-45CBD5961E90}"/>
            </ac:spMkLst>
          </pc:spChg>
          <pc:spChg chg="mod">
            <ac:chgData name="Emmanuelle Wurffel" userId="7013f0db-5bac-4e91-bac6-8b36e0a5d005" providerId="ADAL" clId="{2E7C0F42-EA68-4931-A74D-6C381920FD43}" dt="2022-01-24T10:10:17.542" v="19"/>
            <ac:spMkLst>
              <pc:docMk/>
              <pc:sldMasterMk cId="853609190" sldId="2147483648"/>
              <pc:sldLayoutMk cId="2481720029" sldId="2147483800"/>
              <ac:spMk id="31" creationId="{DBBED7A2-FE66-4BAE-B1DF-AE0297E5DF36}"/>
            </ac:spMkLst>
          </pc:spChg>
          <pc:spChg chg="mod">
            <ac:chgData name="Emmanuelle Wurffel" userId="7013f0db-5bac-4e91-bac6-8b36e0a5d005" providerId="ADAL" clId="{2E7C0F42-EA68-4931-A74D-6C381920FD43}" dt="2022-01-24T10:10:40.485" v="21" actId="14100"/>
            <ac:spMkLst>
              <pc:docMk/>
              <pc:sldMasterMk cId="853609190" sldId="2147483648"/>
              <pc:sldLayoutMk cId="2481720029" sldId="2147483800"/>
              <ac:spMk id="32" creationId="{04D61B56-6656-4B35-905A-D7A6DE36E9E8}"/>
            </ac:spMkLst>
          </pc:spChg>
        </pc:sldLayoutChg>
      </pc:sldMasterChg>
    </pc:docChg>
  </pc:docChgLst>
  <pc:docChgLst>
    <pc:chgData name="Emmanuelle Wurffel" userId="7013f0db-5bac-4e91-bac6-8b36e0a5d005" providerId="ADAL" clId="{13B852F3-C49D-4490-B5B3-62C5E54BABCF}"/>
    <pc:docChg chg="undo custSel addSld delSld modSld">
      <pc:chgData name="Emmanuelle Wurffel" userId="7013f0db-5bac-4e91-bac6-8b36e0a5d005" providerId="ADAL" clId="{13B852F3-C49D-4490-B5B3-62C5E54BABCF}" dt="2022-01-26T15:08:53.294" v="1197" actId="6549"/>
      <pc:docMkLst>
        <pc:docMk/>
      </pc:docMkLst>
      <pc:sldChg chg="modSp mod">
        <pc:chgData name="Emmanuelle Wurffel" userId="7013f0db-5bac-4e91-bac6-8b36e0a5d005" providerId="ADAL" clId="{13B852F3-C49D-4490-B5B3-62C5E54BABCF}" dt="2022-01-26T10:16:21.407" v="143" actId="20577"/>
        <pc:sldMkLst>
          <pc:docMk/>
          <pc:sldMk cId="515512166" sldId="257"/>
        </pc:sldMkLst>
        <pc:spChg chg="mod">
          <ac:chgData name="Emmanuelle Wurffel" userId="7013f0db-5bac-4e91-bac6-8b36e0a5d005" providerId="ADAL" clId="{13B852F3-C49D-4490-B5B3-62C5E54BABCF}" dt="2022-01-26T10:16:21.407" v="143" actId="20577"/>
          <ac:spMkLst>
            <pc:docMk/>
            <pc:sldMk cId="515512166" sldId="257"/>
            <ac:spMk id="3" creationId="{0975B0CF-ED61-4BB8-883A-4C0439B7B986}"/>
          </ac:spMkLst>
        </pc:spChg>
      </pc:sldChg>
      <pc:sldChg chg="modSp mod">
        <pc:chgData name="Emmanuelle Wurffel" userId="7013f0db-5bac-4e91-bac6-8b36e0a5d005" providerId="ADAL" clId="{13B852F3-C49D-4490-B5B3-62C5E54BABCF}" dt="2022-01-26T10:17:03.249" v="211" actId="14100"/>
        <pc:sldMkLst>
          <pc:docMk/>
          <pc:sldMk cId="1657794422" sldId="261"/>
        </pc:sldMkLst>
        <pc:spChg chg="mod">
          <ac:chgData name="Emmanuelle Wurffel" userId="7013f0db-5bac-4e91-bac6-8b36e0a5d005" providerId="ADAL" clId="{13B852F3-C49D-4490-B5B3-62C5E54BABCF}" dt="2022-01-26T10:17:03.249" v="211" actId="14100"/>
          <ac:spMkLst>
            <pc:docMk/>
            <pc:sldMk cId="1657794422" sldId="261"/>
            <ac:spMk id="2" creationId="{4A59707F-057E-4A2B-8139-5C96DDFC9F5E}"/>
          </ac:spMkLst>
        </pc:spChg>
      </pc:sldChg>
      <pc:sldChg chg="addSp modSp mod">
        <pc:chgData name="Emmanuelle Wurffel" userId="7013f0db-5bac-4e91-bac6-8b36e0a5d005" providerId="ADAL" clId="{13B852F3-C49D-4490-B5B3-62C5E54BABCF}" dt="2022-01-26T14:39:54.141" v="993" actId="108"/>
        <pc:sldMkLst>
          <pc:docMk/>
          <pc:sldMk cId="3825925056" sldId="305"/>
        </pc:sldMkLst>
        <pc:spChg chg="add mod">
          <ac:chgData name="Emmanuelle Wurffel" userId="7013f0db-5bac-4e91-bac6-8b36e0a5d005" providerId="ADAL" clId="{13B852F3-C49D-4490-B5B3-62C5E54BABCF}" dt="2022-01-26T14:39:54.141" v="993" actId="108"/>
          <ac:spMkLst>
            <pc:docMk/>
            <pc:sldMk cId="3825925056" sldId="305"/>
            <ac:spMk id="2" creationId="{730D8C40-6163-4971-9459-5CD192B001E7}"/>
          </ac:spMkLst>
        </pc:spChg>
        <pc:spChg chg="mod">
          <ac:chgData name="Emmanuelle Wurffel" userId="7013f0db-5bac-4e91-bac6-8b36e0a5d005" providerId="ADAL" clId="{13B852F3-C49D-4490-B5B3-62C5E54BABCF}" dt="2022-01-26T14:39:40.217" v="990" actId="5793"/>
          <ac:spMkLst>
            <pc:docMk/>
            <pc:sldMk cId="3825925056" sldId="305"/>
            <ac:spMk id="6" creationId="{2D0DA5E3-0066-4AD3-B908-4A283028E867}"/>
          </ac:spMkLst>
        </pc:spChg>
      </pc:sldChg>
      <pc:sldChg chg="modSp mod">
        <pc:chgData name="Emmanuelle Wurffel" userId="7013f0db-5bac-4e91-bac6-8b36e0a5d005" providerId="ADAL" clId="{13B852F3-C49D-4490-B5B3-62C5E54BABCF}" dt="2022-01-26T14:40:38.666" v="996" actId="403"/>
        <pc:sldMkLst>
          <pc:docMk/>
          <pc:sldMk cId="1234078774" sldId="306"/>
        </pc:sldMkLst>
        <pc:spChg chg="mod">
          <ac:chgData name="Emmanuelle Wurffel" userId="7013f0db-5bac-4e91-bac6-8b36e0a5d005" providerId="ADAL" clId="{13B852F3-C49D-4490-B5B3-62C5E54BABCF}" dt="2022-01-26T14:40:38.666" v="996" actId="403"/>
          <ac:spMkLst>
            <pc:docMk/>
            <pc:sldMk cId="1234078774" sldId="306"/>
            <ac:spMk id="6" creationId="{2D0DA5E3-0066-4AD3-B908-4A283028E867}"/>
          </ac:spMkLst>
        </pc:spChg>
      </pc:sldChg>
      <pc:sldChg chg="modSp mod">
        <pc:chgData name="Emmanuelle Wurffel" userId="7013f0db-5bac-4e91-bac6-8b36e0a5d005" providerId="ADAL" clId="{13B852F3-C49D-4490-B5B3-62C5E54BABCF}" dt="2022-01-26T14:30:29.443" v="872" actId="404"/>
        <pc:sldMkLst>
          <pc:docMk/>
          <pc:sldMk cId="2763992021" sldId="307"/>
        </pc:sldMkLst>
        <pc:spChg chg="mod">
          <ac:chgData name="Emmanuelle Wurffel" userId="7013f0db-5bac-4e91-bac6-8b36e0a5d005" providerId="ADAL" clId="{13B852F3-C49D-4490-B5B3-62C5E54BABCF}" dt="2022-01-26T14:30:29.443" v="872" actId="404"/>
          <ac:spMkLst>
            <pc:docMk/>
            <pc:sldMk cId="2763992021" sldId="307"/>
            <ac:spMk id="6" creationId="{2D0DA5E3-0066-4AD3-B908-4A283028E867}"/>
          </ac:spMkLst>
        </pc:spChg>
      </pc:sldChg>
      <pc:sldChg chg="modSp del mod">
        <pc:chgData name="Emmanuelle Wurffel" userId="7013f0db-5bac-4e91-bac6-8b36e0a5d005" providerId="ADAL" clId="{13B852F3-C49D-4490-B5B3-62C5E54BABCF}" dt="2022-01-26T14:30:03.400" v="867" actId="47"/>
        <pc:sldMkLst>
          <pc:docMk/>
          <pc:sldMk cId="280773478" sldId="308"/>
        </pc:sldMkLst>
        <pc:spChg chg="mod">
          <ac:chgData name="Emmanuelle Wurffel" userId="7013f0db-5bac-4e91-bac6-8b36e0a5d005" providerId="ADAL" clId="{13B852F3-C49D-4490-B5B3-62C5E54BABCF}" dt="2022-01-26T09:18:18.039" v="44" actId="20577"/>
          <ac:spMkLst>
            <pc:docMk/>
            <pc:sldMk cId="280773478" sldId="308"/>
            <ac:spMk id="3" creationId="{0975B0CF-ED61-4BB8-883A-4C0439B7B986}"/>
          </ac:spMkLst>
        </pc:spChg>
        <pc:spChg chg="mod">
          <ac:chgData name="Emmanuelle Wurffel" userId="7013f0db-5bac-4e91-bac6-8b36e0a5d005" providerId="ADAL" clId="{13B852F3-C49D-4490-B5B3-62C5E54BABCF}" dt="2022-01-26T10:18:21.808" v="214" actId="33524"/>
          <ac:spMkLst>
            <pc:docMk/>
            <pc:sldMk cId="280773478" sldId="308"/>
            <ac:spMk id="6" creationId="{2D0DA5E3-0066-4AD3-B908-4A283028E867}"/>
          </ac:spMkLst>
        </pc:spChg>
      </pc:sldChg>
      <pc:sldChg chg="modSp del mod">
        <pc:chgData name="Emmanuelle Wurffel" userId="7013f0db-5bac-4e91-bac6-8b36e0a5d005" providerId="ADAL" clId="{13B852F3-C49D-4490-B5B3-62C5E54BABCF}" dt="2022-01-26T14:22:56.093" v="838" actId="47"/>
        <pc:sldMkLst>
          <pc:docMk/>
          <pc:sldMk cId="2966585219" sldId="309"/>
        </pc:sldMkLst>
        <pc:spChg chg="mod">
          <ac:chgData name="Emmanuelle Wurffel" userId="7013f0db-5bac-4e91-bac6-8b36e0a5d005" providerId="ADAL" clId="{13B852F3-C49D-4490-B5B3-62C5E54BABCF}" dt="2022-01-26T09:19:38.013" v="80" actId="20577"/>
          <ac:spMkLst>
            <pc:docMk/>
            <pc:sldMk cId="2966585219" sldId="309"/>
            <ac:spMk id="3" creationId="{0975B0CF-ED61-4BB8-883A-4C0439B7B986}"/>
          </ac:spMkLst>
        </pc:spChg>
        <pc:spChg chg="mod">
          <ac:chgData name="Emmanuelle Wurffel" userId="7013f0db-5bac-4e91-bac6-8b36e0a5d005" providerId="ADAL" clId="{13B852F3-C49D-4490-B5B3-62C5E54BABCF}" dt="2022-01-26T09:23:49.248" v="119" actId="13926"/>
          <ac:spMkLst>
            <pc:docMk/>
            <pc:sldMk cId="2966585219" sldId="309"/>
            <ac:spMk id="6" creationId="{2D0DA5E3-0066-4AD3-B908-4A283028E867}"/>
          </ac:spMkLst>
        </pc:spChg>
      </pc:sldChg>
      <pc:sldChg chg="modSp del mod">
        <pc:chgData name="Emmanuelle Wurffel" userId="7013f0db-5bac-4e91-bac6-8b36e0a5d005" providerId="ADAL" clId="{13B852F3-C49D-4490-B5B3-62C5E54BABCF}" dt="2022-01-26T14:22:57.327" v="839" actId="47"/>
        <pc:sldMkLst>
          <pc:docMk/>
          <pc:sldMk cId="3798400828" sldId="310"/>
        </pc:sldMkLst>
        <pc:spChg chg="mod">
          <ac:chgData name="Emmanuelle Wurffel" userId="7013f0db-5bac-4e91-bac6-8b36e0a5d005" providerId="ADAL" clId="{13B852F3-C49D-4490-B5B3-62C5E54BABCF}" dt="2022-01-26T10:16:31.519" v="171" actId="20577"/>
          <ac:spMkLst>
            <pc:docMk/>
            <pc:sldMk cId="3798400828" sldId="310"/>
            <ac:spMk id="3" creationId="{0975B0CF-ED61-4BB8-883A-4C0439B7B986}"/>
          </ac:spMkLst>
        </pc:spChg>
        <pc:spChg chg="mod">
          <ac:chgData name="Emmanuelle Wurffel" userId="7013f0db-5bac-4e91-bac6-8b36e0a5d005" providerId="ADAL" clId="{13B852F3-C49D-4490-B5B3-62C5E54BABCF}" dt="2022-01-26T09:26:31.652" v="120" actId="13926"/>
          <ac:spMkLst>
            <pc:docMk/>
            <pc:sldMk cId="3798400828" sldId="310"/>
            <ac:spMk id="6" creationId="{2D0DA5E3-0066-4AD3-B908-4A283028E867}"/>
          </ac:spMkLst>
        </pc:spChg>
      </pc:sldChg>
      <pc:sldChg chg="modSp del mod">
        <pc:chgData name="Emmanuelle Wurffel" userId="7013f0db-5bac-4e91-bac6-8b36e0a5d005" providerId="ADAL" clId="{13B852F3-C49D-4490-B5B3-62C5E54BABCF}" dt="2022-01-26T14:22:58.993" v="840" actId="47"/>
        <pc:sldMkLst>
          <pc:docMk/>
          <pc:sldMk cId="1342434252" sldId="311"/>
        </pc:sldMkLst>
        <pc:spChg chg="mod">
          <ac:chgData name="Emmanuelle Wurffel" userId="7013f0db-5bac-4e91-bac6-8b36e0a5d005" providerId="ADAL" clId="{13B852F3-C49D-4490-B5B3-62C5E54BABCF}" dt="2022-01-26T10:16:40.538" v="209" actId="20577"/>
          <ac:spMkLst>
            <pc:docMk/>
            <pc:sldMk cId="1342434252" sldId="311"/>
            <ac:spMk id="3" creationId="{0975B0CF-ED61-4BB8-883A-4C0439B7B986}"/>
          </ac:spMkLst>
        </pc:spChg>
        <pc:spChg chg="mod">
          <ac:chgData name="Emmanuelle Wurffel" userId="7013f0db-5bac-4e91-bac6-8b36e0a5d005" providerId="ADAL" clId="{13B852F3-C49D-4490-B5B3-62C5E54BABCF}" dt="2022-01-26T09:26:38.973" v="121" actId="13926"/>
          <ac:spMkLst>
            <pc:docMk/>
            <pc:sldMk cId="1342434252" sldId="311"/>
            <ac:spMk id="6" creationId="{2D0DA5E3-0066-4AD3-B908-4A283028E867}"/>
          </ac:spMkLst>
        </pc:spChg>
      </pc:sldChg>
      <pc:sldChg chg="modSp add mod">
        <pc:chgData name="Emmanuelle Wurffel" userId="7013f0db-5bac-4e91-bac6-8b36e0a5d005" providerId="ADAL" clId="{13B852F3-C49D-4490-B5B3-62C5E54BABCF}" dt="2022-01-26T15:01:15.414" v="1196" actId="20577"/>
        <pc:sldMkLst>
          <pc:docMk/>
          <pc:sldMk cId="3086805228" sldId="312"/>
        </pc:sldMkLst>
        <pc:spChg chg="mod">
          <ac:chgData name="Emmanuelle Wurffel" userId="7013f0db-5bac-4e91-bac6-8b36e0a5d005" providerId="ADAL" clId="{13B852F3-C49D-4490-B5B3-62C5E54BABCF}" dt="2022-01-26T15:00:28.392" v="1142" actId="6549"/>
          <ac:spMkLst>
            <pc:docMk/>
            <pc:sldMk cId="3086805228" sldId="312"/>
            <ac:spMk id="3" creationId="{0975B0CF-ED61-4BB8-883A-4C0439B7B986}"/>
          </ac:spMkLst>
        </pc:spChg>
        <pc:spChg chg="mod">
          <ac:chgData name="Emmanuelle Wurffel" userId="7013f0db-5bac-4e91-bac6-8b36e0a5d005" providerId="ADAL" clId="{13B852F3-C49D-4490-B5B3-62C5E54BABCF}" dt="2022-01-26T15:01:15.414" v="1196" actId="20577"/>
          <ac:spMkLst>
            <pc:docMk/>
            <pc:sldMk cId="3086805228" sldId="312"/>
            <ac:spMk id="6" creationId="{2D0DA5E3-0066-4AD3-B908-4A283028E867}"/>
          </ac:spMkLst>
        </pc:spChg>
      </pc:sldChg>
      <pc:sldChg chg="addSp delSp modSp add mod">
        <pc:chgData name="Emmanuelle Wurffel" userId="7013f0db-5bac-4e91-bac6-8b36e0a5d005" providerId="ADAL" clId="{13B852F3-C49D-4490-B5B3-62C5E54BABCF}" dt="2022-01-26T14:09:44.897" v="729" actId="1076"/>
        <pc:sldMkLst>
          <pc:docMk/>
          <pc:sldMk cId="1387793557" sldId="313"/>
        </pc:sldMkLst>
        <pc:spChg chg="mod">
          <ac:chgData name="Emmanuelle Wurffel" userId="7013f0db-5bac-4e91-bac6-8b36e0a5d005" providerId="ADAL" clId="{13B852F3-C49D-4490-B5B3-62C5E54BABCF}" dt="2022-01-26T13:58:43.525" v="718" actId="20577"/>
          <ac:spMkLst>
            <pc:docMk/>
            <pc:sldMk cId="1387793557" sldId="313"/>
            <ac:spMk id="3" creationId="{0975B0CF-ED61-4BB8-883A-4C0439B7B986}"/>
          </ac:spMkLst>
        </pc:spChg>
        <pc:spChg chg="del mod">
          <ac:chgData name="Emmanuelle Wurffel" userId="7013f0db-5bac-4e91-bac6-8b36e0a5d005" providerId="ADAL" clId="{13B852F3-C49D-4490-B5B3-62C5E54BABCF}" dt="2022-01-26T13:57:33.996" v="677" actId="22"/>
          <ac:spMkLst>
            <pc:docMk/>
            <pc:sldMk cId="1387793557" sldId="313"/>
            <ac:spMk id="6" creationId="{2D0DA5E3-0066-4AD3-B908-4A283028E867}"/>
          </ac:spMkLst>
        </pc:spChg>
        <pc:picChg chg="add mod ord">
          <ac:chgData name="Emmanuelle Wurffel" userId="7013f0db-5bac-4e91-bac6-8b36e0a5d005" providerId="ADAL" clId="{13B852F3-C49D-4490-B5B3-62C5E54BABCF}" dt="2022-01-26T14:09:39.500" v="728" actId="1076"/>
          <ac:picMkLst>
            <pc:docMk/>
            <pc:sldMk cId="1387793557" sldId="313"/>
            <ac:picMk id="4" creationId="{B4882B71-BA3B-4E1C-97D3-329F7D003D9D}"/>
          </ac:picMkLst>
        </pc:picChg>
        <pc:picChg chg="add mod">
          <ac:chgData name="Emmanuelle Wurffel" userId="7013f0db-5bac-4e91-bac6-8b36e0a5d005" providerId="ADAL" clId="{13B852F3-C49D-4490-B5B3-62C5E54BABCF}" dt="2022-01-26T14:09:44.897" v="729" actId="1076"/>
          <ac:picMkLst>
            <pc:docMk/>
            <pc:sldMk cId="1387793557" sldId="313"/>
            <ac:picMk id="7" creationId="{877A8367-C1D2-405E-8F77-2544E23384B3}"/>
          </ac:picMkLst>
        </pc:picChg>
      </pc:sldChg>
      <pc:sldChg chg="modSp add mod">
        <pc:chgData name="Emmanuelle Wurffel" userId="7013f0db-5bac-4e91-bac6-8b36e0a5d005" providerId="ADAL" clId="{13B852F3-C49D-4490-B5B3-62C5E54BABCF}" dt="2022-01-26T14:40:29.623" v="995" actId="403"/>
        <pc:sldMkLst>
          <pc:docMk/>
          <pc:sldMk cId="2209703051" sldId="314"/>
        </pc:sldMkLst>
        <pc:spChg chg="mod">
          <ac:chgData name="Emmanuelle Wurffel" userId="7013f0db-5bac-4e91-bac6-8b36e0a5d005" providerId="ADAL" clId="{13B852F3-C49D-4490-B5B3-62C5E54BABCF}" dt="2022-01-26T14:40:29.623" v="995" actId="403"/>
          <ac:spMkLst>
            <pc:docMk/>
            <pc:sldMk cId="2209703051" sldId="314"/>
            <ac:spMk id="6" creationId="{2D0DA5E3-0066-4AD3-B908-4A283028E867}"/>
          </ac:spMkLst>
        </pc:spChg>
      </pc:sldChg>
      <pc:sldChg chg="modSp add mod">
        <pc:chgData name="Emmanuelle Wurffel" userId="7013f0db-5bac-4e91-bac6-8b36e0a5d005" providerId="ADAL" clId="{13B852F3-C49D-4490-B5B3-62C5E54BABCF}" dt="2022-01-26T15:01:00.874" v="1182" actId="20577"/>
        <pc:sldMkLst>
          <pc:docMk/>
          <pc:sldMk cId="313988222" sldId="315"/>
        </pc:sldMkLst>
        <pc:spChg chg="mod">
          <ac:chgData name="Emmanuelle Wurffel" userId="7013f0db-5bac-4e91-bac6-8b36e0a5d005" providerId="ADAL" clId="{13B852F3-C49D-4490-B5B3-62C5E54BABCF}" dt="2022-01-26T15:00:25.355" v="1140" actId="20577"/>
          <ac:spMkLst>
            <pc:docMk/>
            <pc:sldMk cId="313988222" sldId="315"/>
            <ac:spMk id="3" creationId="{0975B0CF-ED61-4BB8-883A-4C0439B7B986}"/>
          </ac:spMkLst>
        </pc:spChg>
        <pc:spChg chg="mod">
          <ac:chgData name="Emmanuelle Wurffel" userId="7013f0db-5bac-4e91-bac6-8b36e0a5d005" providerId="ADAL" clId="{13B852F3-C49D-4490-B5B3-62C5E54BABCF}" dt="2022-01-26T15:01:00.874" v="1182" actId="20577"/>
          <ac:spMkLst>
            <pc:docMk/>
            <pc:sldMk cId="313988222" sldId="315"/>
            <ac:spMk id="6" creationId="{2D0DA5E3-0066-4AD3-B908-4A283028E867}"/>
          </ac:spMkLst>
        </pc:spChg>
      </pc:sldChg>
      <pc:sldChg chg="modSp add mod">
        <pc:chgData name="Emmanuelle Wurffel" userId="7013f0db-5bac-4e91-bac6-8b36e0a5d005" providerId="ADAL" clId="{13B852F3-C49D-4490-B5B3-62C5E54BABCF}" dt="2022-01-26T15:08:53.294" v="1197" actId="6549"/>
        <pc:sldMkLst>
          <pc:docMk/>
          <pc:sldMk cId="2701538759" sldId="316"/>
        </pc:sldMkLst>
        <pc:spChg chg="mod">
          <ac:chgData name="Emmanuelle Wurffel" userId="7013f0db-5bac-4e91-bac6-8b36e0a5d005" providerId="ADAL" clId="{13B852F3-C49D-4490-B5B3-62C5E54BABCF}" dt="2022-01-26T15:00:36.375" v="1175" actId="20577"/>
          <ac:spMkLst>
            <pc:docMk/>
            <pc:sldMk cId="2701538759" sldId="316"/>
            <ac:spMk id="3" creationId="{0975B0CF-ED61-4BB8-883A-4C0439B7B986}"/>
          </ac:spMkLst>
        </pc:spChg>
        <pc:spChg chg="mod">
          <ac:chgData name="Emmanuelle Wurffel" userId="7013f0db-5bac-4e91-bac6-8b36e0a5d005" providerId="ADAL" clId="{13B852F3-C49D-4490-B5B3-62C5E54BABCF}" dt="2022-01-26T15:08:53.294" v="1197" actId="6549"/>
          <ac:spMkLst>
            <pc:docMk/>
            <pc:sldMk cId="2701538759" sldId="316"/>
            <ac:spMk id="6" creationId="{2D0DA5E3-0066-4AD3-B908-4A283028E867}"/>
          </ac:spMkLst>
        </pc:spChg>
      </pc:sldChg>
      <pc:sldChg chg="modSp add mod">
        <pc:chgData name="Emmanuelle Wurffel" userId="7013f0db-5bac-4e91-bac6-8b36e0a5d005" providerId="ADAL" clId="{13B852F3-C49D-4490-B5B3-62C5E54BABCF}" dt="2022-01-26T14:42:55.336" v="1105" actId="20577"/>
        <pc:sldMkLst>
          <pc:docMk/>
          <pc:sldMk cId="4002950659" sldId="317"/>
        </pc:sldMkLst>
        <pc:spChg chg="mod">
          <ac:chgData name="Emmanuelle Wurffel" userId="7013f0db-5bac-4e91-bac6-8b36e0a5d005" providerId="ADAL" clId="{13B852F3-C49D-4490-B5B3-62C5E54BABCF}" dt="2022-01-26T14:41:20.525" v="1024" actId="20577"/>
          <ac:spMkLst>
            <pc:docMk/>
            <pc:sldMk cId="4002950659" sldId="317"/>
            <ac:spMk id="3" creationId="{0975B0CF-ED61-4BB8-883A-4C0439B7B986}"/>
          </ac:spMkLst>
        </pc:spChg>
        <pc:spChg chg="mod">
          <ac:chgData name="Emmanuelle Wurffel" userId="7013f0db-5bac-4e91-bac6-8b36e0a5d005" providerId="ADAL" clId="{13B852F3-C49D-4490-B5B3-62C5E54BABCF}" dt="2022-01-26T14:42:55.336" v="1105" actId="20577"/>
          <ac:spMkLst>
            <pc:docMk/>
            <pc:sldMk cId="4002950659" sldId="317"/>
            <ac:spMk id="6" creationId="{2D0DA5E3-0066-4AD3-B908-4A283028E86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646816" cy="45878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/>
            </a:lvl1pPr>
          </a:lstStyle>
          <a:p>
            <a:fld id="{31C06EA9-5B09-4754-A303-3A3F0FC820EB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A971AAC-6C7F-49EA-858F-6EAF79CF60E9}"/>
              </a:ext>
            </a:extLst>
          </p:cNvPr>
          <p:cNvSpPr txBox="1"/>
          <p:nvPr/>
        </p:nvSpPr>
        <p:spPr>
          <a:xfrm>
            <a:off x="422994" y="8685213"/>
            <a:ext cx="12281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200" dirty="0">
                <a:solidFill>
                  <a:schemeClr val="tx2"/>
                </a:solidFill>
              </a:rPr>
              <a:t>© ETSI 2018</a:t>
            </a:r>
            <a:endParaRPr lang="he-IL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876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3C6A86D3-EC4B-4CF0-BE59-F74CA7A04F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646816" cy="45878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31C06EA9-5B09-4754-A303-3A3F0FC820EB}" type="slidenum">
              <a:rPr lang="en-US" smtClean="0">
                <a:cs typeface="Tahoma" panose="020B0604030504040204" pitchFamily="34" charset="0"/>
              </a:rPr>
              <a:pPr/>
              <a:t>‹#›</a:t>
            </a:fld>
            <a:endParaRPr lang="en-US">
              <a:cs typeface="Tahoma" panose="020B060403050404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8E6141E-71BE-4E31-A161-E99910D93714}"/>
              </a:ext>
            </a:extLst>
          </p:cNvPr>
          <p:cNvSpPr txBox="1"/>
          <p:nvPr/>
        </p:nvSpPr>
        <p:spPr>
          <a:xfrm>
            <a:off x="422994" y="8685213"/>
            <a:ext cx="12281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200" dirty="0">
                <a:solidFill>
                  <a:schemeClr val="tx2"/>
                </a:solidFill>
              </a:rPr>
              <a:t>© ETSI 2018</a:t>
            </a:r>
            <a:endParaRPr lang="he-IL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171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1pPr>
    <a:lvl2pPr marL="6286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2pPr>
    <a:lvl3pPr marL="10858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3pPr>
    <a:lvl4pPr marL="15430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4pPr>
    <a:lvl5pPr marL="20002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v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3">
            <a:extLst>
              <a:ext uri="{FF2B5EF4-FFF2-40B4-BE49-F238E27FC236}">
                <a16:creationId xmlns:a16="http://schemas.microsoft.com/office/drawing/2014/main" id="{372A564D-06A5-4EFE-B38B-6D6BE06ECA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42549"/>
            <a:ext cx="12192000" cy="1856941"/>
          </a:xfrm>
          <a:prstGeom prst="rect">
            <a:avLst/>
          </a:prstGeom>
        </p:spPr>
      </p:pic>
      <p:pic>
        <p:nvPicPr>
          <p:cNvPr id="3" name="תמונה 2" descr="תמונה שמכילה אובייקט&#10;&#10;תיאור שנוצר ברמת מהימנות גבוהה">
            <a:extLst>
              <a:ext uri="{FF2B5EF4-FFF2-40B4-BE49-F238E27FC236}">
                <a16:creationId xmlns:a16="http://schemas.microsoft.com/office/drawing/2014/main" id="{07CFF163-8B1C-47C8-BBE1-D23B5B2E5D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60" y="389002"/>
            <a:ext cx="7800815" cy="1025635"/>
          </a:xfrm>
          <a:prstGeom prst="rect">
            <a:avLst/>
          </a:prstGeom>
        </p:spPr>
      </p:pic>
      <p:sp>
        <p:nvSpPr>
          <p:cNvPr id="125" name="מציין מיקום טקסט 46">
            <a:extLst>
              <a:ext uri="{FF2B5EF4-FFF2-40B4-BE49-F238E27FC236}">
                <a16:creationId xmlns:a16="http://schemas.microsoft.com/office/drawing/2014/main" id="{5FD01500-B874-4ED1-BA77-137138AC711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47315" y="5945551"/>
            <a:ext cx="2037913" cy="360000"/>
          </a:xfrm>
        </p:spPr>
        <p:txBody>
          <a:bodyPr>
            <a:noAutofit/>
          </a:bodyPr>
          <a:lstStyle>
            <a:lvl1pPr algn="ctr">
              <a:spcBef>
                <a:spcPts val="0"/>
              </a:spcBef>
              <a:defRPr sz="2000" b="0" baseline="300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24th January, 2022</a:t>
            </a:r>
          </a:p>
        </p:txBody>
      </p:sp>
      <p:sp>
        <p:nvSpPr>
          <p:cNvPr id="119" name="כותרת 1">
            <a:extLst>
              <a:ext uri="{FF2B5EF4-FFF2-40B4-BE49-F238E27FC236}">
                <a16:creationId xmlns:a16="http://schemas.microsoft.com/office/drawing/2014/main" id="{E40A6F19-AB55-4BB2-90A9-1D0AFF238E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6884" y="2947395"/>
            <a:ext cx="10998774" cy="1330920"/>
          </a:xfrm>
        </p:spPr>
        <p:txBody>
          <a:bodyPr>
            <a:noAutofit/>
          </a:bodyPr>
          <a:lstStyle>
            <a:lvl1pPr algn="ctr">
              <a:lnSpc>
                <a:spcPts val="4400"/>
              </a:lnSpc>
              <a:defRPr sz="4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3GPP F2F return </a:t>
            </a:r>
            <a:br>
              <a:rPr lang="en-US" dirty="0"/>
            </a:br>
            <a:r>
              <a:rPr lang="en-US" dirty="0"/>
              <a:t>3GPP RAN WGs, Toulouse</a:t>
            </a:r>
          </a:p>
        </p:txBody>
      </p:sp>
      <p:sp>
        <p:nvSpPr>
          <p:cNvPr id="38" name="מציין מיקום טקסט 46">
            <a:extLst>
              <a:ext uri="{FF2B5EF4-FFF2-40B4-BE49-F238E27FC236}">
                <a16:creationId xmlns:a16="http://schemas.microsoft.com/office/drawing/2014/main" id="{723708AD-1A8C-4C3F-BD80-D41BBAFFB0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8591" y="5071255"/>
            <a:ext cx="2880000" cy="325683"/>
          </a:xfrm>
        </p:spPr>
        <p:txBody>
          <a:bodyPr vert="horz" lIns="108878" tIns="54439" rIns="108878" bIns="54439" rtlCol="0">
            <a:noAutofit/>
          </a:bodyPr>
          <a:lstStyle>
            <a:lvl1pPr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Emmanuelle Wurffel</a:t>
            </a:r>
          </a:p>
        </p:txBody>
      </p:sp>
      <p:sp>
        <p:nvSpPr>
          <p:cNvPr id="39" name="מציין מיקום טקסט 46">
            <a:extLst>
              <a:ext uri="{FF2B5EF4-FFF2-40B4-BE49-F238E27FC236}">
                <a16:creationId xmlns:a16="http://schemas.microsoft.com/office/drawing/2014/main" id="{0414D16D-A991-4A59-B46B-10A4B8FF1B4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2942" y="5071255"/>
            <a:ext cx="4226108" cy="411850"/>
          </a:xfrm>
        </p:spPr>
        <p:txBody>
          <a:bodyPr vert="horz" lIns="108878" tIns="54439" rIns="108878" bIns="54439" rtlCol="0">
            <a:noAutofit/>
          </a:bodyPr>
          <a:lstStyle>
            <a:lvl1pPr rtl="0">
              <a:defRPr lang="en-US" sz="2000" b="1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F2F DM interim call, 28th January 2022</a:t>
            </a:r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7444CF9-36DD-4075-BEFB-C959185E6308}"/>
              </a:ext>
            </a:extLst>
          </p:cNvPr>
          <p:cNvSpPr txBox="1"/>
          <p:nvPr userDrawn="1"/>
        </p:nvSpPr>
        <p:spPr>
          <a:xfrm>
            <a:off x="2041970" y="5082995"/>
            <a:ext cx="1646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Presented by: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BD26F86-6539-41EE-BEEC-1242BFE10597}"/>
              </a:ext>
            </a:extLst>
          </p:cNvPr>
          <p:cNvSpPr txBox="1"/>
          <p:nvPr userDrawn="1"/>
        </p:nvSpPr>
        <p:spPr>
          <a:xfrm>
            <a:off x="6591952" y="5082995"/>
            <a:ext cx="6813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For: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A8DD6CB-A7C3-4B55-B2F5-912FBB0FC049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828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3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8D1CA5A-67E0-445C-8ED9-1D97C8DEDCAC}"/>
              </a:ext>
            </a:extLst>
          </p:cNvPr>
          <p:cNvSpPr txBox="1"/>
          <p:nvPr userDrawn="1"/>
        </p:nvSpPr>
        <p:spPr>
          <a:xfrm>
            <a:off x="622779" y="6418428"/>
            <a:ext cx="2739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2022 – All rights reserved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64107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3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84EF2ADB-9A89-40BC-BC15-3C01C6088479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7EFE5C21-EDE3-49A3-AB4C-201632488C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18501C-2FA0-41A4-9C55-3ACE5D49C961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4149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4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B6A789-9E81-499C-A423-9BF9017CA763}"/>
              </a:ext>
            </a:extLst>
          </p:cNvPr>
          <p:cNvSpPr txBox="1"/>
          <p:nvPr userDrawn="1"/>
        </p:nvSpPr>
        <p:spPr>
          <a:xfrm>
            <a:off x="622779" y="6418428"/>
            <a:ext cx="25966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081059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4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21EA363-98E5-455B-8A3E-B673A250ECE9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009FC410-4D6C-41A2-AE5F-CD38EB72D4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6DF932-BD9B-4864-8D41-E0754D1058C4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044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5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AEF83C6-9764-4440-8BD6-C4073E91D316}"/>
              </a:ext>
            </a:extLst>
          </p:cNvPr>
          <p:cNvSpPr txBox="1"/>
          <p:nvPr userDrawn="1"/>
        </p:nvSpPr>
        <p:spPr>
          <a:xfrm>
            <a:off x="622779" y="6418428"/>
            <a:ext cx="2701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487187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5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D92B2546-3267-4D3A-95E9-94EEDE110FA2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9DDB4D93-0915-4D24-8981-29B50DDF61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543E53-B11A-4AA4-A495-A571B29CF881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701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Interoperabilit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978F9903-36C8-46DC-A63E-A1A6975B7D44}"/>
              </a:ext>
            </a:extLst>
          </p:cNvPr>
          <p:cNvSpPr txBox="1"/>
          <p:nvPr userDrawn="1"/>
        </p:nvSpPr>
        <p:spPr>
          <a:xfrm>
            <a:off x="622779" y="6418428"/>
            <a:ext cx="26061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2022 – All rights reserved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566535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Interoperabilit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6" name="Footer Placeholder 3">
            <a:extLst>
              <a:ext uri="{FF2B5EF4-FFF2-40B4-BE49-F238E27FC236}">
                <a16:creationId xmlns:a16="http://schemas.microsoft.com/office/drawing/2014/main" id="{45F2A82F-CD8F-4013-8CB9-06BFC6C56457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E956F5EC-E948-4408-9F64-0657F22C8D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1D3D40-DB72-4ED0-9E00-74E48CD9BA2A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3002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Connecting Things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0B0DD8D0-7699-4FEA-8339-A0B0FF8F4F0C}"/>
              </a:ext>
            </a:extLst>
          </p:cNvPr>
          <p:cNvSpPr txBox="1"/>
          <p:nvPr userDrawn="1"/>
        </p:nvSpPr>
        <p:spPr>
          <a:xfrm>
            <a:off x="622779" y="6418428"/>
            <a:ext cx="2568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2022 – All rights reserved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705214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Connecting Things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3" name="Footer Placeholder 3">
            <a:extLst>
              <a:ext uri="{FF2B5EF4-FFF2-40B4-BE49-F238E27FC236}">
                <a16:creationId xmlns:a16="http://schemas.microsoft.com/office/drawing/2014/main" id="{81E0E8EA-F309-45D9-8162-AF34B3A6D15B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BAD6F975-1E67-4C33-9566-4D46D52FA2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5A0263-052B-4511-BB22-14911EFFC5CA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709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קבוצה 18">
            <a:extLst>
              <a:ext uri="{FF2B5EF4-FFF2-40B4-BE49-F238E27FC236}">
                <a16:creationId xmlns:a16="http://schemas.microsoft.com/office/drawing/2014/main" id="{630DADC7-25AE-4B73-A1DD-1C0132BB56CA}"/>
              </a:ext>
            </a:extLst>
          </p:cNvPr>
          <p:cNvGrpSpPr/>
          <p:nvPr userDrawn="1"/>
        </p:nvGrpSpPr>
        <p:grpSpPr>
          <a:xfrm>
            <a:off x="1953901" y="0"/>
            <a:ext cx="7667717" cy="6858001"/>
            <a:chOff x="2731193" y="0"/>
            <a:chExt cx="7667717" cy="6858001"/>
          </a:xfrm>
        </p:grpSpPr>
        <p:sp>
          <p:nvSpPr>
            <p:cNvPr id="20" name="צורה חופשית: צורה 19">
              <a:extLst>
                <a:ext uri="{FF2B5EF4-FFF2-40B4-BE49-F238E27FC236}">
                  <a16:creationId xmlns:a16="http://schemas.microsoft.com/office/drawing/2014/main" id="{17DF4961-DCED-4D2E-A58B-A63307BFE713}"/>
                </a:ext>
              </a:extLst>
            </p:cNvPr>
            <p:cNvSpPr/>
            <p:nvPr userDrawn="1"/>
          </p:nvSpPr>
          <p:spPr>
            <a:xfrm>
              <a:off x="4777558" y="0"/>
              <a:ext cx="4389250" cy="6858000"/>
            </a:xfrm>
            <a:custGeom>
              <a:avLst/>
              <a:gdLst>
                <a:gd name="connsiteX0" fmla="*/ 2039448 w 4389250"/>
                <a:gd name="connsiteY0" fmla="*/ 0 h 6858000"/>
                <a:gd name="connsiteX1" fmla="*/ 2783030 w 4389250"/>
                <a:gd name="connsiteY1" fmla="*/ 0 h 6858000"/>
                <a:gd name="connsiteX2" fmla="*/ 2854818 w 4389250"/>
                <a:gd name="connsiteY2" fmla="*/ 53222 h 6858000"/>
                <a:gd name="connsiteX3" fmla="*/ 4388762 w 4389250"/>
                <a:gd name="connsiteY3" fmla="*/ 2923229 h 6858000"/>
                <a:gd name="connsiteX4" fmla="*/ 692952 w 4389250"/>
                <a:gd name="connsiteY4" fmla="*/ 6796091 h 6858000"/>
                <a:gd name="connsiteX5" fmla="*/ 498457 w 4389250"/>
                <a:gd name="connsiteY5" fmla="*/ 6858000 h 6858000"/>
                <a:gd name="connsiteX6" fmla="*/ 0 w 4389250"/>
                <a:gd name="connsiteY6" fmla="*/ 6858000 h 6858000"/>
                <a:gd name="connsiteX7" fmla="*/ 163544 w 4389250"/>
                <a:gd name="connsiteY7" fmla="*/ 6793240 h 6858000"/>
                <a:gd name="connsiteX8" fmla="*/ 3648163 w 4389250"/>
                <a:gd name="connsiteY8" fmla="*/ 2892256 h 6858000"/>
                <a:gd name="connsiteX9" fmla="*/ 2055949 w 4389250"/>
                <a:gd name="connsiteY9" fmla="*/ 12634 h 6858000"/>
                <a:gd name="connsiteX10" fmla="*/ 2039448 w 4389250"/>
                <a:gd name="connsiteY10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89250" h="6858000">
                  <a:moveTo>
                    <a:pt x="2039448" y="0"/>
                  </a:moveTo>
                  <a:lnTo>
                    <a:pt x="2783030" y="0"/>
                  </a:lnTo>
                  <a:lnTo>
                    <a:pt x="2854818" y="53222"/>
                  </a:lnTo>
                  <a:cubicBezTo>
                    <a:pt x="3715038" y="727088"/>
                    <a:pt x="4367479" y="1656240"/>
                    <a:pt x="4388762" y="2923229"/>
                  </a:cubicBezTo>
                  <a:cubicBezTo>
                    <a:pt x="4425645" y="5114604"/>
                    <a:pt x="2365114" y="6242376"/>
                    <a:pt x="692952" y="6796091"/>
                  </a:cubicBezTo>
                  <a:lnTo>
                    <a:pt x="498457" y="6858000"/>
                  </a:lnTo>
                  <a:lnTo>
                    <a:pt x="0" y="6858000"/>
                  </a:lnTo>
                  <a:lnTo>
                    <a:pt x="163544" y="6793240"/>
                  </a:lnTo>
                  <a:cubicBezTo>
                    <a:pt x="1669864" y="6179291"/>
                    <a:pt x="3711092" y="4949986"/>
                    <a:pt x="3648163" y="2892256"/>
                  </a:cubicBezTo>
                  <a:cubicBezTo>
                    <a:pt x="3610657" y="1644998"/>
                    <a:pt x="2917462" y="702965"/>
                    <a:pt x="2055949" y="12634"/>
                  </a:cubicBezTo>
                  <a:lnTo>
                    <a:pt x="2039448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/>
            </a:p>
          </p:txBody>
        </p:sp>
        <p:sp>
          <p:nvSpPr>
            <p:cNvPr id="21" name="צורה חופשית: צורה 20">
              <a:extLst>
                <a:ext uri="{FF2B5EF4-FFF2-40B4-BE49-F238E27FC236}">
                  <a16:creationId xmlns:a16="http://schemas.microsoft.com/office/drawing/2014/main" id="{9F261F25-391E-4495-9F8C-317D9B8B74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31193" y="2"/>
              <a:ext cx="4206981" cy="6857999"/>
            </a:xfrm>
            <a:custGeom>
              <a:avLst/>
              <a:gdLst>
                <a:gd name="connsiteX0" fmla="*/ 2134482 w 4206981"/>
                <a:gd name="connsiteY0" fmla="*/ 0 h 6857999"/>
                <a:gd name="connsiteX1" fmla="*/ 2565507 w 4206981"/>
                <a:gd name="connsiteY1" fmla="*/ 0 h 6857999"/>
                <a:gd name="connsiteX2" fmla="*/ 2607190 w 4206981"/>
                <a:gd name="connsiteY2" fmla="*/ 29852 h 6857999"/>
                <a:gd name="connsiteX3" fmla="*/ 4206859 w 4206981"/>
                <a:gd name="connsiteY3" fmla="*/ 2889873 h 6857999"/>
                <a:gd name="connsiteX4" fmla="*/ 364395 w 4206981"/>
                <a:gd name="connsiteY4" fmla="*/ 6830388 h 6857999"/>
                <a:gd name="connsiteX5" fmla="*/ 280110 w 4206981"/>
                <a:gd name="connsiteY5" fmla="*/ 6857999 h 6857999"/>
                <a:gd name="connsiteX6" fmla="*/ 0 w 4206981"/>
                <a:gd name="connsiteY6" fmla="*/ 6857999 h 6857999"/>
                <a:gd name="connsiteX7" fmla="*/ 67164 w 4206981"/>
                <a:gd name="connsiteY7" fmla="*/ 6831728 h 6857999"/>
                <a:gd name="connsiteX8" fmla="*/ 3516140 w 4206981"/>
                <a:gd name="connsiteY8" fmla="*/ 2908934 h 6857999"/>
                <a:gd name="connsiteX9" fmla="*/ 2319762 w 4206981"/>
                <a:gd name="connsiteY9" fmla="*/ 163793 h 6857999"/>
                <a:gd name="connsiteX10" fmla="*/ 2134482 w 4206981"/>
                <a:gd name="connsiteY10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06981" h="6857999">
                  <a:moveTo>
                    <a:pt x="2134482" y="0"/>
                  </a:moveTo>
                  <a:lnTo>
                    <a:pt x="2565507" y="0"/>
                  </a:lnTo>
                  <a:lnTo>
                    <a:pt x="2607190" y="29852"/>
                  </a:lnTo>
                  <a:cubicBezTo>
                    <a:pt x="3525928" y="721020"/>
                    <a:pt x="4217577" y="1658697"/>
                    <a:pt x="4206859" y="2889873"/>
                  </a:cubicBezTo>
                  <a:cubicBezTo>
                    <a:pt x="4186902" y="5047419"/>
                    <a:pt x="2074272" y="6248861"/>
                    <a:pt x="364395" y="6830388"/>
                  </a:cubicBezTo>
                  <a:lnTo>
                    <a:pt x="280110" y="6857999"/>
                  </a:lnTo>
                  <a:lnTo>
                    <a:pt x="0" y="6857999"/>
                  </a:lnTo>
                  <a:lnTo>
                    <a:pt x="67164" y="6831728"/>
                  </a:lnTo>
                  <a:cubicBezTo>
                    <a:pt x="1611971" y="6205232"/>
                    <a:pt x="3504906" y="4917315"/>
                    <a:pt x="3516140" y="2908934"/>
                  </a:cubicBezTo>
                  <a:cubicBezTo>
                    <a:pt x="3522095" y="1708731"/>
                    <a:pt x="3017034" y="819374"/>
                    <a:pt x="2319762" y="163793"/>
                  </a:cubicBezTo>
                  <a:lnTo>
                    <a:pt x="2134482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/>
            </a:p>
          </p:txBody>
        </p:sp>
        <p:sp>
          <p:nvSpPr>
            <p:cNvPr id="22" name="צורה חופשית: צורה 21">
              <a:extLst>
                <a:ext uri="{FF2B5EF4-FFF2-40B4-BE49-F238E27FC236}">
                  <a16:creationId xmlns:a16="http://schemas.microsoft.com/office/drawing/2014/main" id="{703373F4-4545-463C-90D2-59838D9126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85728" y="1"/>
              <a:ext cx="4093156" cy="6857999"/>
            </a:xfrm>
            <a:custGeom>
              <a:avLst/>
              <a:gdLst>
                <a:gd name="connsiteX0" fmla="*/ 1916065 w 4093156"/>
                <a:gd name="connsiteY0" fmla="*/ 0 h 6857999"/>
                <a:gd name="connsiteX1" fmla="*/ 2481932 w 4093156"/>
                <a:gd name="connsiteY1" fmla="*/ 0 h 6857999"/>
                <a:gd name="connsiteX2" fmla="*/ 2637513 w 4093156"/>
                <a:gd name="connsiteY2" fmla="*/ 119981 h 6857999"/>
                <a:gd name="connsiteX3" fmla="*/ 4093021 w 4093156"/>
                <a:gd name="connsiteY3" fmla="*/ 2889873 h 6857999"/>
                <a:gd name="connsiteX4" fmla="*/ 424957 w 4093156"/>
                <a:gd name="connsiteY4" fmla="*/ 6820408 h 6857999"/>
                <a:gd name="connsiteX5" fmla="*/ 312696 w 4093156"/>
                <a:gd name="connsiteY5" fmla="*/ 6857999 h 6857999"/>
                <a:gd name="connsiteX6" fmla="*/ 0 w 4093156"/>
                <a:gd name="connsiteY6" fmla="*/ 6857999 h 6857999"/>
                <a:gd name="connsiteX7" fmla="*/ 37473 w 4093156"/>
                <a:gd name="connsiteY7" fmla="*/ 6843451 h 6857999"/>
                <a:gd name="connsiteX8" fmla="*/ 3414182 w 4093156"/>
                <a:gd name="connsiteY8" fmla="*/ 2923229 h 6857999"/>
                <a:gd name="connsiteX9" fmla="*/ 1931972 w 4093156"/>
                <a:gd name="connsiteY9" fmla="*/ 12867 h 6857999"/>
                <a:gd name="connsiteX10" fmla="*/ 1916065 w 4093156"/>
                <a:gd name="connsiteY10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93156" h="6857999">
                  <a:moveTo>
                    <a:pt x="1916065" y="0"/>
                  </a:moveTo>
                  <a:lnTo>
                    <a:pt x="2481932" y="0"/>
                  </a:lnTo>
                  <a:lnTo>
                    <a:pt x="2637513" y="119981"/>
                  </a:lnTo>
                  <a:cubicBezTo>
                    <a:pt x="3461823" y="790118"/>
                    <a:pt x="4082377" y="1693319"/>
                    <a:pt x="4093021" y="2889873"/>
                  </a:cubicBezTo>
                  <a:cubicBezTo>
                    <a:pt x="4112374" y="5087764"/>
                    <a:pt x="2050364" y="6254462"/>
                    <a:pt x="424957" y="6820408"/>
                  </a:cubicBezTo>
                  <a:lnTo>
                    <a:pt x="312696" y="6857999"/>
                  </a:lnTo>
                  <a:lnTo>
                    <a:pt x="0" y="6857999"/>
                  </a:lnTo>
                  <a:lnTo>
                    <a:pt x="37473" y="6843451"/>
                  </a:lnTo>
                  <a:cubicBezTo>
                    <a:pt x="1492772" y="6258553"/>
                    <a:pt x="3443881" y="5043389"/>
                    <a:pt x="3414182" y="2923229"/>
                  </a:cubicBezTo>
                  <a:cubicBezTo>
                    <a:pt x="3397211" y="1658102"/>
                    <a:pt x="2750863" y="707246"/>
                    <a:pt x="1931972" y="12867"/>
                  </a:cubicBezTo>
                  <a:lnTo>
                    <a:pt x="1916065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/>
            </a:p>
          </p:txBody>
        </p:sp>
        <p:sp>
          <p:nvSpPr>
            <p:cNvPr id="23" name="צורה חופשית: צורה 22">
              <a:extLst>
                <a:ext uri="{FF2B5EF4-FFF2-40B4-BE49-F238E27FC236}">
                  <a16:creationId xmlns:a16="http://schemas.microsoft.com/office/drawing/2014/main" id="{590407C2-26F7-45D5-BE31-B110BBC520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73203" y="1"/>
              <a:ext cx="2425707" cy="2659585"/>
            </a:xfrm>
            <a:custGeom>
              <a:avLst/>
              <a:gdLst>
                <a:gd name="connsiteX0" fmla="*/ 0 w 2425707"/>
                <a:gd name="connsiteY0" fmla="*/ 0 h 2659585"/>
                <a:gd name="connsiteX1" fmla="*/ 544789 w 2425707"/>
                <a:gd name="connsiteY1" fmla="*/ 0 h 2659585"/>
                <a:gd name="connsiteX2" fmla="*/ 617562 w 2425707"/>
                <a:gd name="connsiteY2" fmla="*/ 48632 h 2659585"/>
                <a:gd name="connsiteX3" fmla="*/ 2425707 w 2425707"/>
                <a:gd name="connsiteY3" fmla="*/ 2659585 h 2659585"/>
                <a:gd name="connsiteX4" fmla="*/ 1558654 w 2425707"/>
                <a:gd name="connsiteY4" fmla="*/ 2659585 h 2659585"/>
                <a:gd name="connsiteX5" fmla="*/ 140026 w 2425707"/>
                <a:gd name="connsiteY5" fmla="*/ 105783 h 2659585"/>
                <a:gd name="connsiteX6" fmla="*/ 0 w 2425707"/>
                <a:gd name="connsiteY6" fmla="*/ 0 h 265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5707" h="2659585">
                  <a:moveTo>
                    <a:pt x="0" y="0"/>
                  </a:moveTo>
                  <a:lnTo>
                    <a:pt x="544789" y="0"/>
                  </a:lnTo>
                  <a:lnTo>
                    <a:pt x="617562" y="48632"/>
                  </a:lnTo>
                  <a:cubicBezTo>
                    <a:pt x="1525571" y="684578"/>
                    <a:pt x="2263581" y="1537343"/>
                    <a:pt x="2425707" y="2659585"/>
                  </a:cubicBezTo>
                  <a:lnTo>
                    <a:pt x="1558654" y="2659585"/>
                  </a:lnTo>
                  <a:cubicBezTo>
                    <a:pt x="1555379" y="1581578"/>
                    <a:pt x="942724" y="742636"/>
                    <a:pt x="140026" y="10578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/>
            </a:p>
          </p:txBody>
        </p:sp>
      </p:grp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C889F92E-54E5-4148-B838-023E4ACC68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62" y="389003"/>
            <a:ext cx="3414056" cy="1400739"/>
          </a:xfrm>
          <a:prstGeom prst="rect">
            <a:avLst/>
          </a:prstGeom>
        </p:spPr>
      </p:pic>
      <p:sp>
        <p:nvSpPr>
          <p:cNvPr id="26" name="מציין מיקום טקסט 46">
            <a:extLst>
              <a:ext uri="{FF2B5EF4-FFF2-40B4-BE49-F238E27FC236}">
                <a16:creationId xmlns:a16="http://schemas.microsoft.com/office/drawing/2014/main" id="{E8764290-FB38-42DB-A451-B6028A7F4AA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47315" y="5945551"/>
            <a:ext cx="2500584" cy="325683"/>
          </a:xfrm>
        </p:spPr>
        <p:txBody>
          <a:bodyPr>
            <a:noAutofit/>
          </a:bodyPr>
          <a:lstStyle>
            <a:lvl1pPr algn="ctr">
              <a:spcBef>
                <a:spcPts val="0"/>
              </a:spcBef>
              <a:defRPr sz="2000" b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24th January, 2022</a:t>
            </a:r>
          </a:p>
          <a:p>
            <a:pPr lvl="0"/>
            <a:endParaRPr lang="en-US" dirty="0"/>
          </a:p>
        </p:txBody>
      </p:sp>
      <p:sp>
        <p:nvSpPr>
          <p:cNvPr id="30" name="כותרת 1">
            <a:extLst>
              <a:ext uri="{FF2B5EF4-FFF2-40B4-BE49-F238E27FC236}">
                <a16:creationId xmlns:a16="http://schemas.microsoft.com/office/drawing/2014/main" id="{9ABE937E-880A-485B-B24C-45CBD5961E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6884" y="2947395"/>
            <a:ext cx="10998774" cy="1330920"/>
          </a:xfrm>
        </p:spPr>
        <p:txBody>
          <a:bodyPr>
            <a:noAutofit/>
          </a:bodyPr>
          <a:lstStyle>
            <a:lvl1pPr algn="ctr">
              <a:lnSpc>
                <a:spcPts val="4400"/>
              </a:lnSpc>
              <a:defRPr sz="4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3GPP F2F return </a:t>
            </a:r>
            <a:br>
              <a:rPr lang="en-US" dirty="0"/>
            </a:br>
            <a:r>
              <a:rPr lang="en-US" dirty="0"/>
              <a:t>3GPP RAN WGs, Toulouse</a:t>
            </a:r>
          </a:p>
        </p:txBody>
      </p:sp>
      <p:sp>
        <p:nvSpPr>
          <p:cNvPr id="31" name="מציין מיקום טקסט 46">
            <a:extLst>
              <a:ext uri="{FF2B5EF4-FFF2-40B4-BE49-F238E27FC236}">
                <a16:creationId xmlns:a16="http://schemas.microsoft.com/office/drawing/2014/main" id="{DBBED7A2-FE66-4BAE-B1DF-AE0297E5DF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8591" y="5071255"/>
            <a:ext cx="2880000" cy="325683"/>
          </a:xfrm>
        </p:spPr>
        <p:txBody>
          <a:bodyPr vert="horz" lIns="108878" tIns="54439" rIns="108878" bIns="54439" rtlCol="0">
            <a:noAutofit/>
          </a:bodyPr>
          <a:lstStyle>
            <a:lvl1pPr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Emmanuelle Wurffel</a:t>
            </a:r>
          </a:p>
        </p:txBody>
      </p:sp>
      <p:sp>
        <p:nvSpPr>
          <p:cNvPr id="32" name="מציין מיקום טקסט 46">
            <a:extLst>
              <a:ext uri="{FF2B5EF4-FFF2-40B4-BE49-F238E27FC236}">
                <a16:creationId xmlns:a16="http://schemas.microsoft.com/office/drawing/2014/main" id="{04D61B56-6656-4B35-905A-D7A6DE36E9E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2942" y="5071255"/>
            <a:ext cx="4342716" cy="411850"/>
          </a:xfrm>
        </p:spPr>
        <p:txBody>
          <a:bodyPr vert="horz" lIns="108878" tIns="54439" rIns="108878" bIns="54439" rtlCol="0">
            <a:noAutofit/>
          </a:bodyPr>
          <a:lstStyle>
            <a:lvl1pPr rtl="0"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F2F DM interim call, 28th January 2022</a:t>
            </a:r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CA7211-2781-4CC7-A862-D01C14DA3256}"/>
              </a:ext>
            </a:extLst>
          </p:cNvPr>
          <p:cNvSpPr txBox="1"/>
          <p:nvPr userDrawn="1"/>
        </p:nvSpPr>
        <p:spPr>
          <a:xfrm>
            <a:off x="2041970" y="5082995"/>
            <a:ext cx="1646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Presented by: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239F56A-2FC9-4842-8E82-805A8A15B5D4}"/>
              </a:ext>
            </a:extLst>
          </p:cNvPr>
          <p:cNvSpPr txBox="1"/>
          <p:nvPr userDrawn="1"/>
        </p:nvSpPr>
        <p:spPr>
          <a:xfrm>
            <a:off x="6591952" y="5082995"/>
            <a:ext cx="6813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For: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11BF6DE-1CF0-47CA-8CA6-04CD03AAF80C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7200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Public Safet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70D06280-CD97-4941-979E-AAF436D9088F}"/>
              </a:ext>
            </a:extLst>
          </p:cNvPr>
          <p:cNvSpPr txBox="1"/>
          <p:nvPr userDrawn="1"/>
        </p:nvSpPr>
        <p:spPr>
          <a:xfrm>
            <a:off x="622779" y="6418428"/>
            <a:ext cx="2720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2022 – All rights reserved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760832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Public Safet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2" name="Footer Placeholder 3">
            <a:extLst>
              <a:ext uri="{FF2B5EF4-FFF2-40B4-BE49-F238E27FC236}">
                <a16:creationId xmlns:a16="http://schemas.microsoft.com/office/drawing/2014/main" id="{5CA478FE-BAB1-4242-9DF7-8A8E6F2A7EAF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77B3D064-0B08-4DEF-812C-55F4DC3FA3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27CED2-EE48-4863-A2C2-8617CEFFF132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7172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Securit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255ABCB7-C237-4670-9356-9FFC5D4DF85E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435188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Securit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4" name="Footer Placeholder 3">
            <a:extLst>
              <a:ext uri="{FF2B5EF4-FFF2-40B4-BE49-F238E27FC236}">
                <a16:creationId xmlns:a16="http://schemas.microsoft.com/office/drawing/2014/main" id="{550B28D8-9AF2-47E9-A96A-1E52D940EB6C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2071622C-6C1B-4FFB-B420-1523F3F5E8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9150F4-562E-4FAF-B973-760C1ABE34BD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0079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Home &amp; Offic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A18A155C-0803-45F2-A139-AC623E9A07C7}"/>
              </a:ext>
            </a:extLst>
          </p:cNvPr>
          <p:cNvSpPr txBox="1"/>
          <p:nvPr userDrawn="1"/>
        </p:nvSpPr>
        <p:spPr>
          <a:xfrm>
            <a:off x="622779" y="6418428"/>
            <a:ext cx="27490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2022 – All rights reserved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169190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Home &amp; Offic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7" name="Footer Placeholder 3">
            <a:extLst>
              <a:ext uri="{FF2B5EF4-FFF2-40B4-BE49-F238E27FC236}">
                <a16:creationId xmlns:a16="http://schemas.microsoft.com/office/drawing/2014/main" id="{0A27284A-8ECE-4A88-AFAF-5AF6A10A10D6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80A87F92-419C-4F03-BFE5-7E413A4F59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A1596E0-0FDF-444D-8D5B-ABF1282B6CA3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986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Transportatio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8DA3B92E-BBDE-41E6-A2DE-8BABA4892C6E}"/>
              </a:ext>
            </a:extLst>
          </p:cNvPr>
          <p:cNvSpPr txBox="1"/>
          <p:nvPr userDrawn="1"/>
        </p:nvSpPr>
        <p:spPr>
          <a:xfrm>
            <a:off x="622779" y="6418428"/>
            <a:ext cx="2720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2022 – All rights reserved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634305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Transportatio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0" name="Footer Placeholder 3">
            <a:extLst>
              <a:ext uri="{FF2B5EF4-FFF2-40B4-BE49-F238E27FC236}">
                <a16:creationId xmlns:a16="http://schemas.microsoft.com/office/drawing/2014/main" id="{E48E2555-4C5B-47A1-90CE-AC3F189C6114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C6FC09E2-6FC2-4A1D-8DD8-65860AD989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58FDD70-11A5-4234-91B6-993504B89B14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5072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Wireless Systems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9F14565-13C1-487B-AFFC-C2EB753F6140}"/>
              </a:ext>
            </a:extLst>
          </p:cNvPr>
          <p:cNvSpPr txBox="1"/>
          <p:nvPr userDrawn="1"/>
        </p:nvSpPr>
        <p:spPr>
          <a:xfrm>
            <a:off x="622779" y="6418428"/>
            <a:ext cx="285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821364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Wireless Systems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31" name="Footer Placeholder 3">
            <a:extLst>
              <a:ext uri="{FF2B5EF4-FFF2-40B4-BE49-F238E27FC236}">
                <a16:creationId xmlns:a16="http://schemas.microsoft.com/office/drawing/2014/main" id="{C23D0673-7BDC-432D-AD50-39FE9FFF343D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BD2490F6-CDAD-4FAC-994D-AFDF6DFF33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3DC6E0-C372-493E-B6F9-DC99F47C5AFB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611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תמונה 10">
            <a:extLst>
              <a:ext uri="{FF2B5EF4-FFF2-40B4-BE49-F238E27FC236}">
                <a16:creationId xmlns:a16="http://schemas.microsoft.com/office/drawing/2014/main" id="{41ED0645-EEA7-4500-A273-D7D147FF9B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762558"/>
            <a:ext cx="12192000" cy="1741077"/>
          </a:xfrm>
          <a:prstGeom prst="rect">
            <a:avLst/>
          </a:prstGeom>
        </p:spPr>
      </p:pic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59" y="274702"/>
            <a:ext cx="8904188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0"/>
            <a:ext cx="8904190" cy="404068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45" name="תמונה 44">
            <a:extLst>
              <a:ext uri="{FF2B5EF4-FFF2-40B4-BE49-F238E27FC236}">
                <a16:creationId xmlns:a16="http://schemas.microsoft.com/office/drawing/2014/main" id="{4522AFBD-9A9E-4F45-B8FE-CE5FB2376C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26445544-3A41-40EE-90C9-7278D1A41F38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מציין מיקום של כותרת תחתונה 4">
            <a:extLst>
              <a:ext uri="{FF2B5EF4-FFF2-40B4-BE49-F238E27FC236}">
                <a16:creationId xmlns:a16="http://schemas.microsoft.com/office/drawing/2014/main" id="{FC31B947-751B-4A09-BE8E-F3985E927E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3975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Networks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B4EC85E-377B-49E3-8581-98F4A5FBD684}"/>
              </a:ext>
            </a:extLst>
          </p:cNvPr>
          <p:cNvSpPr txBox="1"/>
          <p:nvPr userDrawn="1"/>
        </p:nvSpPr>
        <p:spPr>
          <a:xfrm>
            <a:off x="622779" y="6418428"/>
            <a:ext cx="2710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352702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Networks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9" name="Footer Placeholder 3">
            <a:extLst>
              <a:ext uri="{FF2B5EF4-FFF2-40B4-BE49-F238E27FC236}">
                <a16:creationId xmlns:a16="http://schemas.microsoft.com/office/drawing/2014/main" id="{11AB7998-3E65-42DE-8F1E-102D673380FB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91FE33DA-C4E1-4139-A4EE-3CA5644C85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CA78B4-CCC6-4175-8ECA-C99D7B96AA7D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6066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Better Living with IC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62198318-A83B-4CAA-AC54-944AE1ADE984}"/>
              </a:ext>
            </a:extLst>
          </p:cNvPr>
          <p:cNvSpPr txBox="1"/>
          <p:nvPr userDrawn="1"/>
        </p:nvSpPr>
        <p:spPr>
          <a:xfrm>
            <a:off x="622779" y="6418428"/>
            <a:ext cx="2644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2022 – All rights reserved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734755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Better Living with IC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6" name="Footer Placeholder 3">
            <a:extLst>
              <a:ext uri="{FF2B5EF4-FFF2-40B4-BE49-F238E27FC236}">
                <a16:creationId xmlns:a16="http://schemas.microsoft.com/office/drawing/2014/main" id="{FE4BE3E4-4019-417B-A87C-BA62D650FD51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7555F6D8-8709-4E49-84D5-FCA164BFDA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957EC9-4F1C-4D23-9426-3FFBC4B105CD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6160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Content Deliver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EA376C41-18E2-4529-A444-948176B08AF6}"/>
              </a:ext>
            </a:extLst>
          </p:cNvPr>
          <p:cNvSpPr txBox="1"/>
          <p:nvPr userDrawn="1"/>
        </p:nvSpPr>
        <p:spPr>
          <a:xfrm>
            <a:off x="622779" y="6418428"/>
            <a:ext cx="3082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880447"/>
      </p:ext>
    </p:extLst>
  </p:cSld>
  <p:clrMapOvr>
    <a:masterClrMapping/>
  </p:clrMapOvr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Content Deliver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44" name="Footer Placeholder 3">
            <a:extLst>
              <a:ext uri="{FF2B5EF4-FFF2-40B4-BE49-F238E27FC236}">
                <a16:creationId xmlns:a16="http://schemas.microsoft.com/office/drawing/2014/main" id="{6C050F15-2D83-433C-973C-99CEEFA96328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D70FCC3C-D070-495E-A4E9-9CD63D09E7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8856F2-2E43-4475-8493-9B7720B98862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451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מחבר ישר 9">
            <a:extLst>
              <a:ext uri="{FF2B5EF4-FFF2-40B4-BE49-F238E27FC236}">
                <a16:creationId xmlns:a16="http://schemas.microsoft.com/office/drawing/2014/main" id="{F2461A2C-52BF-4F6E-AC6D-0086E64568D6}"/>
              </a:ext>
            </a:extLst>
          </p:cNvPr>
          <p:cNvCxnSpPr/>
          <p:nvPr userDrawn="1"/>
        </p:nvCxnSpPr>
        <p:spPr>
          <a:xfrm>
            <a:off x="609758" y="1140812"/>
            <a:ext cx="115822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11225625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8" name="תמונה 7">
            <a:extLst>
              <a:ext uri="{FF2B5EF4-FFF2-40B4-BE49-F238E27FC236}">
                <a16:creationId xmlns:a16="http://schemas.microsoft.com/office/drawing/2014/main" id="{D9A40441-B7FA-4C56-A9F6-81667400FC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AB85ED7-A3EC-4840-B6B7-F3AAEA6A7EC6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65198F5C-2171-4B1F-A434-2CDEB837F2F1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מציין מיקום של כותרת תחתונה 4">
            <a:extLst>
              <a:ext uri="{FF2B5EF4-FFF2-40B4-BE49-F238E27FC236}">
                <a16:creationId xmlns:a16="http://schemas.microsoft.com/office/drawing/2014/main" id="{8052D5F3-C0B9-4514-B7A2-549305CDD4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41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5508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sp>
        <p:nvSpPr>
          <p:cNvPr id="6" name="מציין מיקום תוכן 4">
            <a:extLst>
              <a:ext uri="{FF2B5EF4-FFF2-40B4-BE49-F238E27FC236}">
                <a16:creationId xmlns:a16="http://schemas.microsoft.com/office/drawing/2014/main" id="{C3D68647-40BB-4E40-9D12-4180680B3A9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327384" y="1600571"/>
            <a:ext cx="5508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cxnSp>
        <p:nvCxnSpPr>
          <p:cNvPr id="8" name="מחבר ישר 7">
            <a:extLst>
              <a:ext uri="{FF2B5EF4-FFF2-40B4-BE49-F238E27FC236}">
                <a16:creationId xmlns:a16="http://schemas.microsoft.com/office/drawing/2014/main" id="{19F36860-9811-4767-99D7-F50368208E0C}"/>
              </a:ext>
            </a:extLst>
          </p:cNvPr>
          <p:cNvCxnSpPr/>
          <p:nvPr userDrawn="1"/>
        </p:nvCxnSpPr>
        <p:spPr>
          <a:xfrm>
            <a:off x="609758" y="1140812"/>
            <a:ext cx="115822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תמונה 9">
            <a:extLst>
              <a:ext uri="{FF2B5EF4-FFF2-40B4-BE49-F238E27FC236}">
                <a16:creationId xmlns:a16="http://schemas.microsoft.com/office/drawing/2014/main" id="{4AA17FF7-E86C-4838-AB9C-3F47BB9CAB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34AFCAF6-F960-4857-B88B-801B85C0EDD4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מציין מיקום של כותרת תחתונה 4">
            <a:extLst>
              <a:ext uri="{FF2B5EF4-FFF2-40B4-BE49-F238E27FC236}">
                <a16:creationId xmlns:a16="http://schemas.microsoft.com/office/drawing/2014/main" id="{18FB610E-9806-493B-9C00-A8FB753631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920B32-6DBC-4B82-9058-DCFA9E35BDD3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344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1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5FA8BA-D507-4143-9C90-4DEEE643B2ED}"/>
              </a:ext>
            </a:extLst>
          </p:cNvPr>
          <p:cNvSpPr txBox="1"/>
          <p:nvPr userDrawn="1"/>
        </p:nvSpPr>
        <p:spPr>
          <a:xfrm>
            <a:off x="622779" y="6418428"/>
            <a:ext cx="28443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2022 – All rights reserved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704800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1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307B9D33-FEF9-4380-BD20-9D29DB9F42DA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AD95CAA0-D765-4A48-BCDB-23B3F8E3B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6C60D3-9121-4ECF-AFA7-2D7C471944E8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913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2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5000C9C-5F4A-4137-B5D6-C7CBCBA749CF}"/>
              </a:ext>
            </a:extLst>
          </p:cNvPr>
          <p:cNvSpPr txBox="1"/>
          <p:nvPr userDrawn="1"/>
        </p:nvSpPr>
        <p:spPr>
          <a:xfrm>
            <a:off x="622779" y="6418428"/>
            <a:ext cx="2634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2022 – All rights reserved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136761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2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44E42D40-548C-4F03-B969-9E06A979BE34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44B39FA4-0625-40DB-9345-F9D4DCF460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520ECAD-7997-45EC-A5A2-75B07D0DBAB7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34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מציין מיקום של כותרת 1">
            <a:extLst>
              <a:ext uri="{FF2B5EF4-FFF2-40B4-BE49-F238E27FC236}">
                <a16:creationId xmlns:a16="http://schemas.microsoft.com/office/drawing/2014/main" id="{2CFED113-5DDD-4FFD-8CCB-BC6D24C5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/>
          <a:p>
            <a:r>
              <a:rPr lang="en-US" dirty="0"/>
              <a:t>Click to edit headline style</a:t>
            </a:r>
          </a:p>
        </p:txBody>
      </p:sp>
      <p:sp>
        <p:nvSpPr>
          <p:cNvPr id="24" name="מציין מיקום טקסט 2">
            <a:extLst>
              <a:ext uri="{FF2B5EF4-FFF2-40B4-BE49-F238E27FC236}">
                <a16:creationId xmlns:a16="http://schemas.microsoft.com/office/drawing/2014/main" id="{C17FB1B4-EC1B-4F1E-A23B-7FB39219B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759" y="1600571"/>
            <a:ext cx="11225625" cy="4527011"/>
          </a:xfrm>
          <a:prstGeom prst="rect">
            <a:avLst/>
          </a:prstGeom>
        </p:spPr>
        <p:txBody>
          <a:bodyPr vert="horz" lIns="108878" tIns="54439" rIns="108878" bIns="54439" rtlCol="0">
            <a:noAutofit/>
          </a:bodyPr>
          <a:lstStyle/>
          <a:p>
            <a:pPr lvl="0"/>
            <a:r>
              <a:rPr lang="en-US" dirty="0"/>
              <a:t>First Level Text</a:t>
            </a:r>
            <a:endParaRPr lang="he-IL" dirty="0"/>
          </a:p>
          <a:p>
            <a:pPr lvl="1"/>
            <a:r>
              <a:rPr lang="en-US" dirty="0"/>
              <a:t>First Level Bullet</a:t>
            </a:r>
            <a:endParaRPr lang="he-IL" dirty="0"/>
          </a:p>
          <a:p>
            <a:pPr lvl="2"/>
            <a:r>
              <a:rPr lang="en-US" dirty="0"/>
              <a:t>Second Level Bullet</a:t>
            </a:r>
          </a:p>
          <a:p>
            <a:pPr lvl="3"/>
            <a:r>
              <a:rPr lang="en-US" dirty="0"/>
              <a:t>Third Level Number</a:t>
            </a:r>
            <a:endParaRPr lang="he-IL" dirty="0"/>
          </a:p>
          <a:p>
            <a:pPr lvl="4"/>
            <a:r>
              <a:rPr lang="en-US" dirty="0"/>
              <a:t>First Level Number</a:t>
            </a:r>
          </a:p>
          <a:p>
            <a:pPr lvl="5"/>
            <a:r>
              <a:rPr lang="en-US" dirty="0"/>
              <a:t>Second Level Number</a:t>
            </a:r>
          </a:p>
          <a:p>
            <a:pPr lvl="6"/>
            <a:r>
              <a:rPr lang="en-US" dirty="0"/>
              <a:t>Third Level Number</a:t>
            </a:r>
          </a:p>
          <a:p>
            <a:pPr lvl="7"/>
            <a:r>
              <a:rPr lang="en-US" dirty="0"/>
              <a:t>Note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FC4F03-8520-44B6-80C3-C14D4D22ADE4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60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0" r:id="rId2"/>
    <p:sldLayoutId id="2147483801" r:id="rId3"/>
    <p:sldLayoutId id="2147483660" r:id="rId4"/>
    <p:sldLayoutId id="2147483779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  <p:sldLayoutId id="2147483841" r:id="rId15"/>
    <p:sldLayoutId id="2147483810" r:id="rId16"/>
    <p:sldLayoutId id="2147483811" r:id="rId17"/>
    <p:sldLayoutId id="2147483808" r:id="rId18"/>
    <p:sldLayoutId id="2147483809" r:id="rId19"/>
    <p:sldLayoutId id="2147483806" r:id="rId20"/>
    <p:sldLayoutId id="2147483807" r:id="rId21"/>
    <p:sldLayoutId id="2147483804" r:id="rId22"/>
    <p:sldLayoutId id="2147483805" r:id="rId23"/>
    <p:sldLayoutId id="2147483791" r:id="rId24"/>
    <p:sldLayoutId id="2147483799" r:id="rId25"/>
    <p:sldLayoutId id="2147483812" r:id="rId26"/>
    <p:sldLayoutId id="2147483813" r:id="rId27"/>
    <p:sldLayoutId id="2147483814" r:id="rId28"/>
    <p:sldLayoutId id="2147483815" r:id="rId29"/>
    <p:sldLayoutId id="2147483816" r:id="rId30"/>
    <p:sldLayoutId id="2147483817" r:id="rId31"/>
    <p:sldLayoutId id="2147483818" r:id="rId32"/>
    <p:sldLayoutId id="2147483819" r:id="rId33"/>
    <p:sldLayoutId id="2147483820" r:id="rId34"/>
    <p:sldLayoutId id="2147483821" r:id="rId35"/>
  </p:sldLayoutIdLst>
  <p:hf hdr="0" dt="0"/>
  <p:txStyles>
    <p:titleStyle>
      <a:lvl1pPr algn="l" defTabSz="914400" rtl="0" eaLnBrk="1" latinLnBrk="0" hangingPunct="1">
        <a:lnSpc>
          <a:spcPts val="3000"/>
        </a:lnSpc>
        <a:spcBef>
          <a:spcPct val="0"/>
        </a:spcBef>
        <a:buNone/>
        <a:defRPr sz="3000" b="0" kern="1200" baseline="0">
          <a:solidFill>
            <a:schemeClr val="accent1"/>
          </a:solidFill>
          <a:latin typeface="+mn-lt"/>
          <a:ea typeface="+mj-ea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800"/>
        </a:spcBef>
        <a:buFont typeface="Wingdings" panose="05000000000000000000" pitchFamily="2" charset="2"/>
        <a:buNone/>
        <a:defRPr sz="2400" kern="1200" baseline="0">
          <a:solidFill>
            <a:schemeClr val="tx1"/>
          </a:solidFill>
          <a:latin typeface="+mn-lt"/>
          <a:ea typeface="+mn-ea"/>
          <a:cs typeface="Tahoma" panose="020B0604030504040204" pitchFamily="34" charset="0"/>
        </a:defRPr>
      </a:lvl1pPr>
      <a:lvl2pPr marL="360000" indent="-360000" algn="l" defTabSz="914400" rtl="0" eaLnBrk="1" latinLnBrk="0" hangingPunct="1">
        <a:lnSpc>
          <a:spcPct val="100000"/>
        </a:lnSpc>
        <a:spcBef>
          <a:spcPts val="1200"/>
        </a:spcBef>
        <a:buClr>
          <a:schemeClr val="accent3"/>
        </a:buClr>
        <a:buSzPct val="93000"/>
        <a:buFontTx/>
        <a:buBlip>
          <a:blip r:embed="rId37"/>
        </a:buBlip>
        <a:defRPr sz="24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2pPr>
      <a:lvl3pPr marL="720000" indent="-36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SzPct val="93000"/>
        <a:buFontTx/>
        <a:buBlip>
          <a:blip r:embed="rId37"/>
        </a:buBlip>
        <a:defRPr sz="20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3pPr>
      <a:lvl4pPr marL="1008000" indent="-288000" algn="l" defTabSz="914400" rtl="0" eaLnBrk="1" latinLnBrk="0" hangingPunct="1">
        <a:lnSpc>
          <a:spcPct val="100000"/>
        </a:lnSpc>
        <a:spcBef>
          <a:spcPts val="400"/>
        </a:spcBef>
        <a:buClr>
          <a:schemeClr val="accent2"/>
        </a:buClr>
        <a:buSzPct val="93000"/>
        <a:buFontTx/>
        <a:buBlip>
          <a:blip r:embed="rId37"/>
        </a:buBlip>
        <a:defRPr sz="18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4pPr>
      <a:lvl5pPr marL="360000" indent="-360000" algn="l" defTabSz="914400" rtl="0" eaLnBrk="1" latinLnBrk="0" hangingPunct="1">
        <a:lnSpc>
          <a:spcPct val="100000"/>
        </a:lnSpc>
        <a:spcBef>
          <a:spcPts val="1200"/>
        </a:spcBef>
        <a:buClr>
          <a:schemeClr val="accent2"/>
        </a:buClr>
        <a:buFont typeface="+mj-lt"/>
        <a:buAutoNum type="arabicPeriod"/>
        <a:defRPr sz="24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5pPr>
      <a:lvl6pPr marL="720000" indent="-36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Font typeface="+mj-lt"/>
        <a:buAutoNum type="arabicParenR"/>
        <a:defRPr sz="20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6pPr>
      <a:lvl7pPr marL="1008000" indent="-288000" algn="l" defTabSz="914400" rtl="0" eaLnBrk="1" latinLnBrk="0" hangingPunct="1">
        <a:lnSpc>
          <a:spcPct val="100000"/>
        </a:lnSpc>
        <a:spcBef>
          <a:spcPts val="400"/>
        </a:spcBef>
        <a:buClr>
          <a:schemeClr val="accent2"/>
        </a:buClr>
        <a:buFont typeface="+mj-lt"/>
        <a:buAutoNum type="alphaLcParenR"/>
        <a:defRPr sz="18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7pPr>
      <a:lvl8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3960" userDrawn="1">
          <p15:clr>
            <a:srgbClr val="F26B43"/>
          </p15:clr>
        </p15:guide>
        <p15:guide id="3" orient="horz" pos="345" userDrawn="1">
          <p15:clr>
            <a:srgbClr val="F26B43"/>
          </p15:clr>
        </p15:guide>
        <p15:guide id="4" pos="336" userDrawn="1">
          <p15:clr>
            <a:srgbClr val="F26B43"/>
          </p15:clr>
        </p15:guide>
        <p15:guide id="5" pos="7334" userDrawn="1">
          <p15:clr>
            <a:srgbClr val="F26B43"/>
          </p15:clr>
        </p15:guide>
        <p15:guide id="6" orient="horz" pos="1192" userDrawn="1">
          <p15:clr>
            <a:srgbClr val="A4A3A4"/>
          </p15:clr>
        </p15:guide>
        <p15:guide id="7" orient="horz" pos="960" userDrawn="1">
          <p15:clr>
            <a:srgbClr val="A4A3A4"/>
          </p15:clr>
        </p15:guide>
        <p15:guide id="9" orient="horz" pos="1420" userDrawn="1">
          <p15:clr>
            <a:srgbClr val="A4A3A4"/>
          </p15:clr>
        </p15:guide>
        <p15:guide id="12" orient="horz" pos="2160" userDrawn="1">
          <p15:clr>
            <a:srgbClr val="A4A3A4"/>
          </p15:clr>
        </p15:guide>
        <p15:guide id="13" orient="horz" pos="632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iplomatie.gouv.fr/en/coming-to-france/coronavirus-advice-for-foreign-nationals-in-france/" TargetMode="External"/><Relationship Id="rId2" Type="http://schemas.openxmlformats.org/officeDocument/2006/relationships/hyperlink" Target="https://www.ema.europa.eu/en/human-regulatory/overview/public-health-threats/coronavirus-disease-covid-19/treatments-vaccines/covid-19-vaccines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nterieur.gouv.fr/Actualites/L-actu-du-Ministere/Certificate-of-international-travel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nterieur.gouv.fr/Actualites/L-actu-du-Ministere/Certificate-of-international-travel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nterieur.gouv.fr/Actualites/L-actu-du-Ministere/Certificate-of-international-travel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s://www.ema.europa.eu/en/human-regulatory/overview/public-health-threats/coronavirus-disease-covid-19/treatments-vaccines/covid-19-vaccines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iplomatie.gouv.fr/en/coming-to-france/coming-to-france-your-covid-19-questions-answered/procedure-for-non-european-nationals-to-obtain-a-valid-covid-certificate-in/" TargetMode="Externa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מציין מיקום טקסט 4">
            <a:extLst>
              <a:ext uri="{FF2B5EF4-FFF2-40B4-BE49-F238E27FC236}">
                <a16:creationId xmlns:a16="http://schemas.microsoft.com/office/drawing/2014/main" id="{70EFC105-4126-4095-9808-AAFCC9AA83C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24.01.2022</a:t>
            </a:r>
          </a:p>
        </p:txBody>
      </p:sp>
      <p:sp>
        <p:nvSpPr>
          <p:cNvPr id="2" name="כותרת 1">
            <a:extLst>
              <a:ext uri="{FF2B5EF4-FFF2-40B4-BE49-F238E27FC236}">
                <a16:creationId xmlns:a16="http://schemas.microsoft.com/office/drawing/2014/main" id="{4A59707F-057E-4A2B-8139-5C96DDFC9F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6884" y="2200275"/>
            <a:ext cx="10891691" cy="1752600"/>
          </a:xfrm>
        </p:spPr>
        <p:txBody>
          <a:bodyPr/>
          <a:lstStyle/>
          <a:p>
            <a:r>
              <a:rPr lang="en-US" dirty="0"/>
              <a:t>3GPP F2F RAN WGs, Toulouse</a:t>
            </a:r>
            <a:br>
              <a:rPr lang="en-US" dirty="0"/>
            </a:br>
            <a:r>
              <a:rPr lang="en-US" dirty="0"/>
              <a:t>August 2022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383F8D3C-4FCC-45C2-A491-65EFF4E00A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Emmanuelle Wurffel </a:t>
            </a:r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8156C221-E8FE-4FCC-B9EC-0C922B7AB2C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F2F DM interim call , 28</a:t>
            </a:r>
            <a:r>
              <a:rPr lang="en-US" sz="18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January 2022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0B66DF-2AF3-43AF-97C7-18896030687F}"/>
              </a:ext>
            </a:extLst>
          </p:cNvPr>
          <p:cNvSpPr txBox="1"/>
          <p:nvPr/>
        </p:nvSpPr>
        <p:spPr>
          <a:xfrm>
            <a:off x="8206820" y="207599"/>
            <a:ext cx="3803904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  <a:tab pos="5760085" algn="r"/>
              </a:tabLst>
            </a:pPr>
            <a:r>
              <a:rPr lang="en-GB" sz="900" b="1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HOSTING_F2F_CC#002_SynchUp	OPf220007</a:t>
            </a:r>
            <a:endParaRPr lang="en-GB" sz="600" dirty="0">
              <a:solidFill>
                <a:schemeClr val="bg1">
                  <a:lumMod val="50000"/>
                </a:schemeClr>
              </a:solidFill>
              <a:effectLst/>
              <a:latin typeface="Arial" panose="020B060402020202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  <a:tab pos="5760085" algn="r"/>
              </a:tabLst>
            </a:pPr>
            <a:r>
              <a:rPr lang="en-GB" sz="900" b="1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28 January 2022, Conference Call</a:t>
            </a:r>
            <a:endParaRPr lang="en-GB" sz="600" dirty="0">
              <a:solidFill>
                <a:schemeClr val="bg1">
                  <a:lumMod val="50000"/>
                </a:schemeClr>
              </a:solidFill>
              <a:effectLst/>
              <a:latin typeface="Arial" panose="020B060402020202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7944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ヒラギノ角ゴ Pro W3"/>
                <a:cs typeface="ヒラギノ角ゴ Pro W3"/>
              </a:rPr>
              <a:t>Venue setup and traveling</a:t>
            </a:r>
            <a:endParaRPr lang="en-US" dirty="0"/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758" y="1140812"/>
            <a:ext cx="11225625" cy="5139759"/>
          </a:xfrm>
        </p:spPr>
        <p:txBody>
          <a:bodyPr/>
          <a:lstStyle/>
          <a:p>
            <a:r>
              <a:rPr lang="en-US" b="1" dirty="0"/>
              <a:t>Inbound travel</a:t>
            </a:r>
          </a:p>
          <a:p>
            <a:pPr lvl="1"/>
            <a:r>
              <a:rPr lang="en-US" sz="2000" dirty="0"/>
              <a:t>CDG and Toulouse airports are functioning in terms of number of flights</a:t>
            </a:r>
          </a:p>
          <a:p>
            <a:pPr lvl="1"/>
            <a:r>
              <a:rPr lang="en-US" sz="2000" dirty="0"/>
              <a:t>COVID19 testing center at  CDG &amp; Toulouse airports (PCR and antigen)</a:t>
            </a:r>
          </a:p>
          <a:p>
            <a:pPr lvl="1"/>
            <a:r>
              <a:rPr lang="en-US" sz="2000" dirty="0"/>
              <a:t>Hubs: CDG, MUC, FRA, MAD</a:t>
            </a:r>
          </a:p>
          <a:p>
            <a:pPr marL="630238" lvl="2" indent="-171450">
              <a:buFont typeface="Wingdings" panose="05000000000000000000" pitchFamily="2" charset="2"/>
              <a:buChar char="à"/>
            </a:pPr>
            <a:r>
              <a:rPr lang="en-US" sz="1400" dirty="0">
                <a:sym typeface="Wingdings" panose="05000000000000000000" pitchFamily="2" charset="2"/>
              </a:rPr>
              <a:t>Covid rules of the hub city and the airline will need to be carefully checked!</a:t>
            </a:r>
          </a:p>
          <a:p>
            <a:pPr marL="630238" lvl="2" indent="-171450">
              <a:buFont typeface="Wingdings" panose="05000000000000000000" pitchFamily="2" charset="2"/>
              <a:buChar char="à"/>
            </a:pPr>
            <a:endParaRPr lang="en-US" sz="1400" dirty="0"/>
          </a:p>
          <a:p>
            <a:r>
              <a:rPr lang="en-US" b="1" dirty="0"/>
              <a:t>Pierre </a:t>
            </a:r>
            <a:r>
              <a:rPr lang="en-US" b="1" dirty="0" err="1"/>
              <a:t>Baudis</a:t>
            </a:r>
            <a:r>
              <a:rPr lang="en-US" b="1" dirty="0"/>
              <a:t> Toulouse Congress Center and public area</a:t>
            </a:r>
          </a:p>
          <a:p>
            <a:pPr lvl="1"/>
            <a:r>
              <a:rPr lang="en-US" sz="2000" dirty="0"/>
              <a:t>Vaccine pass will be checked in the entrance of the conference center</a:t>
            </a:r>
          </a:p>
          <a:p>
            <a:pPr lvl="1"/>
            <a:r>
              <a:rPr lang="en-US" sz="2000" dirty="0"/>
              <a:t>Coffee breaks as before </a:t>
            </a:r>
            <a:r>
              <a:rPr lang="en-US" sz="2000" dirty="0">
                <a:sym typeface="Wingdings" panose="05000000000000000000" pitchFamily="2" charset="2"/>
              </a:rPr>
              <a:t></a:t>
            </a:r>
          </a:p>
          <a:p>
            <a:pPr lvl="1"/>
            <a:r>
              <a:rPr lang="en-US" sz="2000" dirty="0">
                <a:sym typeface="Wingdings" panose="05000000000000000000" pitchFamily="2" charset="2"/>
              </a:rPr>
              <a:t>Vaccine pass required for seated lunch in the conference center or in the restaurants downtown</a:t>
            </a:r>
          </a:p>
          <a:p>
            <a:pPr lvl="1"/>
            <a:r>
              <a:rPr lang="en-US" sz="2000" dirty="0">
                <a:sym typeface="Wingdings" panose="05000000000000000000" pitchFamily="2" charset="2"/>
              </a:rPr>
              <a:t>Vaccine pass not needed for B&amp;B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763992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F2F meetings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758" y="1140812"/>
            <a:ext cx="11225625" cy="5139759"/>
          </a:xfrm>
        </p:spPr>
        <p:txBody>
          <a:bodyPr/>
          <a:lstStyle/>
          <a:p>
            <a:pPr marL="0" lvl="1" indent="0" algn="ctr">
              <a:buNone/>
            </a:pPr>
            <a:endParaRPr lang="en-US" sz="2000" dirty="0"/>
          </a:p>
          <a:p>
            <a:pPr marL="0" lvl="1" indent="0" algn="ctr">
              <a:buNone/>
            </a:pPr>
            <a:endParaRPr lang="en-US" sz="2000" dirty="0"/>
          </a:p>
          <a:p>
            <a:pPr marL="0" lvl="1" indent="0" algn="ctr">
              <a:buNone/>
            </a:pPr>
            <a:endParaRPr lang="en-US" sz="4000" dirty="0">
              <a:latin typeface="Brush Script MT" panose="03060802040406070304" pitchFamily="66" charset="0"/>
            </a:endParaRPr>
          </a:p>
          <a:p>
            <a:pPr marL="0" lvl="1" indent="0" algn="ctr">
              <a:buNone/>
            </a:pPr>
            <a:r>
              <a:rPr lang="en-US" sz="4000">
                <a:latin typeface="Brush Script MT" panose="03060802040406070304" pitchFamily="66" charset="0"/>
              </a:rPr>
              <a:t>Take </a:t>
            </a:r>
            <a:r>
              <a:rPr lang="en-US" sz="4000" dirty="0">
                <a:latin typeface="Brush Script MT" panose="03060802040406070304" pitchFamily="66" charset="0"/>
              </a:rPr>
              <a:t>care</a:t>
            </a:r>
            <a:r>
              <a:rPr lang="en-US" sz="4000">
                <a:latin typeface="Brush Script MT" panose="03060802040406070304" pitchFamily="66" charset="0"/>
              </a:rPr>
              <a:t>, stay </a:t>
            </a:r>
            <a:r>
              <a:rPr lang="en-US" sz="4000" dirty="0">
                <a:latin typeface="Brush Script MT" panose="03060802040406070304" pitchFamily="66" charset="0"/>
              </a:rPr>
              <a:t>safe and let’s have a “healthy” 3GPP meeting.</a:t>
            </a:r>
            <a:endParaRPr lang="en-US" sz="6000" dirty="0"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950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400" b="1" dirty="0"/>
              <a:t>References: </a:t>
            </a:r>
          </a:p>
          <a:p>
            <a:pPr lvl="1">
              <a:spcAft>
                <a:spcPts val="900"/>
              </a:spcAft>
            </a:pPr>
            <a:r>
              <a:rPr lang="en-GB" sz="1200" dirty="0">
                <a:hlinkClick r:id="rId2"/>
              </a:rPr>
              <a:t>https://www.ema.europa.eu/en/human-regulatory/overview/public-health-threats/coronavirus-disease-covid-19/treatments-vaccines/covid-19-vaccines</a:t>
            </a:r>
            <a:endParaRPr lang="en-GB" sz="1200" dirty="0"/>
          </a:p>
          <a:p>
            <a:pPr lvl="1">
              <a:spcAft>
                <a:spcPts val="900"/>
              </a:spcAft>
            </a:pPr>
            <a:r>
              <a:rPr lang="en-GB" sz="12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https://www.diplomatie.gouv.fr/en/coming-to-france/coronavirus-advice-for-foreign-nationals-in-france/</a:t>
            </a:r>
            <a:endParaRPr lang="en-GB" sz="1200" dirty="0"/>
          </a:p>
          <a:p>
            <a:pPr lvl="7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512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Travel conditions to enter France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1475" y="1140813"/>
            <a:ext cx="11715749" cy="5298088"/>
          </a:xfrm>
        </p:spPr>
        <p:txBody>
          <a:bodyPr/>
          <a:lstStyle/>
          <a:p>
            <a:pPr lvl="7"/>
            <a:endParaRPr lang="en-US" sz="2400" b="1" dirty="0"/>
          </a:p>
          <a:p>
            <a:pPr lvl="7"/>
            <a:r>
              <a:rPr lang="en-US" sz="2400" b="1" dirty="0">
                <a:highlight>
                  <a:srgbClr val="FFFF00"/>
                </a:highlight>
              </a:rPr>
              <a:t>From EU and </a:t>
            </a:r>
            <a:r>
              <a:rPr lang="en-US" sz="2400" b="1" dirty="0">
                <a:highlight>
                  <a:srgbClr val="FFFF00"/>
                </a:highlight>
                <a:hlinkClick r:id="rId2"/>
              </a:rPr>
              <a:t>Green countries </a:t>
            </a:r>
            <a:r>
              <a:rPr lang="en-US" sz="2400" dirty="0"/>
              <a:t>(</a:t>
            </a:r>
            <a:r>
              <a:rPr lang="en-GB" sz="2400" b="0" i="0" dirty="0">
                <a:solidFill>
                  <a:srgbClr val="333333"/>
                </a:solidFill>
                <a:effectLst/>
                <a:latin typeface="noto_sans"/>
              </a:rPr>
              <a:t>Argentina, Australia, Bahrain, Hong Kong, Japan, Kuwait, New Zealand, Qatar, Rwanda, Saudi Arabia, Senegal, South Korea, Taiwan, United Arab Emirates, Uruguay and Vanuatu)</a:t>
            </a:r>
          </a:p>
          <a:p>
            <a:pPr marL="342900" lvl="7" indent="-342900">
              <a:buFont typeface="Arial" panose="020B0604020202020204" pitchFamily="34" charset="0"/>
              <a:buChar char="•"/>
            </a:pPr>
            <a:r>
              <a:rPr lang="en-US" sz="2400" b="1" dirty="0"/>
              <a:t>Vaccinated</a:t>
            </a:r>
            <a:r>
              <a:rPr lang="en-US" sz="2400" dirty="0"/>
              <a:t>: only proof of the vaccine and </a:t>
            </a:r>
            <a:r>
              <a:rPr lang="en-US" sz="2400" dirty="0">
                <a:hlinkClick r:id="rId2"/>
              </a:rPr>
              <a:t>sworn declaration</a:t>
            </a:r>
            <a:endParaRPr lang="en-US" sz="2400" dirty="0"/>
          </a:p>
          <a:p>
            <a:pPr marL="342900" lvl="7" indent="-342900">
              <a:buFont typeface="Arial" panose="020B0604020202020204" pitchFamily="34" charset="0"/>
              <a:buChar char="•"/>
            </a:pPr>
            <a:r>
              <a:rPr lang="en-US" sz="2400" b="1" dirty="0"/>
              <a:t>Not vaccinated</a:t>
            </a:r>
            <a:r>
              <a:rPr lang="en-US" sz="2400" dirty="0"/>
              <a:t>: </a:t>
            </a:r>
            <a:r>
              <a:rPr lang="en-GB" sz="2400" b="0" i="0" dirty="0">
                <a:solidFill>
                  <a:srgbClr val="666666"/>
                </a:solidFill>
                <a:effectLst/>
                <a:latin typeface="noto_sans"/>
              </a:rPr>
              <a:t>must present a negative PCR or antigen test less than 24 or 48 hours old</a:t>
            </a:r>
          </a:p>
          <a:p>
            <a:pPr lvl="7"/>
            <a:endParaRPr lang="en-US" sz="2400" dirty="0"/>
          </a:p>
          <a:p>
            <a:pPr marL="0" lvl="1" indent="0">
              <a:buNone/>
            </a:pPr>
            <a:r>
              <a:rPr lang="en-GB" b="1" dirty="0"/>
              <a:t>The rules that apply from Friday January 14, 2022, for travel between the UK and France are as follows: </a:t>
            </a:r>
            <a:r>
              <a:rPr lang="en-GB" dirty="0">
                <a:latin typeface="+mj-lt"/>
              </a:rPr>
              <a:t>All travellers, vaccinated or not, must initially present a negative test (PCR or antigen test) of less than 24 hours.</a:t>
            </a:r>
          </a:p>
          <a:p>
            <a:pPr lvl="7"/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86805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Travel conditions to enter France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7"/>
            <a:r>
              <a:rPr lang="en-US" sz="2400" b="1" dirty="0">
                <a:highlight>
                  <a:srgbClr val="FFFF00"/>
                </a:highlight>
              </a:rPr>
              <a:t>From </a:t>
            </a:r>
            <a:r>
              <a:rPr lang="en-US" sz="2400" b="1" dirty="0">
                <a:highlight>
                  <a:srgbClr val="FFFF00"/>
                </a:highlight>
                <a:hlinkClick r:id="rId2"/>
              </a:rPr>
              <a:t>Orange list </a:t>
            </a:r>
            <a:r>
              <a:rPr lang="en-US" sz="2400" dirty="0"/>
              <a:t>(</a:t>
            </a:r>
            <a:r>
              <a:rPr lang="en-GB" sz="2400" b="0" i="0" dirty="0">
                <a:solidFill>
                  <a:srgbClr val="333333"/>
                </a:solidFill>
                <a:effectLst/>
                <a:latin typeface="noto_sans"/>
              </a:rPr>
              <a:t>countries/territories where there is active circulation of the virus in controlled proportions. These are all countries/territories not included in the ’green’ and ’red’ lists)</a:t>
            </a:r>
          </a:p>
          <a:p>
            <a:pPr marL="342900" lvl="7" indent="-342900">
              <a:buFont typeface="Arial" panose="020B0604020202020204" pitchFamily="34" charset="0"/>
              <a:buChar char="•"/>
            </a:pPr>
            <a:r>
              <a:rPr lang="en-US" sz="2400" b="1" dirty="0"/>
              <a:t>Vaccinated</a:t>
            </a:r>
            <a:r>
              <a:rPr lang="en-US" sz="2400" dirty="0"/>
              <a:t>: only proof of the vaccine and </a:t>
            </a:r>
            <a:r>
              <a:rPr lang="en-US" sz="2400" dirty="0">
                <a:hlinkClick r:id="rId2"/>
              </a:rPr>
              <a:t>sworn declaration</a:t>
            </a:r>
            <a:endParaRPr lang="en-US" sz="2400" dirty="0"/>
          </a:p>
          <a:p>
            <a:pPr marL="342900" lvl="7" indent="-342900">
              <a:buFont typeface="Arial" panose="020B0604020202020204" pitchFamily="34" charset="0"/>
              <a:buChar char="•"/>
            </a:pPr>
            <a:r>
              <a:rPr lang="en-US" sz="2400" b="1" dirty="0"/>
              <a:t>Not vaccinated</a:t>
            </a:r>
            <a:r>
              <a:rPr lang="en-US" sz="2400" dirty="0"/>
              <a:t>:</a:t>
            </a:r>
            <a:r>
              <a:rPr lang="en-GB" sz="2400" dirty="0">
                <a:solidFill>
                  <a:srgbClr val="333333"/>
                </a:solidFill>
                <a:latin typeface="noto_sans"/>
              </a:rPr>
              <a:t> </a:t>
            </a:r>
            <a:r>
              <a:rPr lang="en-GB" sz="2400" dirty="0"/>
              <a:t>If unvaccinated, you must give a compelling reason to be allowed to enter Metropolitan France. </a:t>
            </a:r>
            <a:endParaRPr lang="en-US" sz="2400" dirty="0"/>
          </a:p>
          <a:p>
            <a:pPr lvl="7"/>
            <a:endParaRPr lang="en-US" sz="2400" dirty="0"/>
          </a:p>
          <a:p>
            <a:pPr lvl="7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88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Travel conditions to enter France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7"/>
            <a:r>
              <a:rPr lang="en-US" sz="2400" b="1" dirty="0">
                <a:highlight>
                  <a:srgbClr val="FFFF00"/>
                </a:highlight>
              </a:rPr>
              <a:t>From </a:t>
            </a:r>
            <a:r>
              <a:rPr lang="en-US" sz="2400" b="1" dirty="0">
                <a:highlight>
                  <a:srgbClr val="FFFF00"/>
                </a:highlight>
                <a:hlinkClick r:id="rId2"/>
              </a:rPr>
              <a:t>Red list </a:t>
            </a:r>
            <a:r>
              <a:rPr lang="en-US" sz="2400" dirty="0"/>
              <a:t>(</a:t>
            </a:r>
            <a:r>
              <a:rPr lang="en-GB" sz="2400" b="0" i="0" dirty="0">
                <a:solidFill>
                  <a:srgbClr val="333333"/>
                </a:solidFill>
                <a:effectLst/>
                <a:latin typeface="noto_sans"/>
              </a:rPr>
              <a:t>countries/territories where active virus circulation is observed with the presence of variants of concern. These are: Afghanistan, Belarus, Botswana, Democratic Republic of the Congo, Eswatini, Georgia, Lesotho, Malawi, Mauritius, Moldova, Montenegro, Mozambique, Namibia, Nigeria, Pakistan, Russia, South Africa, Suriname, Tanzania, Turkey, Ukraine, </a:t>
            </a:r>
            <a:r>
              <a:rPr lang="en-GB" sz="2400" i="0" dirty="0">
                <a:solidFill>
                  <a:srgbClr val="333333"/>
                </a:solidFill>
                <a:effectLst/>
                <a:latin typeface="noto_sans"/>
              </a:rPr>
              <a:t>United States, Zambia </a:t>
            </a:r>
            <a:r>
              <a:rPr lang="en-GB" sz="2400" b="0" i="0" dirty="0">
                <a:solidFill>
                  <a:srgbClr val="333333"/>
                </a:solidFill>
                <a:effectLst/>
                <a:latin typeface="noto_sans"/>
              </a:rPr>
              <a:t>and Zimbabwe)</a:t>
            </a:r>
            <a:endParaRPr lang="en-US" sz="2400" dirty="0"/>
          </a:p>
          <a:p>
            <a:pPr marL="342900" lvl="7" indent="-342900">
              <a:buFont typeface="Arial" panose="020B0604020202020204" pitchFamily="34" charset="0"/>
              <a:buChar char="•"/>
            </a:pPr>
            <a:r>
              <a:rPr lang="en-US" sz="2400" b="1" dirty="0"/>
              <a:t>Vaccinated</a:t>
            </a:r>
            <a:r>
              <a:rPr lang="en-US" sz="2400" dirty="0"/>
              <a:t>: proof of the vaccine and </a:t>
            </a:r>
            <a:r>
              <a:rPr lang="en-US" sz="2400" dirty="0">
                <a:hlinkClick r:id="rId2"/>
              </a:rPr>
              <a:t>sworn declaration</a:t>
            </a:r>
            <a:r>
              <a:rPr lang="en-US" sz="2400" dirty="0"/>
              <a:t>.</a:t>
            </a:r>
            <a:r>
              <a:rPr lang="en-GB" sz="2400" b="0" i="0" dirty="0">
                <a:solidFill>
                  <a:srgbClr val="42424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2400" dirty="0"/>
              <a:t>You shall present the transport company and border authorities with a negative PCR or antigen test taken less than 48 hears prior to departure (departure of first flight in case of connecting flights).</a:t>
            </a:r>
            <a:endParaRPr lang="en-US" sz="2400" dirty="0"/>
          </a:p>
          <a:p>
            <a:pPr marL="342900" lvl="7" indent="-342900">
              <a:buFont typeface="Arial" panose="020B0604020202020204" pitchFamily="34" charset="0"/>
              <a:buChar char="•"/>
            </a:pPr>
            <a:r>
              <a:rPr lang="en-US" sz="2400" b="1" dirty="0"/>
              <a:t>Not vaccinated</a:t>
            </a:r>
            <a:r>
              <a:rPr lang="en-US" sz="2400" dirty="0"/>
              <a:t>: </a:t>
            </a:r>
            <a:r>
              <a:rPr lang="en-GB" sz="2400" dirty="0"/>
              <a:t>If unvaccinated, you must give a compelling reason to be allowed to enter Metropolitan France. </a:t>
            </a:r>
            <a:endParaRPr lang="en-US" sz="2400" dirty="0"/>
          </a:p>
          <a:p>
            <a:pPr lvl="7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538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ヒラギノ角ゴ Pro W3"/>
                <a:cs typeface="ヒラギノ角ゴ Pro W3"/>
              </a:rPr>
              <a:t>Immunization criteria</a:t>
            </a:r>
            <a:endParaRPr lang="en-US" dirty="0"/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3187" y="1543421"/>
            <a:ext cx="11225625" cy="4680000"/>
          </a:xfrm>
        </p:spPr>
        <p:txBody>
          <a:bodyPr/>
          <a:lstStyle/>
          <a:p>
            <a:r>
              <a:rPr lang="en-US" dirty="0"/>
              <a:t>Accepted vaccines:</a:t>
            </a:r>
          </a:p>
          <a:p>
            <a:pPr lvl="1"/>
            <a:r>
              <a:rPr lang="en-US" sz="2000" dirty="0"/>
              <a:t>All the EMA vaccines are accepted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234078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ヒラギノ角ゴ Pro W3"/>
                <a:cs typeface="ヒラギノ角ゴ Pro W3"/>
              </a:rPr>
              <a:t>COVID 19 vaccines, </a:t>
            </a:r>
            <a:r>
              <a:rPr lang="en-GB" dirty="0">
                <a:ea typeface="ヒラギノ角ゴ Pro W3"/>
                <a:cs typeface="ヒラギノ角ゴ Pro W3"/>
                <a:hlinkClick r:id="rId2"/>
              </a:rPr>
              <a:t>EMA source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4882B71-BA3B-4E1C-97D3-329F7D003D9D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2600326" y="1807456"/>
            <a:ext cx="7305674" cy="4597976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7A8367-C1D2-405E-8F77-2544E23384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1526" y="1136341"/>
            <a:ext cx="2717935" cy="675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793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ヒラギノ角ゴ Pro W3"/>
                <a:cs typeface="ヒラギノ角ゴ Pro W3"/>
              </a:rPr>
              <a:t>Immunization criteria</a:t>
            </a:r>
            <a:endParaRPr lang="en-US" dirty="0"/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3187" y="1543421"/>
            <a:ext cx="11225625" cy="4680000"/>
          </a:xfrm>
        </p:spPr>
        <p:txBody>
          <a:bodyPr/>
          <a:lstStyle/>
          <a:p>
            <a:r>
              <a:rPr lang="en-US" sz="2800" dirty="0"/>
              <a:t>Required doses</a:t>
            </a:r>
          </a:p>
          <a:p>
            <a:pPr lvl="1"/>
            <a:r>
              <a:rPr lang="en-GB" sz="2000" b="0" i="0" dirty="0">
                <a:solidFill>
                  <a:srgbClr val="424242"/>
                </a:solidFill>
                <a:effectLst/>
                <a:latin typeface="Segoe UI" panose="020B0502040204020203" pitchFamily="34" charset="0"/>
              </a:rPr>
              <a:t>The vaccination schedule is considered complete 28 days after receiving one dose of Janssen vaccine, seven days after a second dose of other vaccines approved by the European Medicines Agency (namely Pfizer/Comirnaty, Moderna, AstraZeneca/</a:t>
            </a:r>
            <a:r>
              <a:rPr lang="en-GB" sz="2000" b="0" i="0" dirty="0" err="1">
                <a:solidFill>
                  <a:srgbClr val="424242"/>
                </a:solidFill>
                <a:effectLst/>
                <a:latin typeface="Segoe UI" panose="020B0502040204020203" pitchFamily="34" charset="0"/>
              </a:rPr>
              <a:t>Vaxzevria</a:t>
            </a:r>
            <a:r>
              <a:rPr lang="en-GB" sz="2000" b="0" i="0" dirty="0">
                <a:solidFill>
                  <a:srgbClr val="424242"/>
                </a:solidFill>
                <a:effectLst/>
                <a:latin typeface="Segoe UI" panose="020B0502040204020203" pitchFamily="34" charset="0"/>
              </a:rPr>
              <a:t>/</a:t>
            </a:r>
            <a:r>
              <a:rPr lang="en-GB" sz="2000" b="0" i="0" dirty="0" err="1">
                <a:solidFill>
                  <a:srgbClr val="424242"/>
                </a:solidFill>
                <a:effectLst/>
                <a:latin typeface="Segoe UI" panose="020B0502040204020203" pitchFamily="34" charset="0"/>
              </a:rPr>
              <a:t>Covishield</a:t>
            </a:r>
            <a:r>
              <a:rPr lang="en-GB" sz="2000" b="0" i="0" dirty="0">
                <a:solidFill>
                  <a:srgbClr val="424242"/>
                </a:solidFill>
                <a:effectLst/>
                <a:latin typeface="Segoe UI" panose="020B0502040204020203" pitchFamily="34" charset="0"/>
              </a:rPr>
              <a:t>) and, </a:t>
            </a:r>
            <a:r>
              <a:rPr lang="en-GB" sz="2000" b="0" i="0" u="sng" dirty="0">
                <a:solidFill>
                  <a:srgbClr val="424242"/>
                </a:solidFill>
                <a:effectLst/>
                <a:latin typeface="Segoe UI" panose="020B0502040204020203" pitchFamily="34" charset="0"/>
              </a:rPr>
              <a:t>for persons who have received all the required doses of a WHO-licensed vaccine not approved by the European Medicines Agency, seven days after receiving an additional dose of a duly approved mRNA vaccine.</a:t>
            </a:r>
            <a:r>
              <a:rPr lang="en-US" sz="2800" u="sng" dirty="0"/>
              <a:t> 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097030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ヒラギノ角ゴ Pro W3"/>
                <a:cs typeface="ヒラギノ角ゴ Pro W3"/>
              </a:rPr>
              <a:t>Other Covid policies</a:t>
            </a:r>
            <a:endParaRPr lang="en-US" dirty="0"/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759" y="1140813"/>
            <a:ext cx="5933916" cy="5259988"/>
          </a:xfrm>
        </p:spPr>
        <p:txBody>
          <a:bodyPr/>
          <a:lstStyle/>
          <a:p>
            <a:r>
              <a:rPr lang="en-US" b="1" dirty="0"/>
              <a:t>Mask</a:t>
            </a:r>
          </a:p>
          <a:p>
            <a:pPr lvl="1"/>
            <a:r>
              <a:rPr lang="en-US" sz="2000" dirty="0"/>
              <a:t>Mandatory mask mandate for all </a:t>
            </a:r>
            <a:r>
              <a:rPr lang="en-US" sz="2000" i="1" dirty="0"/>
              <a:t>indoor</a:t>
            </a:r>
            <a:r>
              <a:rPr lang="en-US" sz="2000" dirty="0"/>
              <a:t> activities</a:t>
            </a:r>
          </a:p>
          <a:p>
            <a:pPr lvl="1"/>
            <a:r>
              <a:rPr lang="en-US" sz="2000" dirty="0"/>
              <a:t>No outdoor mandate</a:t>
            </a:r>
          </a:p>
          <a:p>
            <a:pPr lvl="1"/>
            <a:r>
              <a:rPr lang="en-US" sz="2000" dirty="0"/>
              <a:t>Mask &amp; auto self service test will be provided by the Host</a:t>
            </a:r>
          </a:p>
          <a:p>
            <a:r>
              <a:rPr lang="en-US" b="1" dirty="0"/>
              <a:t>Social distancing:</a:t>
            </a:r>
          </a:p>
          <a:p>
            <a:pPr lvl="1"/>
            <a:r>
              <a:rPr lang="en-US" sz="2000" dirty="0"/>
              <a:t>General recommendation to maintain 2m wherever possible</a:t>
            </a:r>
          </a:p>
          <a:p>
            <a:pPr marL="0" lvl="1" indent="0">
              <a:buNone/>
            </a:pPr>
            <a:endParaRPr lang="en-US" sz="1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30D8C40-6163-4971-9459-5CD192B001E7}"/>
              </a:ext>
            </a:extLst>
          </p:cNvPr>
          <p:cNvSpPr txBox="1"/>
          <p:nvPr/>
        </p:nvSpPr>
        <p:spPr>
          <a:xfrm>
            <a:off x="6667499" y="1238249"/>
            <a:ext cx="5419725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Vaccine certificate in France:</a:t>
            </a:r>
          </a:p>
          <a:p>
            <a:pPr marL="360000" lvl="1" indent="-360000">
              <a:spcBef>
                <a:spcPts val="1200"/>
              </a:spcBef>
              <a:buClr>
                <a:schemeClr val="accent3"/>
              </a:buClr>
              <a:buSzPct val="93000"/>
              <a:buBlip>
                <a:blip r:embed="rId2"/>
              </a:buBlip>
            </a:pPr>
            <a:r>
              <a:rPr lang="en-US" sz="2000" dirty="0">
                <a:latin typeface="+mj-lt"/>
                <a:cs typeface="Tahoma" panose="020B0604030504040204" pitchFamily="34" charset="0"/>
              </a:rPr>
              <a:t>Is mandatory in all the public area. To enter the conference </a:t>
            </a:r>
            <a:r>
              <a:rPr lang="en-US" sz="2000" dirty="0" err="1">
                <a:latin typeface="+mj-lt"/>
                <a:cs typeface="Tahoma" panose="020B0604030504040204" pitchFamily="34" charset="0"/>
              </a:rPr>
              <a:t>centre</a:t>
            </a:r>
            <a:r>
              <a:rPr lang="en-US" sz="2000" dirty="0">
                <a:latin typeface="+mj-lt"/>
                <a:cs typeface="Tahoma" panose="020B0604030504040204" pitchFamily="34" charset="0"/>
              </a:rPr>
              <a:t> in Toulouse you will need it.</a:t>
            </a:r>
          </a:p>
          <a:p>
            <a:pPr marL="360000" lvl="1" indent="-360000">
              <a:spcBef>
                <a:spcPts val="1200"/>
              </a:spcBef>
              <a:buClr>
                <a:schemeClr val="accent3"/>
              </a:buClr>
              <a:buSzPct val="93000"/>
              <a:buBlip>
                <a:blip r:embed="rId2"/>
              </a:buBlip>
            </a:pPr>
            <a:r>
              <a:rPr lang="en-GB" sz="2000" dirty="0">
                <a:latin typeface="+mj-lt"/>
                <a:cs typeface="Tahoma" panose="020B0604030504040204" pitchFamily="34" charset="0"/>
              </a:rPr>
              <a:t>Procedure for </a:t>
            </a:r>
            <a:r>
              <a:rPr lang="en-GB" sz="2000" dirty="0">
                <a:latin typeface="+mj-lt"/>
                <a:cs typeface="Tahom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non-European nationals to obtain a valid Covid certificate in France</a:t>
            </a:r>
            <a:r>
              <a:rPr lang="en-GB" sz="2000" dirty="0">
                <a:latin typeface="+mj-lt"/>
                <a:cs typeface="Tahoma" panose="020B0604030504040204" pitchFamily="34" charset="0"/>
              </a:rPr>
              <a:t>.</a:t>
            </a:r>
            <a:endParaRPr lang="en-US" sz="2000" dirty="0">
              <a:latin typeface="+mj-lt"/>
              <a:cs typeface="Tahoma" panose="020B0604030504040204" pitchFamily="34" charset="0"/>
            </a:endParaRPr>
          </a:p>
          <a:p>
            <a:endParaRPr lang="en-US" sz="2400" dirty="0"/>
          </a:p>
          <a:p>
            <a:pPr marL="360000" lvl="1" indent="-360000">
              <a:spcBef>
                <a:spcPts val="1200"/>
              </a:spcBef>
              <a:buClr>
                <a:schemeClr val="accent3"/>
              </a:buClr>
              <a:buSzPct val="93000"/>
              <a:buBlip>
                <a:blip r:embed="rId2"/>
              </a:buBlip>
            </a:pPr>
            <a:r>
              <a:rPr lang="en-US" sz="2000" dirty="0">
                <a:latin typeface="+mj-lt"/>
                <a:cs typeface="Tahoma" panose="020B0604030504040204" pitchFamily="34" charset="0"/>
              </a:rPr>
              <a:t>There are currently no limitations on size of indoor or outdoor gatherings</a:t>
            </a:r>
          </a:p>
          <a:p>
            <a:pPr marL="360000" lvl="1" indent="-360000">
              <a:spcBef>
                <a:spcPts val="1200"/>
              </a:spcBef>
              <a:buClr>
                <a:schemeClr val="accent3"/>
              </a:buClr>
              <a:buSzPct val="93000"/>
              <a:buBlip>
                <a:blip r:embed="rId2"/>
              </a:buBlip>
            </a:pPr>
            <a:r>
              <a:rPr lang="en-US" sz="2000" dirty="0">
                <a:latin typeface="+mj-lt"/>
                <a:cs typeface="Tahoma" panose="020B0604030504040204" pitchFamily="34" charset="0"/>
              </a:rPr>
              <a:t>Policies in case of infection during meeting: A positive person should be isolated for 5 days + an extra 2 days if the test is still positive.</a:t>
            </a:r>
          </a:p>
          <a:p>
            <a:pPr marL="360000" lvl="1" indent="-360000">
              <a:spcBef>
                <a:spcPts val="1200"/>
              </a:spcBef>
              <a:buClr>
                <a:schemeClr val="accent3"/>
              </a:buClr>
              <a:buSzPct val="93000"/>
              <a:buBlip>
                <a:blip r:embed="rId2"/>
              </a:buBlip>
            </a:pPr>
            <a:endParaRPr lang="en-US" sz="2000" dirty="0">
              <a:latin typeface="+mj-lt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925056"/>
      </p:ext>
    </p:extLst>
  </p:cSld>
  <p:clrMapOvr>
    <a:masterClrMapping/>
  </p:clrMapOvr>
</p:sld>
</file>

<file path=ppt/theme/theme1.xml><?xml version="1.0" encoding="utf-8"?>
<a:theme xmlns:a="http://schemas.openxmlformats.org/drawingml/2006/main" name="ETSI Corporate 2018">
  <a:themeElements>
    <a:clrScheme name="ETSI 2018">
      <a:dk1>
        <a:srgbClr val="3E484F"/>
      </a:dk1>
      <a:lt1>
        <a:srgbClr val="A0CBED"/>
      </a:lt1>
      <a:dk2>
        <a:srgbClr val="000000"/>
      </a:dk2>
      <a:lt2>
        <a:srgbClr val="FFFFFF"/>
      </a:lt2>
      <a:accent1>
        <a:srgbClr val="004A8D"/>
      </a:accent1>
      <a:accent2>
        <a:srgbClr val="007DC3"/>
      </a:accent2>
      <a:accent3>
        <a:srgbClr val="69747A"/>
      </a:accent3>
      <a:accent4>
        <a:srgbClr val="E8E196"/>
      </a:accent4>
      <a:accent5>
        <a:srgbClr val="FFC20E"/>
      </a:accent5>
      <a:accent6>
        <a:srgbClr val="8DC640"/>
      </a:accent6>
      <a:hlink>
        <a:srgbClr val="007DC3"/>
      </a:hlink>
      <a:folHlink>
        <a:srgbClr val="8C56A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TSI_CORPORATE_PRESENTATION_template_2022_Full_Version.pptx" id="{46DD26ED-36EF-4B57-96C6-D136FDA10EDB}" vid="{4D7D34F2-F653-4F86-9D0B-AA46A28D81D3}"/>
    </a:ext>
  </a:extLst>
</a:theme>
</file>

<file path=ppt/theme/theme2.xml><?xml version="1.0" encoding="utf-8"?>
<a:theme xmlns:a="http://schemas.openxmlformats.org/drawingml/2006/main" name="Office Theme">
  <a:themeElements>
    <a:clrScheme name="ETSI 2018">
      <a:dk1>
        <a:srgbClr val="3E484F"/>
      </a:dk1>
      <a:lt1>
        <a:srgbClr val="A0CBED"/>
      </a:lt1>
      <a:dk2>
        <a:srgbClr val="000000"/>
      </a:dk2>
      <a:lt2>
        <a:srgbClr val="FFFFFF"/>
      </a:lt2>
      <a:accent1>
        <a:srgbClr val="004A8D"/>
      </a:accent1>
      <a:accent2>
        <a:srgbClr val="007DC3"/>
      </a:accent2>
      <a:accent3>
        <a:srgbClr val="69747A"/>
      </a:accent3>
      <a:accent4>
        <a:srgbClr val="E8E196"/>
      </a:accent4>
      <a:accent5>
        <a:srgbClr val="FFC20E"/>
      </a:accent5>
      <a:accent6>
        <a:srgbClr val="8DC640"/>
      </a:accent6>
      <a:hlink>
        <a:srgbClr val="007DC3"/>
      </a:hlink>
      <a:folHlink>
        <a:srgbClr val="8C56A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TSI 2018">
      <a:dk1>
        <a:srgbClr val="3E484F"/>
      </a:dk1>
      <a:lt1>
        <a:srgbClr val="A0CBED"/>
      </a:lt1>
      <a:dk2>
        <a:srgbClr val="000000"/>
      </a:dk2>
      <a:lt2>
        <a:srgbClr val="FFFFFF"/>
      </a:lt2>
      <a:accent1>
        <a:srgbClr val="004A8D"/>
      </a:accent1>
      <a:accent2>
        <a:srgbClr val="007DC3"/>
      </a:accent2>
      <a:accent3>
        <a:srgbClr val="69747A"/>
      </a:accent3>
      <a:accent4>
        <a:srgbClr val="E8E196"/>
      </a:accent4>
      <a:accent5>
        <a:srgbClr val="FFC20E"/>
      </a:accent5>
      <a:accent6>
        <a:srgbClr val="8DC640"/>
      </a:accent6>
      <a:hlink>
        <a:srgbClr val="007DC3"/>
      </a:hlink>
      <a:folHlink>
        <a:srgbClr val="8C56A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610</TotalTime>
  <Words>761</Words>
  <Application>Microsoft Office PowerPoint</Application>
  <PresentationFormat>Widescreen</PresentationFormat>
  <Paragraphs>62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Brush Script MT</vt:lpstr>
      <vt:lpstr>Calibri</vt:lpstr>
      <vt:lpstr>Calibri Light</vt:lpstr>
      <vt:lpstr>noto_sans</vt:lpstr>
      <vt:lpstr>Segoe UI</vt:lpstr>
      <vt:lpstr>Wingdings</vt:lpstr>
      <vt:lpstr>ETSI Corporate 2018</vt:lpstr>
      <vt:lpstr>3GPP F2F RAN WGs, Toulouse August 2022</vt:lpstr>
      <vt:lpstr>References</vt:lpstr>
      <vt:lpstr>Travel conditions to enter France</vt:lpstr>
      <vt:lpstr>Travel conditions to enter France</vt:lpstr>
      <vt:lpstr>Travel conditions to enter France</vt:lpstr>
      <vt:lpstr>Immunization criteria</vt:lpstr>
      <vt:lpstr>COVID 19 vaccines, EMA source</vt:lpstr>
      <vt:lpstr>Immunization criteria</vt:lpstr>
      <vt:lpstr>Other Covid policies</vt:lpstr>
      <vt:lpstr>Venue setup and traveling</vt:lpstr>
      <vt:lpstr>F2F meetings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short guide to using the ETSI PowerPoint Template</dc:title>
  <dc:subject>&lt;Speech title here&gt;</dc:subject>
  <dc:creator>CR 0277</dc:creator>
  <cp:keywords/>
  <cp:lastModifiedBy>23.682_CR0487R2_(Rel-17)_IoT_SAT_ARCH_EPS</cp:lastModifiedBy>
  <cp:revision>2</cp:revision>
  <dcterms:created xsi:type="dcterms:W3CDTF">2022-01-24T10:05:38Z</dcterms:created>
  <dcterms:modified xsi:type="dcterms:W3CDTF">2022-01-28T08:21:50Z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ecurityLevel">
    <vt:lpwstr>Level 2 – Sensitive</vt:lpwstr>
  </property>
  <property fmtid="{D5CDD505-2E9C-101B-9397-08002B2CF9AE}" pid="3" name="Updated">
    <vt:bool>true</vt:bool>
  </property>
</Properties>
</file>