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7"/>
  </p:notesMasterIdLst>
  <p:handoutMasterIdLst>
    <p:handoutMasterId r:id="rId18"/>
  </p:handoutMasterIdLst>
  <p:sldIdLst>
    <p:sldId id="303" r:id="rId2"/>
    <p:sldId id="535" r:id="rId3"/>
    <p:sldId id="553" r:id="rId4"/>
    <p:sldId id="561" r:id="rId5"/>
    <p:sldId id="562" r:id="rId6"/>
    <p:sldId id="563" r:id="rId7"/>
    <p:sldId id="554" r:id="rId8"/>
    <p:sldId id="564" r:id="rId9"/>
    <p:sldId id="542" r:id="rId10"/>
    <p:sldId id="551" r:id="rId11"/>
    <p:sldId id="565" r:id="rId12"/>
    <p:sldId id="541" r:id="rId13"/>
    <p:sldId id="557" r:id="rId14"/>
    <p:sldId id="540" r:id="rId15"/>
    <p:sldId id="558" r:id="rId16"/>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89DA7D-144C-4C94-A372-25EB5C9D464A}" v="5" dt="2022-03-09T10:34:09.9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p:scale>
          <a:sx n="99" d="100"/>
          <a:sy n="99" d="100"/>
        </p:scale>
        <p:origin x="55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2" d="100"/>
          <a:sy n="82" d="100"/>
        </p:scale>
        <p:origin x="3972" y="7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ABA50CEA-A019-4045-AF1D-B742F5D0D943}"/>
    <pc:docChg chg="undo custSel delSld modSld modMainMaster modNotesMaster modHandout">
      <pc:chgData name="Adrian Scrase" userId="c433f16e-0562-4556-87af-24c4f609effe" providerId="ADAL" clId="{ABA50CEA-A019-4045-AF1D-B742F5D0D943}" dt="2021-09-21T09:23:02.102" v="2974" actId="20577"/>
      <pc:docMkLst>
        <pc:docMk/>
      </pc:docMkLst>
      <pc:sldChg chg="modSp mod modNotes">
        <pc:chgData name="Adrian Scrase" userId="c433f16e-0562-4556-87af-24c4f609effe" providerId="ADAL" clId="{ABA50CEA-A019-4045-AF1D-B742F5D0D943}" dt="2021-09-21T09:20:20.707" v="2949" actId="13926"/>
        <pc:sldMkLst>
          <pc:docMk/>
          <pc:sldMk cId="0" sldId="303"/>
        </pc:sldMkLst>
        <pc:spChg chg="mod">
          <ac:chgData name="Adrian Scrase" userId="c433f16e-0562-4556-87af-24c4f609effe" providerId="ADAL" clId="{ABA50CEA-A019-4045-AF1D-B742F5D0D943}" dt="2021-09-21T09:20:20.707" v="2949" actId="13926"/>
          <ac:spMkLst>
            <pc:docMk/>
            <pc:sldMk cId="0" sldId="303"/>
            <ac:spMk id="2" creationId="{00000000-0000-0000-0000-000000000000}"/>
          </ac:spMkLst>
        </pc:spChg>
      </pc:sldChg>
      <pc:sldChg chg="modSp mod">
        <pc:chgData name="Adrian Scrase" userId="c433f16e-0562-4556-87af-24c4f609effe" providerId="ADAL" clId="{ABA50CEA-A019-4045-AF1D-B742F5D0D943}" dt="2021-09-07T08:08:58.212" v="2802" actId="20577"/>
        <pc:sldMkLst>
          <pc:docMk/>
          <pc:sldMk cId="0" sldId="535"/>
        </pc:sldMkLst>
        <pc:spChg chg="mod">
          <ac:chgData name="Adrian Scrase" userId="c433f16e-0562-4556-87af-24c4f609effe" providerId="ADAL" clId="{ABA50CEA-A019-4045-AF1D-B742F5D0D943}" dt="2021-09-07T08:08:58.212" v="2802" actId="20577"/>
          <ac:spMkLst>
            <pc:docMk/>
            <pc:sldMk cId="0" sldId="535"/>
            <ac:spMk id="18436" creationId="{00000000-0000-0000-0000-000000000000}"/>
          </ac:spMkLst>
        </pc:spChg>
      </pc:sldChg>
      <pc:sldChg chg="modSp mod">
        <pc:chgData name="Adrian Scrase" userId="c433f16e-0562-4556-87af-24c4f609effe" providerId="ADAL" clId="{ABA50CEA-A019-4045-AF1D-B742F5D0D943}" dt="2021-09-21T09:23:02.102" v="2974" actId="20577"/>
        <pc:sldMkLst>
          <pc:docMk/>
          <pc:sldMk cId="0" sldId="540"/>
        </pc:sldMkLst>
        <pc:spChg chg="mod">
          <ac:chgData name="Adrian Scrase" userId="c433f16e-0562-4556-87af-24c4f609effe" providerId="ADAL" clId="{ABA50CEA-A019-4045-AF1D-B742F5D0D943}" dt="2021-09-07T08:05:55.523" v="2777" actId="5793"/>
          <ac:spMkLst>
            <pc:docMk/>
            <pc:sldMk cId="0" sldId="540"/>
            <ac:spMk id="5" creationId="{00000000-0000-0000-0000-000000000000}"/>
          </ac:spMkLst>
        </pc:spChg>
        <pc:graphicFrameChg chg="modGraphic">
          <ac:chgData name="Adrian Scrase" userId="c433f16e-0562-4556-87af-24c4f609effe" providerId="ADAL" clId="{ABA50CEA-A019-4045-AF1D-B742F5D0D943}" dt="2021-09-21T09:23:02.102" v="2974" actId="20577"/>
          <ac:graphicFrameMkLst>
            <pc:docMk/>
            <pc:sldMk cId="0" sldId="540"/>
            <ac:graphicFrameMk id="3" creationId="{3817A9B7-25FE-4BAA-9A52-1C02BF45025A}"/>
          </ac:graphicFrameMkLst>
        </pc:graphicFrameChg>
      </pc:sldChg>
      <pc:sldChg chg="modSp mod">
        <pc:chgData name="Adrian Scrase" userId="c433f16e-0562-4556-87af-24c4f609effe" providerId="ADAL" clId="{ABA50CEA-A019-4045-AF1D-B742F5D0D943}" dt="2021-09-07T08:00:32.680" v="2744" actId="20577"/>
        <pc:sldMkLst>
          <pc:docMk/>
          <pc:sldMk cId="0" sldId="541"/>
        </pc:sldMkLst>
        <pc:spChg chg="mod">
          <ac:chgData name="Adrian Scrase" userId="c433f16e-0562-4556-87af-24c4f609effe" providerId="ADAL" clId="{ABA50CEA-A019-4045-AF1D-B742F5D0D943}" dt="2021-09-07T08:00:32.680" v="2744" actId="20577"/>
          <ac:spMkLst>
            <pc:docMk/>
            <pc:sldMk cId="0" sldId="541"/>
            <ac:spMk id="5" creationId="{D8143AEA-9FE3-45AE-A5EB-E4980175CE28}"/>
          </ac:spMkLst>
        </pc:spChg>
      </pc:sldChg>
      <pc:sldChg chg="modSp mod">
        <pc:chgData name="Adrian Scrase" userId="c433f16e-0562-4556-87af-24c4f609effe" providerId="ADAL" clId="{ABA50CEA-A019-4045-AF1D-B742F5D0D943}" dt="2021-09-07T07:50:17.729" v="2065" actId="20577"/>
        <pc:sldMkLst>
          <pc:docMk/>
          <pc:sldMk cId="0" sldId="542"/>
        </pc:sldMkLst>
        <pc:spChg chg="mod">
          <ac:chgData name="Adrian Scrase" userId="c433f16e-0562-4556-87af-24c4f609effe" providerId="ADAL" clId="{ABA50CEA-A019-4045-AF1D-B742F5D0D943}" dt="2021-09-07T07:50:17.729" v="2065" actId="20577"/>
          <ac:spMkLst>
            <pc:docMk/>
            <pc:sldMk cId="0" sldId="542"/>
            <ac:spMk id="5" creationId="{79FD3EA7-42D7-4429-BBAC-AEF21C4C4DB5}"/>
          </ac:spMkLst>
        </pc:spChg>
      </pc:sldChg>
      <pc:sldChg chg="modSp mod">
        <pc:chgData name="Adrian Scrase" userId="c433f16e-0562-4556-87af-24c4f609effe" providerId="ADAL" clId="{ABA50CEA-A019-4045-AF1D-B742F5D0D943}" dt="2021-09-07T07:53:19.625" v="2217" actId="207"/>
        <pc:sldMkLst>
          <pc:docMk/>
          <pc:sldMk cId="0" sldId="551"/>
        </pc:sldMkLst>
        <pc:spChg chg="mod">
          <ac:chgData name="Adrian Scrase" userId="c433f16e-0562-4556-87af-24c4f609effe" providerId="ADAL" clId="{ABA50CEA-A019-4045-AF1D-B742F5D0D943}" dt="2021-09-07T07:53:19.625" v="2217" actId="207"/>
          <ac:spMkLst>
            <pc:docMk/>
            <pc:sldMk cId="0" sldId="551"/>
            <ac:spMk id="4" creationId="{ACD718B4-75E2-49EA-937D-FA396C7418B5}"/>
          </ac:spMkLst>
        </pc:spChg>
      </pc:sldChg>
      <pc:sldChg chg="del">
        <pc:chgData name="Adrian Scrase" userId="c433f16e-0562-4556-87af-24c4f609effe" providerId="ADAL" clId="{ABA50CEA-A019-4045-AF1D-B742F5D0D943}" dt="2021-09-07T08:04:44.294" v="2753" actId="47"/>
        <pc:sldMkLst>
          <pc:docMk/>
          <pc:sldMk cId="0" sldId="552"/>
        </pc:sldMkLst>
      </pc:sldChg>
      <pc:sldChg chg="modSp mod">
        <pc:chgData name="Adrian Scrase" userId="c433f16e-0562-4556-87af-24c4f609effe" providerId="ADAL" clId="{ABA50CEA-A019-4045-AF1D-B742F5D0D943}" dt="2021-09-07T07:42:10.731" v="1770" actId="20577"/>
        <pc:sldMkLst>
          <pc:docMk/>
          <pc:sldMk cId="0" sldId="553"/>
        </pc:sldMkLst>
        <pc:spChg chg="mod">
          <ac:chgData name="Adrian Scrase" userId="c433f16e-0562-4556-87af-24c4f609effe" providerId="ADAL" clId="{ABA50CEA-A019-4045-AF1D-B742F5D0D943}" dt="2021-09-07T07:42:10.731" v="1770" actId="20577"/>
          <ac:spMkLst>
            <pc:docMk/>
            <pc:sldMk cId="0" sldId="553"/>
            <ac:spMk id="6" creationId="{00000000-0000-0000-0000-000000000000}"/>
          </ac:spMkLst>
        </pc:spChg>
      </pc:sldChg>
      <pc:sldChg chg="modSp mod">
        <pc:chgData name="Adrian Scrase" userId="c433f16e-0562-4556-87af-24c4f609effe" providerId="ADAL" clId="{ABA50CEA-A019-4045-AF1D-B742F5D0D943}" dt="2021-09-07T07:46:44.507" v="1910" actId="20577"/>
        <pc:sldMkLst>
          <pc:docMk/>
          <pc:sldMk cId="0" sldId="554"/>
        </pc:sldMkLst>
        <pc:spChg chg="mod">
          <ac:chgData name="Adrian Scrase" userId="c433f16e-0562-4556-87af-24c4f609effe" providerId="ADAL" clId="{ABA50CEA-A019-4045-AF1D-B742F5D0D943}" dt="2021-09-07T07:46:44.507" v="1910" actId="20577"/>
          <ac:spMkLst>
            <pc:docMk/>
            <pc:sldMk cId="0" sldId="554"/>
            <ac:spMk id="9" creationId="{737227D7-5D1C-4F27-A235-27E41315B803}"/>
          </ac:spMkLst>
        </pc:spChg>
      </pc:sldChg>
      <pc:sldChg chg="modSp mod">
        <pc:chgData name="Adrian Scrase" userId="c433f16e-0562-4556-87af-24c4f609effe" providerId="ADAL" clId="{ABA50CEA-A019-4045-AF1D-B742F5D0D943}" dt="2021-09-07T08:03:23.406" v="2752" actId="207"/>
        <pc:sldMkLst>
          <pc:docMk/>
          <pc:sldMk cId="0" sldId="557"/>
        </pc:sldMkLst>
        <pc:spChg chg="mod">
          <ac:chgData name="Adrian Scrase" userId="c433f16e-0562-4556-87af-24c4f609effe" providerId="ADAL" clId="{ABA50CEA-A019-4045-AF1D-B742F5D0D943}" dt="2021-09-07T08:03:23.406" v="2752" actId="207"/>
          <ac:spMkLst>
            <pc:docMk/>
            <pc:sldMk cId="0" sldId="557"/>
            <ac:spMk id="4" creationId="{3A0226A8-ACCC-481E-A31B-481E4B032CAD}"/>
          </ac:spMkLst>
        </pc:spChg>
      </pc:sldChg>
      <pc:sldChg chg="modSp mod">
        <pc:chgData name="Adrian Scrase" userId="c433f16e-0562-4556-87af-24c4f609effe" providerId="ADAL" clId="{ABA50CEA-A019-4045-AF1D-B742F5D0D943}" dt="2021-09-07T08:06:31.674" v="2778" actId="207"/>
        <pc:sldMkLst>
          <pc:docMk/>
          <pc:sldMk cId="0" sldId="558"/>
        </pc:sldMkLst>
        <pc:spChg chg="mod">
          <ac:chgData name="Adrian Scrase" userId="c433f16e-0562-4556-87af-24c4f609effe" providerId="ADAL" clId="{ABA50CEA-A019-4045-AF1D-B742F5D0D943}" dt="2021-09-07T08:06:31.674" v="2778" actId="207"/>
          <ac:spMkLst>
            <pc:docMk/>
            <pc:sldMk cId="0" sldId="558"/>
            <ac:spMk id="7" creationId="{47321805-7739-4B90-B7F4-CE6DD90E9902}"/>
          </ac:spMkLst>
        </pc:spChg>
      </pc:sldChg>
      <pc:sldChg chg="modSp mod">
        <pc:chgData name="Adrian Scrase" userId="c433f16e-0562-4556-87af-24c4f609effe" providerId="ADAL" clId="{ABA50CEA-A019-4045-AF1D-B742F5D0D943}" dt="2021-09-07T07:39:03.578" v="1635" actId="20577"/>
        <pc:sldMkLst>
          <pc:docMk/>
          <pc:sldMk cId="0" sldId="561"/>
        </pc:sldMkLst>
        <pc:spChg chg="mod">
          <ac:chgData name="Adrian Scrase" userId="c433f16e-0562-4556-87af-24c4f609effe" providerId="ADAL" clId="{ABA50CEA-A019-4045-AF1D-B742F5D0D943}" dt="2021-09-07T07:39:03.578" v="1635" actId="20577"/>
          <ac:spMkLst>
            <pc:docMk/>
            <pc:sldMk cId="0" sldId="561"/>
            <ac:spMk id="5" creationId="{DEE95242-70AF-4958-A676-FCAF233204CB}"/>
          </ac:spMkLst>
        </pc:spChg>
      </pc:sldChg>
      <pc:sldChg chg="modSp mod">
        <pc:chgData name="Adrian Scrase" userId="c433f16e-0562-4556-87af-24c4f609effe" providerId="ADAL" clId="{ABA50CEA-A019-4045-AF1D-B742F5D0D943}" dt="2021-09-07T07:41:59.871" v="1769" actId="20577"/>
        <pc:sldMkLst>
          <pc:docMk/>
          <pc:sldMk cId="2779036069" sldId="562"/>
        </pc:sldMkLst>
        <pc:spChg chg="mod">
          <ac:chgData name="Adrian Scrase" userId="c433f16e-0562-4556-87af-24c4f609effe" providerId="ADAL" clId="{ABA50CEA-A019-4045-AF1D-B742F5D0D943}" dt="2021-09-07T07:41:59.871" v="1769" actId="20577"/>
          <ac:spMkLst>
            <pc:docMk/>
            <pc:sldMk cId="2779036069" sldId="562"/>
            <ac:spMk id="6" creationId="{0F83D5C7-8DAE-419C-A6EB-5141867664E2}"/>
          </ac:spMkLst>
        </pc:spChg>
      </pc:sldChg>
      <pc:sldChg chg="modSp mod">
        <pc:chgData name="Adrian Scrase" userId="c433f16e-0562-4556-87af-24c4f609effe" providerId="ADAL" clId="{ABA50CEA-A019-4045-AF1D-B742F5D0D943}" dt="2021-09-07T07:44:28.823" v="1804" actId="20577"/>
        <pc:sldMkLst>
          <pc:docMk/>
          <pc:sldMk cId="1404096004" sldId="563"/>
        </pc:sldMkLst>
        <pc:spChg chg="mod">
          <ac:chgData name="Adrian Scrase" userId="c433f16e-0562-4556-87af-24c4f609effe" providerId="ADAL" clId="{ABA50CEA-A019-4045-AF1D-B742F5D0D943}" dt="2021-09-07T07:44:28.823" v="1804" actId="20577"/>
          <ac:spMkLst>
            <pc:docMk/>
            <pc:sldMk cId="1404096004" sldId="563"/>
            <ac:spMk id="7" creationId="{96B0D677-9093-4A72-98F0-9665B3FDCD86}"/>
          </ac:spMkLst>
        </pc:spChg>
      </pc:sldChg>
      <pc:sldChg chg="modSp mod">
        <pc:chgData name="Adrian Scrase" userId="c433f16e-0562-4556-87af-24c4f609effe" providerId="ADAL" clId="{ABA50CEA-A019-4045-AF1D-B742F5D0D943}" dt="2021-09-07T07:48:09.756" v="2059" actId="20577"/>
        <pc:sldMkLst>
          <pc:docMk/>
          <pc:sldMk cId="4253359787" sldId="564"/>
        </pc:sldMkLst>
        <pc:spChg chg="mod">
          <ac:chgData name="Adrian Scrase" userId="c433f16e-0562-4556-87af-24c4f609effe" providerId="ADAL" clId="{ABA50CEA-A019-4045-AF1D-B742F5D0D943}" dt="2021-09-07T07:48:09.756" v="2059" actId="20577"/>
          <ac:spMkLst>
            <pc:docMk/>
            <pc:sldMk cId="4253359787" sldId="564"/>
            <ac:spMk id="8" creationId="{74111305-2FC7-44DF-BC29-847A9716DD79}"/>
          </ac:spMkLst>
        </pc:spChg>
      </pc:sldChg>
      <pc:sldChg chg="modSp mod">
        <pc:chgData name="Adrian Scrase" userId="c433f16e-0562-4556-87af-24c4f609effe" providerId="ADAL" clId="{ABA50CEA-A019-4045-AF1D-B742F5D0D943}" dt="2021-09-07T07:54:36.843" v="2287" actId="207"/>
        <pc:sldMkLst>
          <pc:docMk/>
          <pc:sldMk cId="3068723993" sldId="565"/>
        </pc:sldMkLst>
        <pc:spChg chg="mod">
          <ac:chgData name="Adrian Scrase" userId="c433f16e-0562-4556-87af-24c4f609effe" providerId="ADAL" clId="{ABA50CEA-A019-4045-AF1D-B742F5D0D943}" dt="2021-09-07T07:54:36.843" v="2287" actId="207"/>
          <ac:spMkLst>
            <pc:docMk/>
            <pc:sldMk cId="3068723993" sldId="565"/>
            <ac:spMk id="5" creationId="{12AEEBB0-2669-4840-AF84-F1F59C1C336C}"/>
          </ac:spMkLst>
        </pc:spChg>
      </pc:sldChg>
      <pc:sldChg chg="modSp mod">
        <pc:chgData name="Adrian Scrase" userId="c433f16e-0562-4556-87af-24c4f609effe" providerId="ADAL" clId="{ABA50CEA-A019-4045-AF1D-B742F5D0D943}" dt="2021-09-21T09:19:17.361" v="2948" actId="207"/>
        <pc:sldMkLst>
          <pc:docMk/>
          <pc:sldMk cId="2096894941" sldId="566"/>
        </pc:sldMkLst>
        <pc:graphicFrameChg chg="mod modGraphic">
          <ac:chgData name="Adrian Scrase" userId="c433f16e-0562-4556-87af-24c4f609effe" providerId="ADAL" clId="{ABA50CEA-A019-4045-AF1D-B742F5D0D943}" dt="2021-09-21T09:19:17.361" v="2948" actId="207"/>
          <ac:graphicFrameMkLst>
            <pc:docMk/>
            <pc:sldMk cId="2096894941" sldId="566"/>
            <ac:graphicFrameMk id="3" creationId="{00000000-0000-0000-0000-000000000000}"/>
          </ac:graphicFrameMkLst>
        </pc:graphicFrameChg>
      </pc:sldChg>
      <pc:sldMasterChg chg="modSp mod">
        <pc:chgData name="Adrian Scrase" userId="c433f16e-0562-4556-87af-24c4f609effe" providerId="ADAL" clId="{ABA50CEA-A019-4045-AF1D-B742F5D0D943}" dt="2021-09-07T07:24:19.461" v="1" actId="20577"/>
        <pc:sldMasterMkLst>
          <pc:docMk/>
          <pc:sldMasterMk cId="0" sldId="2147483729"/>
        </pc:sldMasterMkLst>
        <pc:spChg chg="mod">
          <ac:chgData name="Adrian Scrase" userId="c433f16e-0562-4556-87af-24c4f609effe" providerId="ADAL" clId="{ABA50CEA-A019-4045-AF1D-B742F5D0D943}" dt="2021-09-07T07:24:19.461" v="1" actId="20577"/>
          <ac:spMkLst>
            <pc:docMk/>
            <pc:sldMasterMk cId="0" sldId="2147483729"/>
            <ac:spMk id="1034" creationId="{00000000-0000-0000-0000-000000000000}"/>
          </ac:spMkLst>
        </pc:spChg>
      </pc:sldMasterChg>
    </pc:docChg>
  </pc:docChgLst>
  <pc:docChgLst>
    <pc:chgData name="Adrian Scrase" userId="c433f16e-0562-4556-87af-24c4f609effe" providerId="ADAL" clId="{2189DA7D-144C-4C94-A372-25EB5C9D464A}"/>
    <pc:docChg chg="undo redo custSel modSld modMainMaster">
      <pc:chgData name="Adrian Scrase" userId="c433f16e-0562-4556-87af-24c4f609effe" providerId="ADAL" clId="{2189DA7D-144C-4C94-A372-25EB5C9D464A}" dt="2022-03-15T14:09:16.426" v="3235" actId="13926"/>
      <pc:docMkLst>
        <pc:docMk/>
      </pc:docMkLst>
      <pc:sldChg chg="modSp mod">
        <pc:chgData name="Adrian Scrase" userId="c433f16e-0562-4556-87af-24c4f609effe" providerId="ADAL" clId="{2189DA7D-144C-4C94-A372-25EB5C9D464A}" dt="2022-02-25T13:39:54.226" v="3" actId="20577"/>
        <pc:sldMkLst>
          <pc:docMk/>
          <pc:sldMk cId="0" sldId="303"/>
        </pc:sldMkLst>
        <pc:spChg chg="mod">
          <ac:chgData name="Adrian Scrase" userId="c433f16e-0562-4556-87af-24c4f609effe" providerId="ADAL" clId="{2189DA7D-144C-4C94-A372-25EB5C9D464A}" dt="2022-02-25T13:39:54.226" v="3" actId="20577"/>
          <ac:spMkLst>
            <pc:docMk/>
            <pc:sldMk cId="0" sldId="303"/>
            <ac:spMk id="2" creationId="{00000000-0000-0000-0000-000000000000}"/>
          </ac:spMkLst>
        </pc:spChg>
      </pc:sldChg>
      <pc:sldChg chg="modSp mod">
        <pc:chgData name="Adrian Scrase" userId="c433f16e-0562-4556-87af-24c4f609effe" providerId="ADAL" clId="{2189DA7D-144C-4C94-A372-25EB5C9D464A}" dt="2022-02-25T13:51:09.711" v="816" actId="20577"/>
        <pc:sldMkLst>
          <pc:docMk/>
          <pc:sldMk cId="0" sldId="535"/>
        </pc:sldMkLst>
        <pc:spChg chg="mod">
          <ac:chgData name="Adrian Scrase" userId="c433f16e-0562-4556-87af-24c4f609effe" providerId="ADAL" clId="{2189DA7D-144C-4C94-A372-25EB5C9D464A}" dt="2022-02-25T13:51:09.711" v="816" actId="20577"/>
          <ac:spMkLst>
            <pc:docMk/>
            <pc:sldMk cId="0" sldId="535"/>
            <ac:spMk id="18436" creationId="{00000000-0000-0000-0000-000000000000}"/>
          </ac:spMkLst>
        </pc:spChg>
      </pc:sldChg>
      <pc:sldChg chg="addSp delSp modSp mod">
        <pc:chgData name="Adrian Scrase" userId="c433f16e-0562-4556-87af-24c4f609effe" providerId="ADAL" clId="{2189DA7D-144C-4C94-A372-25EB5C9D464A}" dt="2022-03-09T10:33:54.855" v="3221" actId="478"/>
        <pc:sldMkLst>
          <pc:docMk/>
          <pc:sldMk cId="0" sldId="540"/>
        </pc:sldMkLst>
        <pc:spChg chg="mod">
          <ac:chgData name="Adrian Scrase" userId="c433f16e-0562-4556-87af-24c4f609effe" providerId="ADAL" clId="{2189DA7D-144C-4C94-A372-25EB5C9D464A}" dt="2022-02-25T14:12:56.541" v="2754" actId="114"/>
          <ac:spMkLst>
            <pc:docMk/>
            <pc:sldMk cId="0" sldId="540"/>
            <ac:spMk id="5" creationId="{00000000-0000-0000-0000-000000000000}"/>
          </ac:spMkLst>
        </pc:spChg>
        <pc:spChg chg="mod">
          <ac:chgData name="Adrian Scrase" userId="c433f16e-0562-4556-87af-24c4f609effe" providerId="ADAL" clId="{2189DA7D-144C-4C94-A372-25EB5C9D464A}" dt="2022-02-25T14:11:39.704" v="2645" actId="1076"/>
          <ac:spMkLst>
            <pc:docMk/>
            <pc:sldMk cId="0" sldId="540"/>
            <ac:spMk id="3076" creationId="{00000000-0000-0000-0000-000000000000}"/>
          </ac:spMkLst>
        </pc:spChg>
        <pc:graphicFrameChg chg="add del mod modGraphic">
          <ac:chgData name="Adrian Scrase" userId="c433f16e-0562-4556-87af-24c4f609effe" providerId="ADAL" clId="{2189DA7D-144C-4C94-A372-25EB5C9D464A}" dt="2022-03-09T10:33:53.761" v="3220"/>
          <ac:graphicFrameMkLst>
            <pc:docMk/>
            <pc:sldMk cId="0" sldId="540"/>
            <ac:graphicFrameMk id="2" creationId="{42E66838-B61E-4009-878D-DA47C6B3D3DC}"/>
          </ac:graphicFrameMkLst>
        </pc:graphicFrameChg>
        <pc:graphicFrameChg chg="add del mod">
          <ac:chgData name="Adrian Scrase" userId="c433f16e-0562-4556-87af-24c4f609effe" providerId="ADAL" clId="{2189DA7D-144C-4C94-A372-25EB5C9D464A}" dt="2022-03-09T10:33:54.855" v="3221" actId="478"/>
          <ac:graphicFrameMkLst>
            <pc:docMk/>
            <pc:sldMk cId="0" sldId="540"/>
            <ac:graphicFrameMk id="3" creationId="{3817A9B7-25FE-4BAA-9A52-1C02BF45025A}"/>
          </ac:graphicFrameMkLst>
        </pc:graphicFrameChg>
      </pc:sldChg>
      <pc:sldChg chg="modSp mod">
        <pc:chgData name="Adrian Scrase" userId="c433f16e-0562-4556-87af-24c4f609effe" providerId="ADAL" clId="{2189DA7D-144C-4C94-A372-25EB5C9D464A}" dt="2022-03-15T14:09:16.426" v="3235" actId="13926"/>
        <pc:sldMkLst>
          <pc:docMk/>
          <pc:sldMk cId="0" sldId="541"/>
        </pc:sldMkLst>
        <pc:spChg chg="mod">
          <ac:chgData name="Adrian Scrase" userId="c433f16e-0562-4556-87af-24c4f609effe" providerId="ADAL" clId="{2189DA7D-144C-4C94-A372-25EB5C9D464A}" dt="2022-03-15T14:09:16.426" v="3235" actId="13926"/>
          <ac:spMkLst>
            <pc:docMk/>
            <pc:sldMk cId="0" sldId="541"/>
            <ac:spMk id="5" creationId="{D8143AEA-9FE3-45AE-A5EB-E4980175CE28}"/>
          </ac:spMkLst>
        </pc:spChg>
      </pc:sldChg>
      <pc:sldChg chg="modSp mod">
        <pc:chgData name="Adrian Scrase" userId="c433f16e-0562-4556-87af-24c4f609effe" providerId="ADAL" clId="{2189DA7D-144C-4C94-A372-25EB5C9D464A}" dt="2022-02-25T13:51:59.020" v="943" actId="20577"/>
        <pc:sldMkLst>
          <pc:docMk/>
          <pc:sldMk cId="0" sldId="542"/>
        </pc:sldMkLst>
        <pc:spChg chg="mod">
          <ac:chgData name="Adrian Scrase" userId="c433f16e-0562-4556-87af-24c4f609effe" providerId="ADAL" clId="{2189DA7D-144C-4C94-A372-25EB5C9D464A}" dt="2022-02-25T13:51:59.020" v="943" actId="20577"/>
          <ac:spMkLst>
            <pc:docMk/>
            <pc:sldMk cId="0" sldId="542"/>
            <ac:spMk id="5" creationId="{79FD3EA7-42D7-4429-BBAC-AEF21C4C4DB5}"/>
          </ac:spMkLst>
        </pc:spChg>
      </pc:sldChg>
      <pc:sldChg chg="addSp delSp modSp mod">
        <pc:chgData name="Adrian Scrase" userId="c433f16e-0562-4556-87af-24c4f609effe" providerId="ADAL" clId="{2189DA7D-144C-4C94-A372-25EB5C9D464A}" dt="2022-03-09T10:36:35.932" v="3229" actId="2165"/>
        <pc:sldMkLst>
          <pc:docMk/>
          <pc:sldMk cId="0" sldId="551"/>
        </pc:sldMkLst>
        <pc:spChg chg="mod">
          <ac:chgData name="Adrian Scrase" userId="c433f16e-0562-4556-87af-24c4f609effe" providerId="ADAL" clId="{2189DA7D-144C-4C94-A372-25EB5C9D464A}" dt="2022-03-09T10:34:21.978" v="3226" actId="14100"/>
          <ac:spMkLst>
            <pc:docMk/>
            <pc:sldMk cId="0" sldId="551"/>
            <ac:spMk id="4" creationId="{ACD718B4-75E2-49EA-937D-FA396C7418B5}"/>
          </ac:spMkLst>
        </pc:spChg>
        <pc:graphicFrameChg chg="add del mod modGraphic">
          <ac:chgData name="Adrian Scrase" userId="c433f16e-0562-4556-87af-24c4f609effe" providerId="ADAL" clId="{2189DA7D-144C-4C94-A372-25EB5C9D464A}" dt="2022-03-09T10:34:08.305" v="3222" actId="478"/>
          <ac:graphicFrameMkLst>
            <pc:docMk/>
            <pc:sldMk cId="0" sldId="551"/>
            <ac:graphicFrameMk id="2" creationId="{1B93003E-D521-4EA3-AE05-1E48E7BC3FBB}"/>
          </ac:graphicFrameMkLst>
        </pc:graphicFrameChg>
        <pc:graphicFrameChg chg="add mod modGraphic">
          <ac:chgData name="Adrian Scrase" userId="c433f16e-0562-4556-87af-24c4f609effe" providerId="ADAL" clId="{2189DA7D-144C-4C94-A372-25EB5C9D464A}" dt="2022-03-09T10:36:35.932" v="3229" actId="2165"/>
          <ac:graphicFrameMkLst>
            <pc:docMk/>
            <pc:sldMk cId="0" sldId="551"/>
            <ac:graphicFrameMk id="3" creationId="{DE6C703B-F4DA-42BF-8B78-C55E5AAF07F1}"/>
          </ac:graphicFrameMkLst>
        </pc:graphicFrameChg>
      </pc:sldChg>
      <pc:sldChg chg="modSp mod">
        <pc:chgData name="Adrian Scrase" userId="c433f16e-0562-4556-87af-24c4f609effe" providerId="ADAL" clId="{2189DA7D-144C-4C94-A372-25EB5C9D464A}" dt="2022-02-25T13:42:12.209" v="116" actId="20577"/>
        <pc:sldMkLst>
          <pc:docMk/>
          <pc:sldMk cId="0" sldId="553"/>
        </pc:sldMkLst>
        <pc:spChg chg="mod">
          <ac:chgData name="Adrian Scrase" userId="c433f16e-0562-4556-87af-24c4f609effe" providerId="ADAL" clId="{2189DA7D-144C-4C94-A372-25EB5C9D464A}" dt="2022-02-25T13:42:12.209" v="116" actId="20577"/>
          <ac:spMkLst>
            <pc:docMk/>
            <pc:sldMk cId="0" sldId="553"/>
            <ac:spMk id="6" creationId="{00000000-0000-0000-0000-000000000000}"/>
          </ac:spMkLst>
        </pc:spChg>
      </pc:sldChg>
      <pc:sldChg chg="modSp mod">
        <pc:chgData name="Adrian Scrase" userId="c433f16e-0562-4556-87af-24c4f609effe" providerId="ADAL" clId="{2189DA7D-144C-4C94-A372-25EB5C9D464A}" dt="2022-02-25T13:47:08.380" v="483" actId="20577"/>
        <pc:sldMkLst>
          <pc:docMk/>
          <pc:sldMk cId="0" sldId="554"/>
        </pc:sldMkLst>
        <pc:spChg chg="mod">
          <ac:chgData name="Adrian Scrase" userId="c433f16e-0562-4556-87af-24c4f609effe" providerId="ADAL" clId="{2189DA7D-144C-4C94-A372-25EB5C9D464A}" dt="2022-02-25T13:47:08.380" v="483" actId="20577"/>
          <ac:spMkLst>
            <pc:docMk/>
            <pc:sldMk cId="0" sldId="554"/>
            <ac:spMk id="9" creationId="{737227D7-5D1C-4F27-A235-27E41315B803}"/>
          </ac:spMkLst>
        </pc:spChg>
      </pc:sldChg>
      <pc:sldChg chg="modSp mod">
        <pc:chgData name="Adrian Scrase" userId="c433f16e-0562-4556-87af-24c4f609effe" providerId="ADAL" clId="{2189DA7D-144C-4C94-A372-25EB5C9D464A}" dt="2022-02-25T14:10:21.042" v="2541" actId="20577"/>
        <pc:sldMkLst>
          <pc:docMk/>
          <pc:sldMk cId="0" sldId="557"/>
        </pc:sldMkLst>
        <pc:spChg chg="mod">
          <ac:chgData name="Adrian Scrase" userId="c433f16e-0562-4556-87af-24c4f609effe" providerId="ADAL" clId="{2189DA7D-144C-4C94-A372-25EB5C9D464A}" dt="2022-02-25T14:10:21.042" v="2541" actId="20577"/>
          <ac:spMkLst>
            <pc:docMk/>
            <pc:sldMk cId="0" sldId="557"/>
            <ac:spMk id="4" creationId="{3A0226A8-ACCC-481E-A31B-481E4B032CAD}"/>
          </ac:spMkLst>
        </pc:spChg>
      </pc:sldChg>
      <pc:sldChg chg="delSp modSp mod">
        <pc:chgData name="Adrian Scrase" userId="c433f16e-0562-4556-87af-24c4f609effe" providerId="ADAL" clId="{2189DA7D-144C-4C94-A372-25EB5C9D464A}" dt="2022-02-25T14:18:45.572" v="3110" actId="20577"/>
        <pc:sldMkLst>
          <pc:docMk/>
          <pc:sldMk cId="0" sldId="558"/>
        </pc:sldMkLst>
        <pc:spChg chg="mod">
          <ac:chgData name="Adrian Scrase" userId="c433f16e-0562-4556-87af-24c4f609effe" providerId="ADAL" clId="{2189DA7D-144C-4C94-A372-25EB5C9D464A}" dt="2022-02-25T14:18:45.572" v="3110" actId="20577"/>
          <ac:spMkLst>
            <pc:docMk/>
            <pc:sldMk cId="0" sldId="558"/>
            <ac:spMk id="7" creationId="{47321805-7739-4B90-B7F4-CE6DD90E9902}"/>
          </ac:spMkLst>
        </pc:spChg>
        <pc:graphicFrameChg chg="del mod">
          <ac:chgData name="Adrian Scrase" userId="c433f16e-0562-4556-87af-24c4f609effe" providerId="ADAL" clId="{2189DA7D-144C-4C94-A372-25EB5C9D464A}" dt="2022-02-25T14:17:22.090" v="3006" actId="478"/>
          <ac:graphicFrameMkLst>
            <pc:docMk/>
            <pc:sldMk cId="0" sldId="558"/>
            <ac:graphicFrameMk id="5" creationId="{56898F07-96D2-4BB3-9D44-4723753C3127}"/>
          </ac:graphicFrameMkLst>
        </pc:graphicFrameChg>
      </pc:sldChg>
      <pc:sldChg chg="modSp mod">
        <pc:chgData name="Adrian Scrase" userId="c433f16e-0562-4556-87af-24c4f609effe" providerId="ADAL" clId="{2189DA7D-144C-4C94-A372-25EB5C9D464A}" dt="2022-02-25T13:43:56.618" v="309" actId="20577"/>
        <pc:sldMkLst>
          <pc:docMk/>
          <pc:sldMk cId="0" sldId="561"/>
        </pc:sldMkLst>
        <pc:spChg chg="mod">
          <ac:chgData name="Adrian Scrase" userId="c433f16e-0562-4556-87af-24c4f609effe" providerId="ADAL" clId="{2189DA7D-144C-4C94-A372-25EB5C9D464A}" dt="2022-02-25T13:43:56.618" v="309" actId="20577"/>
          <ac:spMkLst>
            <pc:docMk/>
            <pc:sldMk cId="0" sldId="561"/>
            <ac:spMk id="5" creationId="{DEE95242-70AF-4958-A676-FCAF233204CB}"/>
          </ac:spMkLst>
        </pc:spChg>
      </pc:sldChg>
      <pc:sldChg chg="modSp mod">
        <pc:chgData name="Adrian Scrase" userId="c433f16e-0562-4556-87af-24c4f609effe" providerId="ADAL" clId="{2189DA7D-144C-4C94-A372-25EB5C9D464A}" dt="2022-02-25T13:45:11.712" v="374" actId="20577"/>
        <pc:sldMkLst>
          <pc:docMk/>
          <pc:sldMk cId="2779036069" sldId="562"/>
        </pc:sldMkLst>
        <pc:spChg chg="mod">
          <ac:chgData name="Adrian Scrase" userId="c433f16e-0562-4556-87af-24c4f609effe" providerId="ADAL" clId="{2189DA7D-144C-4C94-A372-25EB5C9D464A}" dt="2022-02-25T13:45:11.712" v="374" actId="20577"/>
          <ac:spMkLst>
            <pc:docMk/>
            <pc:sldMk cId="2779036069" sldId="562"/>
            <ac:spMk id="6" creationId="{0F83D5C7-8DAE-419C-A6EB-5141867664E2}"/>
          </ac:spMkLst>
        </pc:spChg>
      </pc:sldChg>
      <pc:sldChg chg="modSp mod">
        <pc:chgData name="Adrian Scrase" userId="c433f16e-0562-4556-87af-24c4f609effe" providerId="ADAL" clId="{2189DA7D-144C-4C94-A372-25EB5C9D464A}" dt="2022-02-25T13:45:55.151" v="420" actId="20577"/>
        <pc:sldMkLst>
          <pc:docMk/>
          <pc:sldMk cId="1404096004" sldId="563"/>
        </pc:sldMkLst>
        <pc:spChg chg="mod">
          <ac:chgData name="Adrian Scrase" userId="c433f16e-0562-4556-87af-24c4f609effe" providerId="ADAL" clId="{2189DA7D-144C-4C94-A372-25EB5C9D464A}" dt="2022-02-25T13:45:55.151" v="420" actId="20577"/>
          <ac:spMkLst>
            <pc:docMk/>
            <pc:sldMk cId="1404096004" sldId="563"/>
            <ac:spMk id="7" creationId="{96B0D677-9093-4A72-98F0-9665B3FDCD86}"/>
          </ac:spMkLst>
        </pc:spChg>
      </pc:sldChg>
      <pc:sldChg chg="modSp mod">
        <pc:chgData name="Adrian Scrase" userId="c433f16e-0562-4556-87af-24c4f609effe" providerId="ADAL" clId="{2189DA7D-144C-4C94-A372-25EB5C9D464A}" dt="2022-02-25T13:50:30.316" v="786" actId="6549"/>
        <pc:sldMkLst>
          <pc:docMk/>
          <pc:sldMk cId="4253359787" sldId="564"/>
        </pc:sldMkLst>
        <pc:spChg chg="mod">
          <ac:chgData name="Adrian Scrase" userId="c433f16e-0562-4556-87af-24c4f609effe" providerId="ADAL" clId="{2189DA7D-144C-4C94-A372-25EB5C9D464A}" dt="2022-02-25T13:48:16.335" v="536" actId="6549"/>
          <ac:spMkLst>
            <pc:docMk/>
            <pc:sldMk cId="4253359787" sldId="564"/>
            <ac:spMk id="6" creationId="{00000000-0000-0000-0000-000000000000}"/>
          </ac:spMkLst>
        </pc:spChg>
        <pc:spChg chg="mod">
          <ac:chgData name="Adrian Scrase" userId="c433f16e-0562-4556-87af-24c4f609effe" providerId="ADAL" clId="{2189DA7D-144C-4C94-A372-25EB5C9D464A}" dt="2022-02-25T13:50:30.316" v="786" actId="6549"/>
          <ac:spMkLst>
            <pc:docMk/>
            <pc:sldMk cId="4253359787" sldId="564"/>
            <ac:spMk id="8" creationId="{74111305-2FC7-44DF-BC29-847A9716DD79}"/>
          </ac:spMkLst>
        </pc:spChg>
      </pc:sldChg>
      <pc:sldChg chg="modSp mod">
        <pc:chgData name="Adrian Scrase" userId="c433f16e-0562-4556-87af-24c4f609effe" providerId="ADAL" clId="{2189DA7D-144C-4C94-A372-25EB5C9D464A}" dt="2022-02-25T14:01:45.605" v="1280" actId="20577"/>
        <pc:sldMkLst>
          <pc:docMk/>
          <pc:sldMk cId="3068723993" sldId="565"/>
        </pc:sldMkLst>
        <pc:spChg chg="mod">
          <ac:chgData name="Adrian Scrase" userId="c433f16e-0562-4556-87af-24c4f609effe" providerId="ADAL" clId="{2189DA7D-144C-4C94-A372-25EB5C9D464A}" dt="2022-02-25T14:01:45.605" v="1280" actId="20577"/>
          <ac:spMkLst>
            <pc:docMk/>
            <pc:sldMk cId="3068723993" sldId="565"/>
            <ac:spMk id="5" creationId="{12AEEBB0-2669-4840-AF84-F1F59C1C336C}"/>
          </ac:spMkLst>
        </pc:spChg>
      </pc:sldChg>
      <pc:sldMasterChg chg="modSp mod">
        <pc:chgData name="Adrian Scrase" userId="c433f16e-0562-4556-87af-24c4f609effe" providerId="ADAL" clId="{2189DA7D-144C-4C94-A372-25EB5C9D464A}" dt="2022-02-25T13:40:27.585" v="10" actId="20577"/>
        <pc:sldMasterMkLst>
          <pc:docMk/>
          <pc:sldMasterMk cId="0" sldId="2147483729"/>
        </pc:sldMasterMkLst>
        <pc:spChg chg="mod">
          <ac:chgData name="Adrian Scrase" userId="c433f16e-0562-4556-87af-24c4f609effe" providerId="ADAL" clId="{2189DA7D-144C-4C94-A372-25EB5C9D464A}" dt="2022-02-25T13:40:27.585" v="10" actId="20577"/>
          <ac:spMkLst>
            <pc:docMk/>
            <pc:sldMasterMk cId="0" sldId="2147483729"/>
            <ac:spMk id="103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3/15/2022</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3/15/2022</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244475"/>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#47-e – Virtual Meeting</a:t>
            </a: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p:nvPr>
        </p:nvSpPr>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2021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1"/>
          </p:nvPr>
        </p:nvSpPr>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dirty="0"/>
              <a:t>OP#47(22)05</a:t>
            </a:r>
            <a:endParaRPr lang="en-GB" sz="1600" dirty="0"/>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dirty="0">
                <a:solidFill>
                  <a:srgbClr val="FF3300"/>
                </a:solidFill>
              </a:rPr>
              <a:t>Promotion and marketing materials</a:t>
            </a:r>
          </a:p>
        </p:txBody>
      </p:sp>
      <p:sp>
        <p:nvSpPr>
          <p:cNvPr id="4" name="Subtitle 6">
            <a:extLst>
              <a:ext uri="{FF2B5EF4-FFF2-40B4-BE49-F238E27FC236}">
                <a16:creationId xmlns:a16="http://schemas.microsoft.com/office/drawing/2014/main" id="{ACD718B4-75E2-49EA-937D-FA396C7418B5}"/>
              </a:ext>
            </a:extLst>
          </p:cNvPr>
          <p:cNvSpPr txBox="1">
            <a:spLocks/>
          </p:cNvSpPr>
          <p:nvPr/>
        </p:nvSpPr>
        <p:spPr bwMode="auto">
          <a:xfrm>
            <a:off x="1526330" y="1398165"/>
            <a:ext cx="9535370" cy="1616339"/>
          </a:xfrm>
          <a:prstGeom prst="rect">
            <a:avLst/>
          </a:prstGeom>
          <a:noFill/>
          <a:ln w="9525">
            <a:noFill/>
            <a:miter lim="800000"/>
            <a:headEnd/>
            <a:tailEnd/>
          </a:ln>
        </p:spPr>
        <p:txBody>
          <a:bodyPr/>
          <a:lstStyle/>
          <a:p>
            <a:pPr>
              <a:spcBef>
                <a:spcPct val="20000"/>
              </a:spcBef>
              <a:defRPr/>
            </a:pPr>
            <a:r>
              <a:rPr lang="en-GB" sz="1800" kern="0" dirty="0">
                <a:latin typeface="+mn-lt"/>
              </a:rPr>
              <a:t>The expenditure on promotion and marketing materials at the end of 2021 amounted to </a:t>
            </a:r>
          </a:p>
          <a:p>
            <a:pPr>
              <a:spcBef>
                <a:spcPct val="20000"/>
              </a:spcBef>
              <a:defRPr/>
            </a:pPr>
            <a:r>
              <a:rPr lang="en-GB" sz="1800" kern="0" dirty="0">
                <a:latin typeface="+mn-lt"/>
              </a:rPr>
              <a:t>47,109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12,891 </a:t>
            </a:r>
            <a:r>
              <a:rPr lang="en-GB" sz="1800" kern="0" dirty="0" err="1">
                <a:latin typeface="+mn-lt"/>
              </a:rPr>
              <a:t>kEUR</a:t>
            </a:r>
            <a:endParaRPr lang="en-GB" sz="1800" kern="0" dirty="0">
              <a:latin typeface="+mn-lt"/>
            </a:endParaRPr>
          </a:p>
          <a:p>
            <a:pPr lvl="1">
              <a:spcBef>
                <a:spcPct val="20000"/>
              </a:spcBef>
              <a:defRPr/>
            </a:pPr>
            <a:endParaRPr lang="en-GB" sz="1800" kern="0" dirty="0">
              <a:latin typeface="+mn-lt"/>
            </a:endParaRPr>
          </a:p>
        </p:txBody>
      </p:sp>
      <p:graphicFrame>
        <p:nvGraphicFramePr>
          <p:cNvPr id="3" name="Table 2">
            <a:extLst>
              <a:ext uri="{FF2B5EF4-FFF2-40B4-BE49-F238E27FC236}">
                <a16:creationId xmlns:a16="http://schemas.microsoft.com/office/drawing/2014/main" id="{DE6C703B-F4DA-42BF-8B78-C55E5AAF07F1}"/>
              </a:ext>
            </a:extLst>
          </p:cNvPr>
          <p:cNvGraphicFramePr>
            <a:graphicFrameLocks noGrp="1"/>
          </p:cNvGraphicFramePr>
          <p:nvPr>
            <p:extLst>
              <p:ext uri="{D42A27DB-BD31-4B8C-83A1-F6EECF244321}">
                <p14:modId xmlns:p14="http://schemas.microsoft.com/office/powerpoint/2010/main" val="2104823036"/>
              </p:ext>
            </p:extLst>
          </p:nvPr>
        </p:nvGraphicFramePr>
        <p:xfrm>
          <a:off x="2933700" y="3014504"/>
          <a:ext cx="5956299" cy="2396062"/>
        </p:xfrm>
        <a:graphic>
          <a:graphicData uri="http://schemas.openxmlformats.org/drawingml/2006/table">
            <a:tbl>
              <a:tblPr firstRow="1" firstCol="1" bandRow="1">
                <a:tableStyleId>{5C22544A-7EE6-4342-B048-85BDC9FD1C3A}</a:tableStyleId>
              </a:tblPr>
              <a:tblGrid>
                <a:gridCol w="4080404">
                  <a:extLst>
                    <a:ext uri="{9D8B030D-6E8A-4147-A177-3AD203B41FA5}">
                      <a16:colId xmlns:a16="http://schemas.microsoft.com/office/drawing/2014/main" val="1906502442"/>
                    </a:ext>
                  </a:extLst>
                </a:gridCol>
                <a:gridCol w="1875895">
                  <a:extLst>
                    <a:ext uri="{9D8B030D-6E8A-4147-A177-3AD203B41FA5}">
                      <a16:colId xmlns:a16="http://schemas.microsoft.com/office/drawing/2014/main" val="948866438"/>
                    </a:ext>
                  </a:extLst>
                </a:gridCol>
              </a:tblGrid>
              <a:tr h="435481">
                <a:tc>
                  <a:txBody>
                    <a:bodyPr/>
                    <a:lstStyle/>
                    <a:p>
                      <a:r>
                        <a:rPr lang="en-GB" sz="1100" dirty="0">
                          <a:effectLst/>
                        </a:rPr>
                        <a:t>Promotion and Marketing</a:t>
                      </a:r>
                      <a:endParaRPr lang="en-GB" sz="1100" dirty="0">
                        <a:effectLst/>
                        <a:latin typeface="Calibri" panose="020F0502020204030204" pitchFamily="34" charset="0"/>
                        <a:ea typeface="Calibri" panose="020F0502020204030204" pitchFamily="34" charset="0"/>
                      </a:endParaRPr>
                    </a:p>
                  </a:txBody>
                  <a:tcPr marL="7620" marR="7620" marT="7620" marB="0" anchor="ctr"/>
                </a:tc>
                <a:tc>
                  <a:txBody>
                    <a:bodyPr/>
                    <a:lstStyle/>
                    <a:p>
                      <a:pPr algn="ctr"/>
                      <a:r>
                        <a:rPr lang="en-GB" sz="1100">
                          <a:effectLst/>
                        </a:rPr>
                        <a:t>Amount (EUR)</a:t>
                      </a:r>
                      <a:endParaRPr lang="en-GB" sz="1100">
                        <a:effectLst/>
                        <a:latin typeface="Calibri" panose="020F0502020204030204" pitchFamily="34" charset="0"/>
                        <a:ea typeface="Calibri" panose="020F0502020204030204" pitchFamily="34" charset="0"/>
                      </a:endParaRPr>
                    </a:p>
                  </a:txBody>
                  <a:tcPr marL="7620" marR="7620" marT="7620" marB="0" anchor="ctr"/>
                </a:tc>
                <a:extLst>
                  <a:ext uri="{0D108BD9-81ED-4DB2-BD59-A6C34878D82A}">
                    <a16:rowId xmlns:a16="http://schemas.microsoft.com/office/drawing/2014/main" val="650875650"/>
                  </a:ext>
                </a:extLst>
              </a:tr>
              <a:tr h="313803">
                <a:tc>
                  <a:txBody>
                    <a:bodyPr/>
                    <a:lstStyle/>
                    <a:p>
                      <a:r>
                        <a:rPr lang="en-GB" sz="1100">
                          <a:effectLst/>
                        </a:rPr>
                        <a:t>Community Awards</a:t>
                      </a:r>
                      <a:endParaRPr lang="en-GB" sz="1100">
                        <a:effectLst/>
                        <a:latin typeface="Calibri" panose="020F0502020204030204" pitchFamily="34" charset="0"/>
                        <a:ea typeface="Calibri" panose="020F0502020204030204" pitchFamily="34" charset="0"/>
                      </a:endParaRPr>
                    </a:p>
                  </a:txBody>
                  <a:tcPr marL="7620" marR="7620" marT="7620" marB="0" anchor="ctr"/>
                </a:tc>
                <a:tc>
                  <a:txBody>
                    <a:bodyPr/>
                    <a:lstStyle/>
                    <a:p>
                      <a:pPr algn="ctr"/>
                      <a:r>
                        <a:rPr lang="en-GB" sz="1100">
                          <a:effectLst/>
                        </a:rPr>
                        <a:t>1,200</a:t>
                      </a:r>
                      <a:endParaRPr lang="en-GB" sz="1100">
                        <a:effectLst/>
                        <a:latin typeface="Calibri" panose="020F0502020204030204" pitchFamily="34" charset="0"/>
                        <a:ea typeface="Calibri" panose="020F0502020204030204" pitchFamily="34" charset="0"/>
                      </a:endParaRPr>
                    </a:p>
                  </a:txBody>
                  <a:tcPr marL="7620" marR="7620" marT="7620" marB="0" anchor="ctr"/>
                </a:tc>
                <a:extLst>
                  <a:ext uri="{0D108BD9-81ED-4DB2-BD59-A6C34878D82A}">
                    <a16:rowId xmlns:a16="http://schemas.microsoft.com/office/drawing/2014/main" val="1166541764"/>
                  </a:ext>
                </a:extLst>
              </a:tr>
              <a:tr h="342163">
                <a:tc>
                  <a:txBody>
                    <a:bodyPr/>
                    <a:lstStyle/>
                    <a:p>
                      <a:r>
                        <a:rPr lang="en-GB" sz="1100">
                          <a:effectLst/>
                        </a:rPr>
                        <a:t>Printed deliverables </a:t>
                      </a:r>
                      <a:endParaRPr lang="en-GB" sz="1100">
                        <a:effectLst/>
                        <a:latin typeface="Calibri" panose="020F0502020204030204" pitchFamily="34" charset="0"/>
                        <a:ea typeface="Calibri" panose="020F0502020204030204" pitchFamily="34" charset="0"/>
                      </a:endParaRPr>
                    </a:p>
                  </a:txBody>
                  <a:tcPr marL="7620" marR="7620" marT="7620" marB="0" anchor="ctr"/>
                </a:tc>
                <a:tc>
                  <a:txBody>
                    <a:bodyPr/>
                    <a:lstStyle/>
                    <a:p>
                      <a:pPr algn="ctr"/>
                      <a:r>
                        <a:rPr lang="en-GB" sz="1100">
                          <a:effectLst/>
                        </a:rPr>
                        <a:t>10,754</a:t>
                      </a:r>
                      <a:endParaRPr lang="en-GB" sz="1100">
                        <a:effectLst/>
                        <a:latin typeface="Calibri" panose="020F0502020204030204" pitchFamily="34" charset="0"/>
                        <a:ea typeface="Calibri" panose="020F0502020204030204" pitchFamily="34" charset="0"/>
                      </a:endParaRPr>
                    </a:p>
                  </a:txBody>
                  <a:tcPr marL="7620" marR="7620" marT="7620" marB="0" anchor="ctr"/>
                </a:tc>
                <a:extLst>
                  <a:ext uri="{0D108BD9-81ED-4DB2-BD59-A6C34878D82A}">
                    <a16:rowId xmlns:a16="http://schemas.microsoft.com/office/drawing/2014/main" val="245976631"/>
                  </a:ext>
                </a:extLst>
              </a:tr>
              <a:tr h="313803">
                <a:tc>
                  <a:txBody>
                    <a:bodyPr/>
                    <a:lstStyle/>
                    <a:p>
                      <a:r>
                        <a:rPr lang="en-GB" sz="1100">
                          <a:effectLst/>
                        </a:rPr>
                        <a:t>Branding and branded give-aways</a:t>
                      </a:r>
                      <a:endParaRPr lang="en-GB" sz="1100">
                        <a:effectLst/>
                        <a:latin typeface="Calibri" panose="020F0502020204030204" pitchFamily="34" charset="0"/>
                        <a:ea typeface="Calibri" panose="020F0502020204030204" pitchFamily="34" charset="0"/>
                      </a:endParaRPr>
                    </a:p>
                  </a:txBody>
                  <a:tcPr marL="7620" marR="7620" marT="7620" marB="0" anchor="ctr"/>
                </a:tc>
                <a:tc>
                  <a:txBody>
                    <a:bodyPr/>
                    <a:lstStyle/>
                    <a:p>
                      <a:pPr algn="ctr"/>
                      <a:r>
                        <a:rPr lang="en-GB" sz="1100">
                          <a:effectLst/>
                        </a:rPr>
                        <a:t>2,900</a:t>
                      </a:r>
                      <a:endParaRPr lang="en-GB" sz="1100">
                        <a:effectLst/>
                        <a:latin typeface="Calibri" panose="020F0502020204030204" pitchFamily="34" charset="0"/>
                        <a:ea typeface="Calibri" panose="020F0502020204030204" pitchFamily="34" charset="0"/>
                      </a:endParaRPr>
                    </a:p>
                  </a:txBody>
                  <a:tcPr marL="7620" marR="7620" marT="7620" marB="0" anchor="ctr"/>
                </a:tc>
                <a:extLst>
                  <a:ext uri="{0D108BD9-81ED-4DB2-BD59-A6C34878D82A}">
                    <a16:rowId xmlns:a16="http://schemas.microsoft.com/office/drawing/2014/main" val="3517261948"/>
                  </a:ext>
                </a:extLst>
              </a:tr>
              <a:tr h="313803">
                <a:tc>
                  <a:txBody>
                    <a:bodyPr/>
                    <a:lstStyle/>
                    <a:p>
                      <a:r>
                        <a:rPr lang="en-GB" sz="1100">
                          <a:effectLst/>
                        </a:rPr>
                        <a:t>Website design</a:t>
                      </a:r>
                      <a:endParaRPr lang="en-GB" sz="1100">
                        <a:effectLst/>
                        <a:latin typeface="Calibri" panose="020F0502020204030204" pitchFamily="34" charset="0"/>
                        <a:ea typeface="Calibri" panose="020F0502020204030204" pitchFamily="34" charset="0"/>
                      </a:endParaRPr>
                    </a:p>
                  </a:txBody>
                  <a:tcPr marL="7620" marR="7620" marT="7620" marB="0" anchor="ctr"/>
                </a:tc>
                <a:tc>
                  <a:txBody>
                    <a:bodyPr/>
                    <a:lstStyle/>
                    <a:p>
                      <a:pPr algn="ctr"/>
                      <a:r>
                        <a:rPr lang="en-GB" sz="1100" dirty="0">
                          <a:effectLst/>
                        </a:rPr>
                        <a:t>29,626</a:t>
                      </a:r>
                      <a:endParaRPr lang="en-GB" sz="1100" dirty="0">
                        <a:effectLst/>
                        <a:latin typeface="Calibri" panose="020F0502020204030204" pitchFamily="34" charset="0"/>
                        <a:ea typeface="Calibri" panose="020F0502020204030204" pitchFamily="34" charset="0"/>
                      </a:endParaRPr>
                    </a:p>
                  </a:txBody>
                  <a:tcPr marL="7620" marR="7620" marT="7620" marB="0" anchor="b"/>
                </a:tc>
                <a:extLst>
                  <a:ext uri="{0D108BD9-81ED-4DB2-BD59-A6C34878D82A}">
                    <a16:rowId xmlns:a16="http://schemas.microsoft.com/office/drawing/2014/main" val="2353785447"/>
                  </a:ext>
                </a:extLst>
              </a:tr>
              <a:tr h="363206">
                <a:tc>
                  <a:txBody>
                    <a:bodyPr/>
                    <a:lstStyle/>
                    <a:p>
                      <a:r>
                        <a:rPr lang="en-GB" sz="1100">
                          <a:effectLst/>
                        </a:rPr>
                        <a:t>Miscellaneous </a:t>
                      </a:r>
                      <a:endParaRPr lang="en-GB" sz="1100">
                        <a:effectLst/>
                        <a:latin typeface="Calibri" panose="020F0502020204030204" pitchFamily="34" charset="0"/>
                        <a:ea typeface="Calibri" panose="020F0502020204030204" pitchFamily="34" charset="0"/>
                      </a:endParaRPr>
                    </a:p>
                  </a:txBody>
                  <a:tcPr marL="7620" marR="7620" marT="7620" marB="0" anchor="ctr"/>
                </a:tc>
                <a:tc>
                  <a:txBody>
                    <a:bodyPr/>
                    <a:lstStyle/>
                    <a:p>
                      <a:pPr algn="ctr"/>
                      <a:r>
                        <a:rPr lang="en-GB" sz="1100">
                          <a:effectLst/>
                        </a:rPr>
                        <a:t>2,629</a:t>
                      </a:r>
                      <a:endParaRPr lang="en-GB" sz="1100">
                        <a:effectLst/>
                        <a:latin typeface="Calibri" panose="020F0502020204030204" pitchFamily="34" charset="0"/>
                        <a:ea typeface="Calibri" panose="020F0502020204030204" pitchFamily="34" charset="0"/>
                      </a:endParaRPr>
                    </a:p>
                  </a:txBody>
                  <a:tcPr marL="7620" marR="7620" marT="7620" marB="0" anchor="b"/>
                </a:tc>
                <a:extLst>
                  <a:ext uri="{0D108BD9-81ED-4DB2-BD59-A6C34878D82A}">
                    <a16:rowId xmlns:a16="http://schemas.microsoft.com/office/drawing/2014/main" val="670817793"/>
                  </a:ext>
                </a:extLst>
              </a:tr>
              <a:tr h="313803">
                <a:tc>
                  <a:txBody>
                    <a:bodyPr/>
                    <a:lstStyle/>
                    <a:p>
                      <a:r>
                        <a:rPr lang="en-GB" sz="1100">
                          <a:effectLst/>
                        </a:rPr>
                        <a:t>TOTAL</a:t>
                      </a:r>
                      <a:endParaRPr lang="en-GB" sz="1100">
                        <a:effectLst/>
                        <a:latin typeface="Calibri" panose="020F0502020204030204" pitchFamily="34" charset="0"/>
                        <a:ea typeface="Calibri" panose="020F0502020204030204" pitchFamily="34" charset="0"/>
                      </a:endParaRPr>
                    </a:p>
                  </a:txBody>
                  <a:tcPr marL="7620" marR="7620" marT="7620" marB="0" anchor="b"/>
                </a:tc>
                <a:tc>
                  <a:txBody>
                    <a:bodyPr/>
                    <a:lstStyle/>
                    <a:p>
                      <a:pPr algn="ctr"/>
                      <a:r>
                        <a:rPr lang="en-GB" sz="1100" dirty="0">
                          <a:effectLst/>
                        </a:rPr>
                        <a:t>47,109</a:t>
                      </a:r>
                      <a:endParaRPr lang="en-GB" sz="1100" dirty="0">
                        <a:effectLst/>
                        <a:latin typeface="Calibri" panose="020F0502020204030204" pitchFamily="34" charset="0"/>
                        <a:ea typeface="Calibri" panose="020F0502020204030204" pitchFamily="34" charset="0"/>
                      </a:endParaRPr>
                    </a:p>
                  </a:txBody>
                  <a:tcPr marL="7620" marR="7620" marT="7620" marB="0" anchor="b"/>
                </a:tc>
                <a:extLst>
                  <a:ext uri="{0D108BD9-81ED-4DB2-BD59-A6C34878D82A}">
                    <a16:rowId xmlns:a16="http://schemas.microsoft.com/office/drawing/2014/main" val="1007968080"/>
                  </a:ext>
                </a:extLst>
              </a:tr>
            </a:tbl>
          </a:graphicData>
        </a:graphic>
      </p:graphicFrame>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1249960" y="1666872"/>
            <a:ext cx="10167457" cy="1562889"/>
          </a:xfrm>
          <a:prstGeom prst="rect">
            <a:avLst/>
          </a:prstGeom>
          <a:noFill/>
          <a:ln w="9525">
            <a:noFill/>
            <a:miter lim="800000"/>
            <a:headEnd/>
            <a:tailEnd/>
          </a:ln>
        </p:spPr>
        <p:txBody>
          <a:bodyPr/>
          <a:lstStyle/>
          <a:p>
            <a:pPr>
              <a:spcBef>
                <a:spcPct val="20000"/>
              </a:spcBef>
              <a:defRPr/>
            </a:pPr>
            <a:r>
              <a:rPr lang="en-GB" sz="1800" kern="0" dirty="0">
                <a:latin typeface="+mn-lt"/>
              </a:rPr>
              <a:t>Three antitrust compliance training sessions were held during 2021 as follows:</a:t>
            </a:r>
          </a:p>
          <a:p>
            <a:pPr>
              <a:spcBef>
                <a:spcPct val="20000"/>
              </a:spcBef>
              <a:defRPr/>
            </a:pPr>
            <a:endParaRPr lang="en-GB" sz="1800" kern="0" dirty="0">
              <a:latin typeface="+mn-lt"/>
            </a:endParaRPr>
          </a:p>
          <a:p>
            <a:pPr>
              <a:spcBef>
                <a:spcPct val="20000"/>
              </a:spcBef>
              <a:defRPr/>
            </a:pPr>
            <a:r>
              <a:rPr lang="en-GB" sz="1800" kern="0" dirty="0">
                <a:latin typeface="+mn-lt"/>
              </a:rPr>
              <a:t>15 January 2021 (European friendly timing)</a:t>
            </a:r>
          </a:p>
          <a:p>
            <a:pPr>
              <a:spcBef>
                <a:spcPct val="20000"/>
              </a:spcBef>
              <a:defRPr/>
            </a:pPr>
            <a:r>
              <a:rPr lang="en-GB" sz="1800" kern="0" dirty="0">
                <a:latin typeface="+mn-lt"/>
              </a:rPr>
              <a:t>09 September 2021 (US friendly timing)</a:t>
            </a:r>
          </a:p>
          <a:p>
            <a:pPr>
              <a:spcBef>
                <a:spcPct val="20000"/>
              </a:spcBef>
              <a:defRPr/>
            </a:pPr>
            <a:r>
              <a:rPr lang="en-GB" sz="1800" kern="0" dirty="0">
                <a:latin typeface="+mn-lt"/>
              </a:rPr>
              <a:t>28 September 2021 (Asia friendly timing)</a:t>
            </a:r>
          </a:p>
          <a:p>
            <a:pPr>
              <a:spcBef>
                <a:spcPct val="20000"/>
              </a:spcBef>
              <a:defRPr/>
            </a:pPr>
            <a:endParaRPr lang="en-GB" sz="1800" kern="0" dirty="0">
              <a:latin typeface="+mn-lt"/>
            </a:endParaRPr>
          </a:p>
          <a:p>
            <a:pPr>
              <a:spcBef>
                <a:spcPct val="20000"/>
              </a:spcBef>
              <a:defRPr/>
            </a:pPr>
            <a:r>
              <a:rPr lang="en-GB" sz="1800" kern="0" dirty="0">
                <a:latin typeface="+mn-lt"/>
              </a:rPr>
              <a:t>The expenditure on training at the end of 2021 amounted to 9,504 </a:t>
            </a:r>
            <a:r>
              <a:rPr lang="en-GB" sz="1800" kern="0" dirty="0" err="1">
                <a:latin typeface="+mn-lt"/>
              </a:rPr>
              <a:t>kEUR</a:t>
            </a:r>
            <a:r>
              <a:rPr lang="en-GB" sz="1800" kern="0" dirty="0">
                <a:latin typeface="+mn-lt"/>
              </a:rPr>
              <a:t> from an annual budget of </a:t>
            </a:r>
          </a:p>
          <a:p>
            <a:pPr>
              <a:spcBef>
                <a:spcPct val="20000"/>
              </a:spcBef>
              <a:defRPr/>
            </a:pPr>
            <a:r>
              <a:rPr lang="en-GB" sz="1800" kern="0" dirty="0">
                <a:latin typeface="+mn-lt"/>
              </a:rPr>
              <a:t>20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This represents an underspend of  10,496 </a:t>
            </a:r>
            <a:r>
              <a:rPr lang="en-GB" sz="1800" kern="0" dirty="0" err="1">
                <a:latin typeface="+mn-lt"/>
              </a:rPr>
              <a:t>kEUR</a:t>
            </a:r>
            <a:endParaRPr lang="en-GB" sz="1800" i="1"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864066" y="1276350"/>
            <a:ext cx="9709239" cy="4343214"/>
          </a:xfrm>
          <a:prstGeom prst="rect">
            <a:avLst/>
          </a:prstGeom>
          <a:noFill/>
          <a:ln w="9525">
            <a:noFill/>
            <a:miter lim="800000"/>
            <a:headEnd/>
            <a:tailEnd/>
          </a:ln>
        </p:spPr>
        <p:txBody>
          <a:bodyPr/>
          <a:lstStyle/>
          <a:p>
            <a:pPr>
              <a:spcBef>
                <a:spcPct val="20000"/>
              </a:spcBef>
              <a:defRPr/>
            </a:pPr>
            <a:r>
              <a:rPr lang="en-GB" sz="1800" kern="0" dirty="0">
                <a:latin typeface="+mn-lt"/>
              </a:rPr>
              <a:t>An overhead charge is applied to the 3GPP accounts to cover Accommodation, Administration and IT system costs.  Under normal circumstances the overhead charge represents 39% of personnel costs.  This figure is confirmed annually by external auditors.</a:t>
            </a:r>
          </a:p>
          <a:p>
            <a:pPr>
              <a:spcBef>
                <a:spcPct val="20000"/>
              </a:spcBef>
              <a:defRPr/>
            </a:pPr>
            <a:endParaRPr lang="en-GB" sz="1800" kern="0" dirty="0">
              <a:latin typeface="+mn-lt"/>
            </a:endParaRPr>
          </a:p>
          <a:p>
            <a:pPr>
              <a:spcBef>
                <a:spcPct val="20000"/>
              </a:spcBef>
              <a:defRPr/>
            </a:pPr>
            <a:r>
              <a:rPr lang="en-GB" sz="1800" kern="0" dirty="0">
                <a:latin typeface="+mn-lt"/>
              </a:rPr>
              <a:t>2021 was an exceptional year where our premises remained vacant with accommodation costs being significantly reduced.  The external auditors have confirmed that the correct overhead charge for 2021 is reduced to 36% of personnel costs.</a:t>
            </a:r>
          </a:p>
          <a:p>
            <a:pPr>
              <a:spcBef>
                <a:spcPct val="20000"/>
              </a:spcBef>
              <a:defRPr/>
            </a:pPr>
            <a:endParaRPr lang="en-GB" sz="1800" kern="0" dirty="0">
              <a:latin typeface="+mn-lt"/>
            </a:endParaRPr>
          </a:p>
          <a:p>
            <a:pPr>
              <a:spcBef>
                <a:spcPct val="20000"/>
              </a:spcBef>
              <a:defRPr/>
            </a:pPr>
            <a:r>
              <a:rPr lang="en-GB" sz="1800" kern="0" dirty="0">
                <a:latin typeface="+mn-lt"/>
              </a:rPr>
              <a:t>The expenditure at the end of 2021 therefore amounted to 1 264,109 </a:t>
            </a:r>
            <a:r>
              <a:rPr lang="en-GB" sz="1800" kern="0" dirty="0" err="1">
                <a:latin typeface="+mn-lt"/>
              </a:rPr>
              <a:t>kEUR</a:t>
            </a:r>
            <a:r>
              <a:rPr lang="en-GB" sz="1800" kern="0" dirty="0">
                <a:latin typeface="+mn-lt"/>
              </a:rPr>
              <a:t> from an annual budget of 1 346 </a:t>
            </a:r>
            <a:r>
              <a:rPr lang="en-GB" sz="1800" kern="0" dirty="0" err="1">
                <a:latin typeface="+mn-lt"/>
              </a:rPr>
              <a:t>kEUR</a:t>
            </a:r>
            <a:r>
              <a:rPr lang="en-GB" sz="1800" kern="0" dirty="0">
                <a:latin typeface="+mn-lt"/>
              </a:rPr>
              <a:t>.  This represents an underspend of  81,891 </a:t>
            </a:r>
            <a:r>
              <a:rPr lang="en-GB" sz="1800" kern="0" dirty="0" err="1">
                <a:latin typeface="+mn-lt"/>
              </a:rPr>
              <a:t>kEUR</a:t>
            </a:r>
            <a:r>
              <a:rPr lang="en-GB" sz="1800" kern="0" dirty="0">
                <a:latin typeface="+mn-lt"/>
              </a:rPr>
              <a:t> underspent.</a:t>
            </a:r>
          </a:p>
          <a:p>
            <a:pPr>
              <a:spcBef>
                <a:spcPct val="20000"/>
              </a:spcBef>
              <a:defRPr/>
            </a:pPr>
            <a:endParaRPr lang="en-GB" sz="1800" kern="0" dirty="0">
              <a:latin typeface="+mn-lt"/>
            </a:endParaRPr>
          </a:p>
          <a:p>
            <a:pPr>
              <a:spcBef>
                <a:spcPct val="20000"/>
              </a:spcBef>
              <a:defRPr/>
            </a:pPr>
            <a:r>
              <a:rPr lang="en-GB" sz="1800" kern="0" dirty="0">
                <a:latin typeface="+mn-lt"/>
              </a:rPr>
              <a:t>It should be noted that, for 2022, it is expected that the overhead charge will return to 39% (to be confirmed by external auditors)</a:t>
            </a:r>
          </a:p>
          <a:p>
            <a:pPr>
              <a:spcBef>
                <a:spcPct val="20000"/>
              </a:spcBef>
              <a:defRPr/>
            </a:pPr>
            <a:endParaRPr lang="en-GB" sz="1800" i="1"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956345" y="1551963"/>
            <a:ext cx="10691157" cy="2781912"/>
          </a:xfrm>
          <a:prstGeom prst="rect">
            <a:avLst/>
          </a:prstGeom>
          <a:noFill/>
          <a:ln w="9525">
            <a:noFill/>
            <a:miter lim="800000"/>
            <a:headEnd/>
            <a:tailEnd/>
          </a:ln>
        </p:spPr>
        <p:txBody>
          <a:bodyPr/>
          <a:lstStyle/>
          <a:p>
            <a:pPr>
              <a:spcBef>
                <a:spcPct val="20000"/>
              </a:spcBef>
              <a:defRPr/>
            </a:pPr>
            <a:r>
              <a:rPr lang="en-GB" sz="1800" kern="0" dirty="0">
                <a:latin typeface="+mn-lt"/>
              </a:rPr>
              <a:t>A contingency of 150 </a:t>
            </a:r>
            <a:r>
              <a:rPr lang="en-GB" sz="1800" kern="0" dirty="0" err="1">
                <a:latin typeface="+mn-lt"/>
              </a:rPr>
              <a:t>kEUR</a:t>
            </a:r>
            <a:r>
              <a:rPr lang="en-GB" sz="1800" kern="0" dirty="0">
                <a:latin typeface="+mn-lt"/>
              </a:rPr>
              <a:t> had been set aside for 2021, of which 1,437 </a:t>
            </a:r>
            <a:r>
              <a:rPr lang="en-GB" sz="1800" kern="0" dirty="0" err="1">
                <a:latin typeface="+mn-lt"/>
              </a:rPr>
              <a:t>kEUR</a:t>
            </a:r>
            <a:r>
              <a:rPr lang="en-GB" sz="1800" kern="0" dirty="0">
                <a:latin typeface="+mn-lt"/>
              </a:rPr>
              <a:t> were spent at the year end (expert’s immigration and work permit fees).</a:t>
            </a:r>
          </a:p>
          <a:p>
            <a:pPr>
              <a:spcBef>
                <a:spcPct val="20000"/>
              </a:spcBef>
              <a:defRPr/>
            </a:pPr>
            <a:endParaRPr lang="en-GB" sz="1800" dirty="0">
              <a:latin typeface="+mn-lt"/>
            </a:endParaRPr>
          </a:p>
          <a:p>
            <a:pPr>
              <a:spcBef>
                <a:spcPct val="20000"/>
              </a:spcBef>
              <a:defRPr/>
            </a:pPr>
            <a:r>
              <a:rPr lang="en-GB" sz="1800" kern="0" dirty="0">
                <a:latin typeface="+mn-lt"/>
              </a:rPr>
              <a:t>148,563 </a:t>
            </a:r>
            <a:r>
              <a:rPr lang="en-GB" sz="1800" kern="0" dirty="0" err="1">
                <a:latin typeface="+mn-lt"/>
              </a:rPr>
              <a:t>kEUR</a:t>
            </a:r>
            <a:r>
              <a:rPr lang="en-GB" sz="1800" kern="0" dirty="0">
                <a:latin typeface="+mn-lt"/>
              </a:rPr>
              <a:t>  therefore remains in contingency.</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823648" y="393072"/>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latin typeface="+mn-lt"/>
              </a:rPr>
              <a:t>Full payment has been received from all OPs as tabulated below (after application of credit notes and deduction for experts provided </a:t>
            </a:r>
            <a:r>
              <a:rPr lang="en-US" sz="2000" i="1" kern="0" dirty="0">
                <a:latin typeface="+mn-lt"/>
              </a:rPr>
              <a:t>in lieu </a:t>
            </a:r>
            <a:r>
              <a:rPr lang="en-US" sz="2000" kern="0" dirty="0">
                <a:latin typeface="+mn-lt"/>
              </a:rPr>
              <a:t>of payment)</a:t>
            </a: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marL="342900" indent="-342900">
              <a:lnSpc>
                <a:spcPct val="90000"/>
              </a:lnSpc>
              <a:spcBef>
                <a:spcPct val="20000"/>
              </a:spcBef>
              <a:defRPr/>
            </a:pPr>
            <a:endParaRPr lang="en-US" sz="2800" kern="0" dirty="0">
              <a:latin typeface="+mn-lt"/>
            </a:endParaRPr>
          </a:p>
          <a:p>
            <a:pPr marL="342900" indent="-342900">
              <a:lnSpc>
                <a:spcPct val="90000"/>
              </a:lnSpc>
              <a:spcBef>
                <a:spcPct val="20000"/>
              </a:spcBef>
              <a:defRPr/>
            </a:pPr>
            <a:endParaRPr lang="en-US" sz="2800" kern="0" dirty="0">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3" name="Table 2">
            <a:extLst>
              <a:ext uri="{FF2B5EF4-FFF2-40B4-BE49-F238E27FC236}">
                <a16:creationId xmlns:a16="http://schemas.microsoft.com/office/drawing/2014/main" id="{3817A9B7-25FE-4BAA-9A52-1C02BF45025A}"/>
              </a:ext>
            </a:extLst>
          </p:cNvPr>
          <p:cNvGraphicFramePr>
            <a:graphicFrameLocks noGrp="1"/>
          </p:cNvGraphicFramePr>
          <p:nvPr>
            <p:extLst>
              <p:ext uri="{D42A27DB-BD31-4B8C-83A1-F6EECF244321}">
                <p14:modId xmlns:p14="http://schemas.microsoft.com/office/powerpoint/2010/main" val="3497720050"/>
              </p:ext>
            </p:extLst>
          </p:nvPr>
        </p:nvGraphicFramePr>
        <p:xfrm>
          <a:off x="1726408" y="2707647"/>
          <a:ext cx="7171372" cy="1914525"/>
        </p:xfrm>
        <a:graphic>
          <a:graphicData uri="http://schemas.openxmlformats.org/drawingml/2006/table">
            <a:tbl>
              <a:tblPr/>
              <a:tblGrid>
                <a:gridCol w="2203914">
                  <a:extLst>
                    <a:ext uri="{9D8B030D-6E8A-4147-A177-3AD203B41FA5}">
                      <a16:colId xmlns:a16="http://schemas.microsoft.com/office/drawing/2014/main" val="2440944042"/>
                    </a:ext>
                  </a:extLst>
                </a:gridCol>
                <a:gridCol w="2483729">
                  <a:extLst>
                    <a:ext uri="{9D8B030D-6E8A-4147-A177-3AD203B41FA5}">
                      <a16:colId xmlns:a16="http://schemas.microsoft.com/office/drawing/2014/main" val="658947718"/>
                    </a:ext>
                  </a:extLst>
                </a:gridCol>
                <a:gridCol w="2483729">
                  <a:extLst>
                    <a:ext uri="{9D8B030D-6E8A-4147-A177-3AD203B41FA5}">
                      <a16:colId xmlns:a16="http://schemas.microsoft.com/office/drawing/2014/main" val="2251783954"/>
                    </a:ext>
                  </a:extLst>
                </a:gridCol>
              </a:tblGrid>
              <a:tr h="143167">
                <a:tc>
                  <a:txBody>
                    <a:bodyPr/>
                    <a:lstStyle/>
                    <a:p>
                      <a:pPr algn="ctr" fontAlgn="ctr"/>
                      <a:r>
                        <a:rPr lang="en-GB" sz="1000" b="1" i="0" u="none" strike="noStrike" dirty="0">
                          <a:solidFill>
                            <a:srgbClr val="000000"/>
                          </a:solidFill>
                          <a:effectLst/>
                          <a:latin typeface="Arial" panose="020B0604020202020204" pitchFamily="34" charset="0"/>
                        </a:rPr>
                        <a:t>Partner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GB" sz="1000" b="1" i="0" u="none" strike="noStrike" dirty="0">
                          <a:solidFill>
                            <a:srgbClr val="000000"/>
                          </a:solidFill>
                          <a:effectLst/>
                          <a:latin typeface="Arial" panose="020B0604020202020204" pitchFamily="34" charset="0"/>
                        </a:rPr>
                        <a:t>Amount invoiced (</a:t>
                      </a:r>
                      <a:r>
                        <a:rPr lang="en-GB" sz="1000" b="1" i="0" u="none" strike="noStrike" dirty="0" err="1">
                          <a:solidFill>
                            <a:srgbClr val="000000"/>
                          </a:solidFill>
                          <a:effectLst/>
                          <a:latin typeface="Arial" panose="020B0604020202020204" pitchFamily="34" charset="0"/>
                        </a:rPr>
                        <a:t>kEUR</a:t>
                      </a:r>
                      <a:r>
                        <a:rPr lang="en-GB" sz="1000" b="1" i="0" u="none" strike="noStrike" dirty="0">
                          <a:solidFill>
                            <a:srgbClr val="000000"/>
                          </a:solidFill>
                          <a:effectLst/>
                          <a:latin typeface="Arial" panose="020B060402020202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fontAlgn="ctr"/>
                      <a:r>
                        <a:rPr lang="en-GB" sz="1000" b="1" i="0" u="none" strike="noStrike">
                          <a:solidFill>
                            <a:srgbClr val="000000"/>
                          </a:solidFill>
                          <a:effectLst/>
                          <a:latin typeface="Arial" panose="020B0604020202020204" pitchFamily="34" charset="0"/>
                        </a:rPr>
                        <a:t>Amount paid (kEUR)</a:t>
                      </a:r>
                    </a:p>
                  </a:txBody>
                  <a:tcPr marL="9525" marR="9525" marT="9525"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162911410"/>
                  </a:ext>
                </a:extLst>
              </a:tr>
              <a:tr h="156641">
                <a:tc>
                  <a:txBody>
                    <a:bodyPr/>
                    <a:lstStyle/>
                    <a:p>
                      <a:pPr algn="l" fontAlgn="b"/>
                      <a:r>
                        <a:rPr lang="en-GB" sz="1100" b="0" i="0" u="none" strike="noStrike">
                          <a:solidFill>
                            <a:srgbClr val="000000"/>
                          </a:solidFill>
                          <a:effectLst/>
                          <a:latin typeface="Calibri" panose="020F0502020204030204" pitchFamily="34" charset="0"/>
                        </a:rPr>
                        <a:t>ARIB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dirty="0">
                          <a:solidFill>
                            <a:srgbClr val="000000"/>
                          </a:solidFill>
                          <a:effectLst/>
                          <a:latin typeface="Calibri" panose="020F0502020204030204" pitchFamily="34" charset="0"/>
                        </a:rPr>
                        <a:t>265,467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dirty="0">
                          <a:solidFill>
                            <a:srgbClr val="000000"/>
                          </a:solidFill>
                          <a:effectLst/>
                          <a:latin typeface="Calibri" panose="020F0502020204030204" pitchFamily="34" charset="0"/>
                        </a:rPr>
                        <a:t>265,467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88601783"/>
                  </a:ext>
                </a:extLst>
              </a:tr>
              <a:tr h="156641">
                <a:tc>
                  <a:txBody>
                    <a:bodyPr/>
                    <a:lstStyle/>
                    <a:p>
                      <a:pPr algn="l" fontAlgn="b"/>
                      <a:r>
                        <a:rPr lang="en-GB" sz="1100" b="0" i="0" u="none" strike="noStrike">
                          <a:solidFill>
                            <a:srgbClr val="000000"/>
                          </a:solidFill>
                          <a:effectLst/>
                          <a:latin typeface="Calibri" panose="020F0502020204030204" pitchFamily="34" charset="0"/>
                        </a:rPr>
                        <a:t>CCSA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dirty="0">
                          <a:solidFill>
                            <a:srgbClr val="000000"/>
                          </a:solidFill>
                          <a:effectLst/>
                          <a:latin typeface="Calibri" panose="020F0502020204030204" pitchFamily="34" charset="0"/>
                        </a:rPr>
                        <a:t>649,701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dirty="0">
                          <a:solidFill>
                            <a:srgbClr val="000000"/>
                          </a:solidFill>
                          <a:effectLst/>
                          <a:latin typeface="Calibri" panose="020F0502020204030204" pitchFamily="34" charset="0"/>
                        </a:rPr>
                        <a:t> 649,701</a:t>
                      </a:r>
                      <a:endParaRPr lang="en-GB" sz="1100" b="0" i="1"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187761"/>
                  </a:ext>
                </a:extLst>
              </a:tr>
              <a:tr h="156641">
                <a:tc>
                  <a:txBody>
                    <a:bodyPr/>
                    <a:lstStyle/>
                    <a:p>
                      <a:pPr algn="l" fontAlgn="b"/>
                      <a:r>
                        <a:rPr lang="en-GB" sz="1100" b="0" i="0" u="none" strike="noStrike">
                          <a:solidFill>
                            <a:srgbClr val="000000"/>
                          </a:solidFill>
                          <a:effectLst/>
                          <a:latin typeface="Calibri" panose="020F0502020204030204" pitchFamily="34" charset="0"/>
                        </a:rPr>
                        <a:t>ETSI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2435,644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dirty="0">
                          <a:solidFill>
                            <a:srgbClr val="000000"/>
                          </a:solidFill>
                          <a:effectLst/>
                          <a:latin typeface="Calibri" panose="020F0502020204030204" pitchFamily="34" charset="0"/>
                        </a:rPr>
                        <a:t>2435,644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99403562"/>
                  </a:ext>
                </a:extLst>
              </a:tr>
              <a:tr h="156641">
                <a:tc>
                  <a:txBody>
                    <a:bodyPr/>
                    <a:lstStyle/>
                    <a:p>
                      <a:pPr algn="l" fontAlgn="b"/>
                      <a:r>
                        <a:rPr lang="en-GB" sz="1100" b="0" i="0" u="none" strike="noStrike">
                          <a:solidFill>
                            <a:srgbClr val="000000"/>
                          </a:solidFill>
                          <a:effectLst/>
                          <a:latin typeface="Calibri" panose="020F0502020204030204" pitchFamily="34" charset="0"/>
                        </a:rPr>
                        <a:t>ATIS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410,324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dirty="0">
                          <a:solidFill>
                            <a:srgbClr val="000000"/>
                          </a:solidFill>
                          <a:effectLst/>
                          <a:latin typeface="Calibri" panose="020F0502020204030204" pitchFamily="34" charset="0"/>
                        </a:rPr>
                        <a:t>410,324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65372"/>
                  </a:ext>
                </a:extLst>
              </a:tr>
              <a:tr h="156641">
                <a:tc>
                  <a:txBody>
                    <a:bodyPr/>
                    <a:lstStyle/>
                    <a:p>
                      <a:pPr algn="l" fontAlgn="b"/>
                      <a:r>
                        <a:rPr lang="en-GB" sz="1100" b="0" i="0" u="none" strike="noStrike">
                          <a:solidFill>
                            <a:srgbClr val="000000"/>
                          </a:solidFill>
                          <a:effectLst/>
                          <a:latin typeface="Calibri" panose="020F0502020204030204" pitchFamily="34" charset="0"/>
                        </a:rPr>
                        <a:t>TTA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111,704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dirty="0">
                          <a:solidFill>
                            <a:srgbClr val="000000"/>
                          </a:solidFill>
                          <a:effectLst/>
                          <a:latin typeface="Calibri" panose="020F0502020204030204" pitchFamily="34" charset="0"/>
                        </a:rPr>
                        <a:t>111,704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00995277"/>
                  </a:ext>
                </a:extLst>
              </a:tr>
              <a:tr h="156641">
                <a:tc>
                  <a:txBody>
                    <a:bodyPr/>
                    <a:lstStyle/>
                    <a:p>
                      <a:pPr algn="l" fontAlgn="b"/>
                      <a:r>
                        <a:rPr lang="en-GB" sz="1100" b="0" i="0" u="none" strike="noStrike">
                          <a:solidFill>
                            <a:srgbClr val="000000"/>
                          </a:solidFill>
                          <a:effectLst/>
                          <a:latin typeface="Calibri" panose="020F0502020204030204" pitchFamily="34" charset="0"/>
                        </a:rPr>
                        <a:t>TTC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173,340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dirty="0">
                          <a:solidFill>
                            <a:srgbClr val="000000"/>
                          </a:solidFill>
                          <a:effectLst/>
                          <a:latin typeface="Calibri" panose="020F0502020204030204" pitchFamily="34" charset="0"/>
                        </a:rPr>
                        <a:t>173,340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6527889"/>
                  </a:ext>
                </a:extLst>
              </a:tr>
              <a:tr h="156641">
                <a:tc>
                  <a:txBody>
                    <a:bodyPr/>
                    <a:lstStyle/>
                    <a:p>
                      <a:pPr algn="l" fontAlgn="b"/>
                      <a:r>
                        <a:rPr lang="en-GB" sz="1100" b="0" i="0" u="none" strike="noStrike">
                          <a:solidFill>
                            <a:srgbClr val="000000"/>
                          </a:solidFill>
                          <a:effectLst/>
                          <a:latin typeface="Calibri" panose="020F0502020204030204" pitchFamily="34" charset="0"/>
                        </a:rPr>
                        <a:t>TSDSI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dirty="0">
                          <a:solidFill>
                            <a:srgbClr val="000000"/>
                          </a:solidFill>
                          <a:effectLst/>
                          <a:latin typeface="Calibri" panose="020F0502020204030204" pitchFamily="34" charset="0"/>
                        </a:rPr>
                        <a:t>91,795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91,795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98502494"/>
                  </a:ext>
                </a:extLst>
              </a:tr>
              <a:tr h="304861">
                <a:tc>
                  <a:txBody>
                    <a:bodyPr/>
                    <a:lstStyle/>
                    <a:p>
                      <a:pPr algn="l" fontAlgn="b"/>
                      <a:r>
                        <a:rPr lang="en-GB" sz="1100" b="0" i="0" u="none" strike="noStrike" dirty="0">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b="0" i="0" u="none" strike="noStrike" kern="1200" dirty="0">
                          <a:solidFill>
                            <a:srgbClr val="000000"/>
                          </a:solidFill>
                          <a:effectLst/>
                          <a:latin typeface="Calibri" panose="020F0502020204030204" pitchFamily="34" charset="0"/>
                          <a:ea typeface="+mn-ea"/>
                          <a:cs typeface="+mn-cs"/>
                        </a:rPr>
                        <a:t>                                                                    4137,975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endParaRPr lang="en-GB" sz="1100" b="0" i="0" u="none" strike="noStrike" kern="1200" dirty="0">
                        <a:solidFill>
                          <a:srgbClr val="000000"/>
                        </a:solidFill>
                        <a:effectLst/>
                        <a:latin typeface="Calibri" panose="020F0502020204030204" pitchFamily="34" charset="0"/>
                        <a:ea typeface="+mn-ea"/>
                        <a:cs typeface="+mn-cs"/>
                      </a:endParaRPr>
                    </a:p>
                    <a:p>
                      <a:pPr marL="0" marR="0" lvl="0" indent="0" algn="r" defTabSz="914400" rtl="0" eaLnBrk="1" fontAlgn="b" latinLnBrk="0" hangingPunct="1">
                        <a:lnSpc>
                          <a:spcPct val="100000"/>
                        </a:lnSpc>
                        <a:spcBef>
                          <a:spcPts val="0"/>
                        </a:spcBef>
                        <a:spcAft>
                          <a:spcPts val="0"/>
                        </a:spcAft>
                        <a:buClrTx/>
                        <a:buSzTx/>
                        <a:buFontTx/>
                        <a:buNone/>
                        <a:tabLst/>
                        <a:defRPr/>
                      </a:pPr>
                      <a:r>
                        <a:rPr lang="en-GB" sz="1100" b="0" i="0" u="none" strike="noStrike" kern="1200" dirty="0">
                          <a:solidFill>
                            <a:srgbClr val="000000"/>
                          </a:solidFill>
                          <a:effectLst/>
                          <a:latin typeface="Calibri" panose="020F0502020204030204" pitchFamily="34" charset="0"/>
                          <a:ea typeface="+mn-ea"/>
                          <a:cs typeface="+mn-cs"/>
                        </a:rPr>
                        <a:t>                                                                    4137,975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4670726"/>
                  </a:ext>
                </a:extLst>
              </a:tr>
            </a:tbl>
          </a:graphicData>
        </a:graphic>
      </p:graphicFrame>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7" name="Subtitle 6">
            <a:extLst>
              <a:ext uri="{FF2B5EF4-FFF2-40B4-BE49-F238E27FC236}">
                <a16:creationId xmlns:a16="http://schemas.microsoft.com/office/drawing/2014/main" id="{47321805-7739-4B90-B7F4-CE6DD90E9902}"/>
              </a:ext>
            </a:extLst>
          </p:cNvPr>
          <p:cNvSpPr txBox="1">
            <a:spLocks/>
          </p:cNvSpPr>
          <p:nvPr/>
        </p:nvSpPr>
        <p:spPr bwMode="auto">
          <a:xfrm>
            <a:off x="889233" y="1163638"/>
            <a:ext cx="10779853" cy="4826101"/>
          </a:xfrm>
          <a:prstGeom prst="rect">
            <a:avLst/>
          </a:prstGeom>
          <a:noFill/>
          <a:ln w="9525">
            <a:noFill/>
            <a:miter lim="800000"/>
            <a:headEnd/>
            <a:tailEnd/>
          </a:ln>
        </p:spPr>
        <p:txBody>
          <a:bodyPr/>
          <a:lstStyle/>
          <a:p>
            <a:pPr>
              <a:spcBef>
                <a:spcPct val="20000"/>
              </a:spcBef>
              <a:defRPr/>
            </a:pPr>
            <a:r>
              <a:rPr lang="en-GB" sz="1800" kern="0" dirty="0">
                <a:latin typeface="+mn-lt"/>
              </a:rPr>
              <a:t>On the expenditure side, the unforeseen pandemic has led to significant underspending as physical meetings have all but ceased and the associated travel cancelled.  There is a slight overspend in the MCC support staff budget line. </a:t>
            </a:r>
            <a:endParaRPr lang="en-GB" sz="1800" i="1"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On the income side, all Partner payments have been received.  </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The expenditure for 2021 amounts to approximately 5182 </a:t>
            </a:r>
            <a:r>
              <a:rPr lang="en-GB" sz="1800" kern="0" dirty="0" err="1">
                <a:latin typeface="+mn-lt"/>
              </a:rPr>
              <a:t>kEUR</a:t>
            </a:r>
            <a:r>
              <a:rPr lang="en-GB" sz="1800" kern="0" dirty="0">
                <a:latin typeface="+mn-lt"/>
              </a:rPr>
              <a:t> from an income of 6028 </a:t>
            </a:r>
            <a:r>
              <a:rPr lang="en-GB" sz="1800" kern="0" dirty="0" err="1">
                <a:latin typeface="+mn-lt"/>
              </a:rPr>
              <a:t>kEUR</a:t>
            </a:r>
            <a:r>
              <a:rPr lang="en-GB" sz="1800" kern="0" dirty="0">
                <a:latin typeface="+mn-lt"/>
              </a:rPr>
              <a:t>, resulting in a budget surplus of approximately 846 </a:t>
            </a:r>
            <a:r>
              <a:rPr lang="en-GB" sz="1800" kern="0" dirty="0" err="1">
                <a:latin typeface="+mn-lt"/>
              </a:rPr>
              <a:t>kEUR</a:t>
            </a:r>
            <a:r>
              <a:rPr lang="en-GB" sz="1800" kern="0" dirty="0">
                <a:latin typeface="+mn-lt"/>
              </a:rPr>
              <a:t>.   A detailed explanation of the budget surplus can be found in document OP47_06.</a:t>
            </a: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solidFill>
                  <a:srgbClr val="003366"/>
                </a:solidFill>
              </a:rPr>
              <a:t> </a:t>
            </a:r>
            <a:r>
              <a:rPr lang="en-US" altLang="en-US" sz="1800" dirty="0"/>
              <a:t>Personnel (MCC Staff)</a:t>
            </a:r>
          </a:p>
          <a:p>
            <a:pPr>
              <a:lnSpc>
                <a:spcPct val="90000"/>
              </a:lnSpc>
              <a:buFont typeface="Wingdings" panose="05000000000000000000" pitchFamily="2" charset="2"/>
              <a:buChar char="Ø"/>
            </a:pPr>
            <a:r>
              <a:rPr lang="en-US" altLang="en-US" sz="1800" dirty="0"/>
              <a:t> Personnel (MCC Seconded Experts)</a:t>
            </a:r>
          </a:p>
          <a:p>
            <a:pPr>
              <a:lnSpc>
                <a:spcPct val="90000"/>
              </a:lnSpc>
              <a:buFont typeface="Wingdings" panose="05000000000000000000" pitchFamily="2" charset="2"/>
              <a:buChar char="Ø"/>
            </a:pPr>
            <a:r>
              <a:rPr lang="en-US" altLang="en-US" sz="1800" dirty="0"/>
              <a:t> Personnel (IT support staff)</a:t>
            </a:r>
          </a:p>
          <a:p>
            <a:pPr>
              <a:lnSpc>
                <a:spcPct val="90000"/>
              </a:lnSpc>
              <a:buFont typeface="Wingdings" panose="05000000000000000000" pitchFamily="2" charset="2"/>
              <a:buChar char="Ø"/>
            </a:pPr>
            <a:r>
              <a:rPr lang="en-US" altLang="en-US" sz="1800" dirty="0"/>
              <a:t> Personnel (TTCN testing support staff)</a:t>
            </a:r>
          </a:p>
          <a:p>
            <a:pPr>
              <a:lnSpc>
                <a:spcPct val="90000"/>
              </a:lnSpc>
              <a:buFont typeface="Wingdings" panose="05000000000000000000" pitchFamily="2" charset="2"/>
              <a:buChar char="Ø"/>
            </a:pPr>
            <a:r>
              <a:rPr lang="en-US" altLang="en-US" sz="1800" dirty="0"/>
              <a:t> Personnel (TTCN STF 160 contractors)</a:t>
            </a:r>
          </a:p>
          <a:p>
            <a:pPr>
              <a:lnSpc>
                <a:spcPct val="90000"/>
              </a:lnSpc>
              <a:buFont typeface="Wingdings" panose="05000000000000000000" pitchFamily="2" charset="2"/>
              <a:buChar char="Ø"/>
            </a:pPr>
            <a:r>
              <a:rPr lang="en-US" altLang="en-US" sz="1800" dirty="0"/>
              <a:t> Voluntary Funding (TTCN STF 160P, 160GCF &amp; 160Q contractors)</a:t>
            </a:r>
          </a:p>
          <a:p>
            <a:pPr>
              <a:lnSpc>
                <a:spcPct val="90000"/>
              </a:lnSpc>
              <a:buFont typeface="Wingdings" panose="05000000000000000000" pitchFamily="2" charset="2"/>
              <a:buChar char="Ø"/>
            </a:pPr>
            <a:r>
              <a:rPr lang="en-US" altLang="en-US" sz="1800" dirty="0"/>
              <a:t> Travel and subsistence </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Staff)</a:t>
            </a:r>
          </a:p>
        </p:txBody>
      </p:sp>
      <p:sp>
        <p:nvSpPr>
          <p:cNvPr id="6" name="Subtitle 6"/>
          <p:cNvSpPr txBox="1">
            <a:spLocks/>
          </p:cNvSpPr>
          <p:nvPr/>
        </p:nvSpPr>
        <p:spPr bwMode="auto">
          <a:xfrm>
            <a:off x="998290" y="1493240"/>
            <a:ext cx="10016455" cy="4278386"/>
          </a:xfrm>
          <a:prstGeom prst="rect">
            <a:avLst/>
          </a:prstGeom>
          <a:noFill/>
          <a:ln w="9525">
            <a:noFill/>
            <a:miter lim="800000"/>
            <a:headEnd/>
            <a:tailEnd/>
          </a:ln>
        </p:spPr>
        <p:txBody>
          <a:bodyPr/>
          <a:lstStyle/>
          <a:p>
            <a:pPr>
              <a:spcBef>
                <a:spcPct val="20000"/>
              </a:spcBef>
              <a:defRPr/>
            </a:pPr>
            <a:r>
              <a:rPr lang="en-GB" sz="1800" kern="0" dirty="0">
                <a:latin typeface="+mn-lt"/>
              </a:rPr>
              <a:t>During H1 2021 one MCC staff member resigned.  A replacement was recruited but at higher cost due to competence and experience.  There was also a period of handover which incurred cost.</a:t>
            </a:r>
          </a:p>
          <a:p>
            <a:pPr>
              <a:spcBef>
                <a:spcPct val="20000"/>
              </a:spcBef>
              <a:defRPr/>
            </a:pPr>
            <a:r>
              <a:rPr lang="en-GB" sz="1800" i="1" kern="0" dirty="0">
                <a:latin typeface="+mn-lt"/>
              </a:rPr>
              <a:t> </a:t>
            </a:r>
            <a:endParaRPr lang="en-GB" sz="1800" kern="0" dirty="0">
              <a:latin typeface="+mn-lt"/>
            </a:endParaRPr>
          </a:p>
          <a:p>
            <a:pPr>
              <a:spcBef>
                <a:spcPct val="20000"/>
              </a:spcBef>
              <a:defRPr/>
            </a:pPr>
            <a:r>
              <a:rPr lang="en-GB" sz="1800" kern="0" dirty="0">
                <a:latin typeface="+mn-lt"/>
              </a:rPr>
              <a:t>Taking the above into account, expenditure at the end of 2021 under the MCC staff budget line was </a:t>
            </a:r>
          </a:p>
          <a:p>
            <a:pPr>
              <a:spcBef>
                <a:spcPct val="20000"/>
              </a:spcBef>
              <a:defRPr/>
            </a:pPr>
            <a:r>
              <a:rPr lang="en-GB" sz="1800" kern="0" dirty="0">
                <a:latin typeface="+mn-lt"/>
              </a:rPr>
              <a:t>2 261,579 </a:t>
            </a:r>
            <a:r>
              <a:rPr lang="en-GB" sz="1800" kern="0" dirty="0" err="1">
                <a:latin typeface="+mn-lt"/>
              </a:rPr>
              <a:t>kEUR</a:t>
            </a:r>
            <a:r>
              <a:rPr lang="en-GB" sz="1800" kern="0" dirty="0">
                <a:latin typeface="+mn-lt"/>
              </a:rPr>
              <a:t>  out of an annual budget of 2 150 </a:t>
            </a:r>
            <a:r>
              <a:rPr lang="en-GB" sz="1800" kern="0" dirty="0" err="1">
                <a:latin typeface="+mn-lt"/>
              </a:rPr>
              <a:t>kEUR</a:t>
            </a:r>
            <a:r>
              <a:rPr lang="en-GB" sz="1800" kern="0" dirty="0">
                <a:latin typeface="+mn-lt"/>
              </a:rPr>
              <a:t> which represents an overspend of 111,579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Seconded Experts)</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956346" y="1308683"/>
            <a:ext cx="10125512" cy="4630723"/>
          </a:xfrm>
          <a:prstGeom prst="rect">
            <a:avLst/>
          </a:prstGeom>
          <a:noFill/>
          <a:ln w="9525">
            <a:noFill/>
            <a:miter lim="800000"/>
            <a:headEnd/>
            <a:tailEnd/>
          </a:ln>
        </p:spPr>
        <p:txBody>
          <a:bodyPr/>
          <a:lstStyle/>
          <a:p>
            <a:pPr>
              <a:spcBef>
                <a:spcPct val="20000"/>
              </a:spcBef>
              <a:defRPr/>
            </a:pPr>
            <a:r>
              <a:rPr lang="en-GB" sz="1800" kern="0" dirty="0">
                <a:latin typeface="+mn-lt"/>
              </a:rPr>
              <a:t>CCSA, TTA and TSDSI have each provided a seconded expert (in-lieu of payment ) that has worked full time within MCC all through 2021.  </a:t>
            </a:r>
          </a:p>
          <a:p>
            <a:pPr>
              <a:spcBef>
                <a:spcPct val="20000"/>
              </a:spcBef>
              <a:defRPr/>
            </a:pPr>
            <a:endParaRPr lang="en-GB" sz="1800" kern="0" dirty="0">
              <a:latin typeface="+mn-lt"/>
            </a:endParaRPr>
          </a:p>
          <a:p>
            <a:pPr>
              <a:spcBef>
                <a:spcPct val="20000"/>
              </a:spcBef>
              <a:defRPr/>
            </a:pPr>
            <a:r>
              <a:rPr lang="en-GB" sz="1800" kern="0" dirty="0">
                <a:latin typeface="+mn-lt"/>
              </a:rPr>
              <a:t>They each have a value of 136,2 </a:t>
            </a:r>
            <a:r>
              <a:rPr lang="en-GB" sz="1800" kern="0" dirty="0" err="1">
                <a:latin typeface="+mn-lt"/>
              </a:rPr>
              <a:t>kEUR</a:t>
            </a:r>
            <a:r>
              <a:rPr lang="en-GB" sz="1800" kern="0" dirty="0">
                <a:latin typeface="+mn-lt"/>
              </a:rPr>
              <a:t> which has been deducted from the invoices issued to those Partners.</a:t>
            </a:r>
          </a:p>
          <a:p>
            <a:pPr>
              <a:spcBef>
                <a:spcPct val="20000"/>
              </a:spcBef>
              <a:defRPr/>
            </a:pPr>
            <a:endParaRPr lang="en-GB" sz="1800" kern="0" dirty="0">
              <a:latin typeface="+mn-lt"/>
            </a:endParaRPr>
          </a:p>
          <a:p>
            <a:pPr>
              <a:spcBef>
                <a:spcPct val="20000"/>
              </a:spcBef>
              <a:defRPr/>
            </a:pPr>
            <a:r>
              <a:rPr lang="en-GB" sz="1800" kern="0" dirty="0">
                <a:latin typeface="+mn-lt"/>
              </a:rPr>
              <a:t>At the year end the value of these experts totalled 408,6KEUR out of an allocation of 409 </a:t>
            </a:r>
            <a:r>
              <a:rPr lang="en-GB" sz="1800" kern="0" dirty="0" err="1">
                <a:latin typeface="+mn-lt"/>
              </a:rPr>
              <a:t>kEUR</a:t>
            </a:r>
            <a:r>
              <a:rPr lang="en-GB" sz="1800" kern="0" dirty="0">
                <a:latin typeface="+mn-lt"/>
              </a:rPr>
              <a:t>.</a:t>
            </a:r>
          </a:p>
          <a:p>
            <a:pPr>
              <a:spcBef>
                <a:spcPct val="20000"/>
              </a:spcBef>
              <a:defRPr/>
            </a:pPr>
            <a:endParaRPr lang="en-GB" sz="1800" i="1"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sz="2400" b="1" kern="0" dirty="0">
                <a:solidFill>
                  <a:srgbClr val="FF3300"/>
                </a:solidFill>
                <a:latin typeface="+mj-lt"/>
                <a:ea typeface="+mj-ea"/>
                <a:cs typeface="+mj-cs"/>
              </a:rPr>
              <a:t>Personnel</a:t>
            </a:r>
            <a:r>
              <a:rPr lang="en-GB" altLang="en-US" sz="2400" b="1" dirty="0"/>
              <a:t>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931178" y="1484850"/>
            <a:ext cx="10209402" cy="3154261"/>
          </a:xfrm>
          <a:prstGeom prst="rect">
            <a:avLst/>
          </a:prstGeom>
          <a:noFill/>
          <a:ln w="9525">
            <a:noFill/>
            <a:miter lim="800000"/>
            <a:headEnd/>
            <a:tailEnd/>
          </a:ln>
        </p:spPr>
        <p:txBody>
          <a:bodyPr/>
          <a:lstStyle/>
          <a:p>
            <a:pPr>
              <a:spcBef>
                <a:spcPct val="20000"/>
              </a:spcBef>
              <a:defRPr/>
            </a:pPr>
            <a:r>
              <a:rPr lang="en-GB" sz="1800" kern="0" dirty="0">
                <a:latin typeface="+mn-lt"/>
              </a:rPr>
              <a:t>The pandemic situation had a widespread impact on 3GPP during 2021.  No physical meetings were held during this period hence no onsite IT support was required. </a:t>
            </a:r>
          </a:p>
          <a:p>
            <a:pPr>
              <a:spcBef>
                <a:spcPct val="20000"/>
              </a:spcBef>
              <a:defRPr/>
            </a:pPr>
            <a:endParaRPr lang="en-GB" sz="1800" kern="0" dirty="0">
              <a:latin typeface="+mn-lt"/>
            </a:endParaRPr>
          </a:p>
          <a:p>
            <a:pPr>
              <a:spcBef>
                <a:spcPct val="20000"/>
              </a:spcBef>
              <a:defRPr/>
            </a:pPr>
            <a:r>
              <a:rPr lang="en-GB" sz="1800" kern="0" dirty="0">
                <a:latin typeface="+mn-lt"/>
              </a:rPr>
              <a:t>The IT Support Staff spent 17 working days developing infrastructure for future 3GPP meetings and providing support to the on-line tools used in virtual meetings (e.g. TOHRU).</a:t>
            </a:r>
          </a:p>
          <a:p>
            <a:pPr>
              <a:spcBef>
                <a:spcPct val="20000"/>
              </a:spcBef>
              <a:defRPr/>
            </a:pPr>
            <a:endParaRPr lang="en-GB" sz="1800" kern="0" dirty="0">
              <a:latin typeface="+mn-lt"/>
            </a:endParaRPr>
          </a:p>
          <a:p>
            <a:pPr>
              <a:spcBef>
                <a:spcPct val="20000"/>
              </a:spcBef>
              <a:defRPr/>
            </a:pPr>
            <a:r>
              <a:rPr lang="en-GB" sz="1800" kern="0" dirty="0">
                <a:latin typeface="+mn-lt"/>
              </a:rPr>
              <a:t>Taking the above into account, expenditure at the end of 2021 under the IT support staff budget line was</a:t>
            </a:r>
          </a:p>
          <a:p>
            <a:pPr>
              <a:spcBef>
                <a:spcPct val="20000"/>
              </a:spcBef>
              <a:defRPr/>
            </a:pPr>
            <a:r>
              <a:rPr lang="en-GB" sz="1800" kern="0" dirty="0">
                <a:latin typeface="+mn-lt"/>
              </a:rPr>
              <a:t> 10,2 </a:t>
            </a:r>
            <a:r>
              <a:rPr lang="en-GB" sz="1800" kern="0" dirty="0" err="1">
                <a:latin typeface="+mn-lt"/>
              </a:rPr>
              <a:t>kEUR</a:t>
            </a:r>
            <a:r>
              <a:rPr lang="en-GB" sz="1800" kern="0" dirty="0">
                <a:latin typeface="+mn-lt"/>
              </a:rPr>
              <a:t> out of an annual budget of 137 </a:t>
            </a:r>
            <a:r>
              <a:rPr lang="en-GB" sz="1800" kern="0" dirty="0" err="1">
                <a:latin typeface="+mn-lt"/>
              </a:rPr>
              <a:t>kEUR</a:t>
            </a:r>
            <a:r>
              <a:rPr lang="en-GB" sz="1800" kern="0" dirty="0">
                <a:latin typeface="+mn-lt"/>
              </a:rPr>
              <a:t>.  This represents an underspend of 126,8 </a:t>
            </a:r>
            <a:r>
              <a:rPr lang="en-GB" sz="1800" kern="0" dirty="0" err="1">
                <a:latin typeface="+mn-lt"/>
              </a:rPr>
              <a:t>kEUR</a:t>
            </a: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(TTCN testing support staff)</a:t>
            </a: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1149292" y="1635853"/>
            <a:ext cx="10525184" cy="3600744"/>
          </a:xfrm>
          <a:prstGeom prst="rect">
            <a:avLst/>
          </a:prstGeom>
          <a:noFill/>
          <a:ln w="9525">
            <a:noFill/>
            <a:miter lim="800000"/>
            <a:headEnd/>
            <a:tailEnd/>
          </a:ln>
        </p:spPr>
        <p:txBody>
          <a:bodyPr/>
          <a:lstStyle/>
          <a:p>
            <a:pPr>
              <a:spcBef>
                <a:spcPct val="20000"/>
              </a:spcBef>
              <a:defRPr/>
            </a:pPr>
            <a:r>
              <a:rPr lang="en-GB" sz="1800" kern="0" dirty="0">
                <a:latin typeface="+mn-lt"/>
              </a:rPr>
              <a:t>One full-time TTCN support expert is provided to manage the development of TTCN within 3GPP. </a:t>
            </a:r>
          </a:p>
          <a:p>
            <a:pPr>
              <a:spcBef>
                <a:spcPct val="20000"/>
              </a:spcBef>
              <a:defRPr/>
            </a:pPr>
            <a:endParaRPr lang="en-GB" sz="1800" kern="0" dirty="0">
              <a:latin typeface="+mn-lt"/>
            </a:endParaRPr>
          </a:p>
          <a:p>
            <a:pPr>
              <a:spcBef>
                <a:spcPct val="20000"/>
              </a:spcBef>
              <a:defRPr/>
            </a:pPr>
            <a:r>
              <a:rPr lang="en-GB" sz="1800" kern="0" dirty="0">
                <a:latin typeface="+mn-lt"/>
              </a:rPr>
              <a:t>The cost of that expert at the end of 2021 was  138,634 </a:t>
            </a:r>
            <a:r>
              <a:rPr lang="en-GB" sz="1800" kern="0" dirty="0" err="1">
                <a:latin typeface="+mn-lt"/>
              </a:rPr>
              <a:t>kEUR</a:t>
            </a:r>
            <a:r>
              <a:rPr lang="en-GB" sz="1800" kern="0" dirty="0">
                <a:latin typeface="+mn-lt"/>
              </a:rPr>
              <a:t> out of an annual budget of 139 </a:t>
            </a:r>
            <a:r>
              <a:rPr lang="en-GB" sz="1800" kern="0" dirty="0" err="1">
                <a:latin typeface="+mn-lt"/>
              </a:rPr>
              <a:t>kEUR</a:t>
            </a:r>
            <a:r>
              <a:rPr lang="en-GB" sz="1800" kern="0" dirty="0">
                <a:latin typeface="+mn-lt"/>
              </a:rPr>
              <a:t>.  This represents an underspend of 0,366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Personnel </a:t>
            </a:r>
            <a:r>
              <a:rPr lang="en-GB" sz="2400" b="1" kern="0" dirty="0">
                <a:solidFill>
                  <a:srgbClr val="FF3300"/>
                </a:solidFill>
                <a:latin typeface="+mn-lt"/>
              </a:rPr>
              <a:t>(TTCN </a:t>
            </a:r>
            <a:r>
              <a:rPr lang="en-GB" sz="2400" b="1" kern="0" dirty="0">
                <a:solidFill>
                  <a:srgbClr val="FF3300"/>
                </a:solidFill>
                <a:latin typeface="+mn-lt"/>
                <a:ea typeface="+mj-ea"/>
                <a:cs typeface="+mj-cs"/>
              </a:rPr>
              <a:t>STF 160 contractors)</a:t>
            </a:r>
          </a:p>
        </p:txBody>
      </p:sp>
      <p:sp>
        <p:nvSpPr>
          <p:cNvPr id="9" name="Subtitle 6">
            <a:extLst>
              <a:ext uri="{FF2B5EF4-FFF2-40B4-BE49-F238E27FC236}">
                <a16:creationId xmlns:a16="http://schemas.microsoft.com/office/drawing/2014/main" id="{737227D7-5D1C-4F27-A235-27E41315B803}"/>
              </a:ext>
            </a:extLst>
          </p:cNvPr>
          <p:cNvSpPr txBox="1">
            <a:spLocks/>
          </p:cNvSpPr>
          <p:nvPr/>
        </p:nvSpPr>
        <p:spPr bwMode="auto">
          <a:xfrm>
            <a:off x="1140904" y="1686187"/>
            <a:ext cx="9773174" cy="1828800"/>
          </a:xfrm>
          <a:prstGeom prst="rect">
            <a:avLst/>
          </a:prstGeom>
          <a:noFill/>
          <a:ln w="9525">
            <a:noFill/>
            <a:miter lim="800000"/>
            <a:headEnd/>
            <a:tailEnd/>
          </a:ln>
        </p:spPr>
        <p:txBody>
          <a:bodyPr/>
          <a:lstStyle/>
          <a:p>
            <a:pPr>
              <a:spcBef>
                <a:spcPct val="20000"/>
              </a:spcBef>
              <a:defRPr/>
            </a:pPr>
            <a:r>
              <a:rPr lang="en-GB" sz="1800" kern="0" dirty="0">
                <a:latin typeface="+mn-lt"/>
              </a:rPr>
              <a:t>At the end of 2021, 702,6 </a:t>
            </a:r>
            <a:r>
              <a:rPr lang="en-GB" sz="1800" kern="0" dirty="0" err="1">
                <a:latin typeface="+mn-lt"/>
              </a:rPr>
              <a:t>kEUR</a:t>
            </a:r>
            <a:r>
              <a:rPr lang="en-GB" sz="1800" kern="0" dirty="0">
                <a:latin typeface="+mn-lt"/>
              </a:rPr>
              <a:t> of contracts were established for STF160 out of the annual budget of 754 </a:t>
            </a:r>
            <a:r>
              <a:rPr lang="en-GB" sz="1800" kern="0" dirty="0" err="1">
                <a:latin typeface="+mn-lt"/>
              </a:rPr>
              <a:t>kEUR</a:t>
            </a:r>
            <a:r>
              <a:rPr lang="en-GB" sz="1800" kern="0" dirty="0">
                <a:latin typeface="+mn-lt"/>
              </a:rPr>
              <a:t>. </a:t>
            </a:r>
          </a:p>
          <a:p>
            <a:pPr>
              <a:spcBef>
                <a:spcPct val="20000"/>
              </a:spcBef>
              <a:defRPr/>
            </a:pPr>
            <a:r>
              <a:rPr lang="en-GB" sz="1800" kern="0" dirty="0">
                <a:latin typeface="+mn-lt"/>
              </a:rPr>
              <a:t>This represents an underspend of 51,4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0000"/>
          </a:bodyPr>
          <a:lstStyle/>
          <a:p>
            <a:pPr algn="ctr">
              <a:defRPr/>
            </a:pPr>
            <a:r>
              <a:rPr lang="en-GB" sz="2400" b="1" kern="0" dirty="0">
                <a:solidFill>
                  <a:srgbClr val="FF3300"/>
                </a:solidFill>
                <a:latin typeface="+mj-lt"/>
                <a:ea typeface="+mj-ea"/>
                <a:cs typeface="+mj-cs"/>
              </a:rPr>
              <a:t>Voluntary Funding</a:t>
            </a:r>
            <a:r>
              <a:rPr lang="en-GB" sz="2400" b="1" kern="0" dirty="0">
                <a:solidFill>
                  <a:srgbClr val="FF3300"/>
                </a:solidFill>
                <a:latin typeface="+mj-lt"/>
              </a:rPr>
              <a:t> (TTCN STF </a:t>
            </a:r>
            <a:r>
              <a:rPr lang="en-GB" sz="2400" b="1" kern="0" dirty="0">
                <a:solidFill>
                  <a:srgbClr val="FF3300"/>
                </a:solidFill>
                <a:latin typeface="+mj-lt"/>
                <a:ea typeface="+mj-ea"/>
                <a:cs typeface="+mj-cs"/>
              </a:rPr>
              <a:t>160P, 160GCF and 160Q contractors)</a:t>
            </a:r>
          </a:p>
        </p:txBody>
      </p:sp>
      <p:sp>
        <p:nvSpPr>
          <p:cNvPr id="8" name="Subtitle 6">
            <a:extLst>
              <a:ext uri="{FF2B5EF4-FFF2-40B4-BE49-F238E27FC236}">
                <a16:creationId xmlns:a16="http://schemas.microsoft.com/office/drawing/2014/main" id="{74111305-2FC7-44DF-BC29-847A9716DD79}"/>
              </a:ext>
            </a:extLst>
          </p:cNvPr>
          <p:cNvSpPr txBox="1">
            <a:spLocks/>
          </p:cNvSpPr>
          <p:nvPr/>
        </p:nvSpPr>
        <p:spPr bwMode="auto">
          <a:xfrm>
            <a:off x="1266738" y="1484851"/>
            <a:ext cx="10212088" cy="2357307"/>
          </a:xfrm>
          <a:prstGeom prst="rect">
            <a:avLst/>
          </a:prstGeom>
          <a:noFill/>
          <a:ln w="9525">
            <a:noFill/>
            <a:miter lim="800000"/>
            <a:headEnd/>
            <a:tailEnd/>
          </a:ln>
        </p:spPr>
        <p:txBody>
          <a:bodyPr/>
          <a:lstStyle/>
          <a:p>
            <a:pPr>
              <a:spcBef>
                <a:spcPct val="20000"/>
              </a:spcBef>
              <a:defRPr/>
            </a:pPr>
            <a:r>
              <a:rPr lang="en-GB" sz="1800" kern="0" dirty="0">
                <a:latin typeface="+mn-lt"/>
              </a:rPr>
              <a:t>The following voluntary funds were provided for TTCN development:</a:t>
            </a:r>
          </a:p>
          <a:p>
            <a:pPr>
              <a:spcBef>
                <a:spcPct val="20000"/>
              </a:spcBef>
              <a:defRPr/>
            </a:pPr>
            <a:endParaRPr lang="en-GB" sz="1800" kern="0" dirty="0">
              <a:latin typeface="+mn-lt"/>
            </a:endParaRP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funded by PTCRB/CTIA</a:t>
            </a: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funded by GCF (39kEUR unpaid, expected to be received by 1 April 2022)</a:t>
            </a:r>
          </a:p>
          <a:p>
            <a:pPr marL="285750" indent="-285750">
              <a:spcBef>
                <a:spcPct val="20000"/>
              </a:spcBef>
              <a:buFont typeface="Arial" panose="020B0604020202020204" pitchFamily="34" charset="0"/>
              <a:buChar char="•"/>
              <a:defRPr/>
            </a:pPr>
            <a:r>
              <a:rPr lang="en-GB" sz="1800" kern="0" dirty="0">
                <a:latin typeface="+mn-lt"/>
              </a:rPr>
              <a:t> 26 </a:t>
            </a:r>
            <a:r>
              <a:rPr lang="en-GB" sz="1800" kern="0" dirty="0" err="1">
                <a:latin typeface="+mn-lt"/>
              </a:rPr>
              <a:t>kEUR</a:t>
            </a:r>
            <a:r>
              <a:rPr lang="en-GB" sz="1800" kern="0" dirty="0">
                <a:latin typeface="+mn-lt"/>
              </a:rPr>
              <a:t> funded by Qualcomm</a:t>
            </a:r>
          </a:p>
          <a:p>
            <a:pPr>
              <a:spcBef>
                <a:spcPct val="20000"/>
              </a:spcBef>
              <a:defRPr/>
            </a:pPr>
            <a:endParaRPr lang="en-GB" sz="1800" kern="0" dirty="0">
              <a:latin typeface="+mn-lt"/>
            </a:endParaRPr>
          </a:p>
          <a:p>
            <a:pPr>
              <a:spcBef>
                <a:spcPct val="20000"/>
              </a:spcBef>
              <a:defRPr/>
            </a:pPr>
            <a:r>
              <a:rPr lang="en-GB" sz="1800" kern="0" dirty="0">
                <a:latin typeface="+mn-lt"/>
              </a:rPr>
              <a:t>By the end of 2021, all of the above funds were exhausted.</a:t>
            </a:r>
          </a:p>
          <a:p>
            <a:pPr>
              <a:spcBef>
                <a:spcPct val="20000"/>
              </a:spcBef>
              <a:defRPr/>
            </a:pPr>
            <a:endParaRPr lang="en-GB" sz="1800" i="1" kern="0" dirty="0">
              <a:latin typeface="+mn-lt"/>
            </a:endParaRPr>
          </a:p>
          <a:p>
            <a:pPr>
              <a:spcBef>
                <a:spcPct val="20000"/>
              </a:spcBef>
              <a:defRPr/>
            </a:pPr>
            <a:endParaRPr lang="en-GB" sz="1800" kern="0" dirty="0">
              <a:highlight>
                <a:srgbClr val="FFFF00"/>
              </a:highlight>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Travel and subsistence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9</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1140902" y="1451295"/>
            <a:ext cx="10337923" cy="3173972"/>
          </a:xfrm>
          <a:prstGeom prst="rect">
            <a:avLst/>
          </a:prstGeom>
          <a:noFill/>
          <a:ln w="9525">
            <a:noFill/>
            <a:miter lim="800000"/>
            <a:headEnd/>
            <a:tailEnd/>
          </a:ln>
        </p:spPr>
        <p:txBody>
          <a:bodyPr/>
          <a:lstStyle/>
          <a:p>
            <a:pPr>
              <a:spcBef>
                <a:spcPct val="20000"/>
              </a:spcBef>
              <a:defRPr/>
            </a:pPr>
            <a:r>
              <a:rPr lang="en-GB" sz="1800" kern="0" dirty="0">
                <a:latin typeface="+mn-lt"/>
              </a:rPr>
              <a:t>The pandemic situation has led to the cancellation of all face-to-face meetings during 2021.  </a:t>
            </a:r>
          </a:p>
          <a:p>
            <a:pPr>
              <a:spcBef>
                <a:spcPct val="20000"/>
              </a:spcBef>
              <a:defRPr/>
            </a:pPr>
            <a:endParaRPr lang="en-GB" sz="1800" kern="0" dirty="0">
              <a:latin typeface="+mn-lt"/>
            </a:endParaRPr>
          </a:p>
          <a:p>
            <a:pPr>
              <a:spcBef>
                <a:spcPct val="20000"/>
              </a:spcBef>
              <a:defRPr/>
            </a:pPr>
            <a:r>
              <a:rPr lang="en-GB" sz="1800" kern="0" dirty="0">
                <a:latin typeface="+mn-lt"/>
              </a:rPr>
              <a:t>Due to the reimbursement of a travel reservation, expenditure at the end of  2021 under the travel and subsistence budget line was -180 EUR out of an annual budget of 525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There is therefore 525,180 </a:t>
            </a:r>
            <a:r>
              <a:rPr lang="en-GB" sz="1800" kern="0" dirty="0" err="1">
                <a:latin typeface="+mn-lt"/>
              </a:rPr>
              <a:t>kEUR</a:t>
            </a:r>
            <a:r>
              <a:rPr lang="en-GB" sz="1800" kern="0" dirty="0">
                <a:latin typeface="+mn-lt"/>
              </a:rPr>
              <a:t> remaining in this budget line.</a:t>
            </a: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35292</TotalTime>
  <Words>1039</Words>
  <Application>Microsoft Office PowerPoint</Application>
  <PresentationFormat>Widescreen</PresentationFormat>
  <Paragraphs>184</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Times New Roman</vt:lpstr>
      <vt:lpstr>Wingdings</vt:lpstr>
      <vt:lpstr>Office Theme</vt:lpstr>
      <vt:lpstr>  Summary of 2021 Income and Expenditure </vt:lpstr>
      <vt:lpstr>Contents</vt:lpstr>
      <vt:lpstr>PowerPoint Presentation</vt:lpstr>
      <vt:lpstr>PowerPoint Presentation</vt:lpstr>
      <vt:lpstr>Personnel (IT support staff) </vt:lpstr>
      <vt:lpstr>PowerPoint Presentation</vt:lpstr>
      <vt:lpstr>PowerPoint Presentation</vt:lpstr>
      <vt:lpstr>PowerPoint Presentation</vt:lpstr>
      <vt:lpstr>Travel and subsistence</vt:lpstr>
      <vt:lpstr>Promotion and marketing materials</vt:lpstr>
      <vt:lpstr>Trainings</vt:lpstr>
      <vt:lpstr>Overheads</vt:lpstr>
      <vt:lpstr>Contingency</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1115</cp:revision>
  <cp:lastPrinted>2021-09-13T13:10:36Z</cp:lastPrinted>
  <dcterms:created xsi:type="dcterms:W3CDTF">2008-08-30T09:32:10Z</dcterms:created>
  <dcterms:modified xsi:type="dcterms:W3CDTF">2022-03-15T14:09:21Z</dcterms:modified>
</cp:coreProperties>
</file>