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62" r:id="rId5"/>
    <p:sldId id="363" r:id="rId6"/>
    <p:sldId id="927" r:id="rId7"/>
    <p:sldId id="907" r:id="rId8"/>
    <p:sldId id="929" r:id="rId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E0E"/>
    <a:srgbClr val="C00000"/>
    <a:srgbClr val="B3B1B2"/>
    <a:srgbClr val="00C6FB"/>
    <a:srgbClr val="33CC33"/>
    <a:srgbClr val="66CCFF"/>
    <a:srgbClr val="C6D254"/>
    <a:srgbClr val="00FF99"/>
    <a:srgbClr val="339966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84136" autoAdjust="0"/>
  </p:normalViewPr>
  <p:slideViewPr>
    <p:cSldViewPr snapToGrid="0" showGuides="1">
      <p:cViewPr varScale="1">
        <p:scale>
          <a:sx n="72" d="100"/>
          <a:sy n="72" d="100"/>
        </p:scale>
        <p:origin x="138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930" y="90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0DE75937-625F-4910-A2C6-FDB395686456}"/>
    <pc:docChg chg="modSld">
      <pc:chgData name="Adrian Scrase" userId="c433f16e-0562-4556-87af-24c4f609effe" providerId="ADAL" clId="{0DE75937-625F-4910-A2C6-FDB395686456}" dt="2021-10-12T07:22:34.348" v="3" actId="20577"/>
      <pc:docMkLst>
        <pc:docMk/>
      </pc:docMkLst>
      <pc:sldChg chg="modSp mod">
        <pc:chgData name="Adrian Scrase" userId="c433f16e-0562-4556-87af-24c4f609effe" providerId="ADAL" clId="{0DE75937-625F-4910-A2C6-FDB395686456}" dt="2021-10-12T07:22:34.348" v="3" actId="20577"/>
        <pc:sldMkLst>
          <pc:docMk/>
          <pc:sldMk cId="0" sldId="362"/>
        </pc:sldMkLst>
        <pc:spChg chg="mod">
          <ac:chgData name="Adrian Scrase" userId="c433f16e-0562-4556-87af-24c4f609effe" providerId="ADAL" clId="{0DE75937-625F-4910-A2C6-FDB395686456}" dt="2021-10-12T07:22:34.348" v="3" actId="20577"/>
          <ac:spMkLst>
            <pc:docMk/>
            <pc:sldMk cId="0" sldId="362"/>
            <ac:spMk id="3" creationId="{75AF7A21-A7C7-4EA4-9DB2-BA3B36DEDCE6}"/>
          </ac:spMkLst>
        </pc:spChg>
      </pc:sldChg>
    </pc:docChg>
  </pc:docChgLst>
  <pc:docChgLst>
    <pc:chgData name="Kevin Flynn" userId="8512d3b6-9e1b-4dce-bd11-e4335739214c" providerId="ADAL" clId="{6BCB171A-F45A-41E5-9986-D154D71F351E}"/>
    <pc:docChg chg="undo custSel modSld sldOrd">
      <pc:chgData name="Kevin Flynn" userId="8512d3b6-9e1b-4dce-bd11-e4335739214c" providerId="ADAL" clId="{6BCB171A-F45A-41E5-9986-D154D71F351E}" dt="2020-07-14T11:02:50.661" v="339" actId="1076"/>
      <pc:docMkLst>
        <pc:docMk/>
      </pc:docMkLst>
      <pc:sldChg chg="modSp">
        <pc:chgData name="Kevin Flynn" userId="8512d3b6-9e1b-4dce-bd11-e4335739214c" providerId="ADAL" clId="{6BCB171A-F45A-41E5-9986-D154D71F351E}" dt="2020-07-14T10:35:08.333" v="224" actId="1076"/>
        <pc:sldMkLst>
          <pc:docMk/>
          <pc:sldMk cId="3971453128" sldId="260"/>
        </pc:sldMkLst>
        <pc:picChg chg="mod">
          <ac:chgData name="Kevin Flynn" userId="8512d3b6-9e1b-4dce-bd11-e4335739214c" providerId="ADAL" clId="{6BCB171A-F45A-41E5-9986-D154D71F351E}" dt="2020-07-14T10:35:08.333" v="224" actId="1076"/>
          <ac:picMkLst>
            <pc:docMk/>
            <pc:sldMk cId="3971453128" sldId="260"/>
            <ac:picMk id="4" creationId="{C18C837C-8E4C-4405-ABDB-64B24635E04F}"/>
          </ac:picMkLst>
        </pc:picChg>
        <pc:picChg chg="mod">
          <ac:chgData name="Kevin Flynn" userId="8512d3b6-9e1b-4dce-bd11-e4335739214c" providerId="ADAL" clId="{6BCB171A-F45A-41E5-9986-D154D71F351E}" dt="2020-07-14T10:35:05.244" v="223" actId="14100"/>
          <ac:picMkLst>
            <pc:docMk/>
            <pc:sldMk cId="3971453128" sldId="260"/>
            <ac:picMk id="5" creationId="{D1348FDA-97DB-4068-AA7B-3183DF1EB9C2}"/>
          </ac:picMkLst>
        </pc:picChg>
      </pc:sldChg>
      <pc:sldChg chg="modSp">
        <pc:chgData name="Kevin Flynn" userId="8512d3b6-9e1b-4dce-bd11-e4335739214c" providerId="ADAL" clId="{6BCB171A-F45A-41E5-9986-D154D71F351E}" dt="2020-07-14T10:38:59.366" v="251" actId="20577"/>
        <pc:sldMkLst>
          <pc:docMk/>
          <pc:sldMk cId="0" sldId="363"/>
        </pc:sldMkLst>
        <pc:spChg chg="mod">
          <ac:chgData name="Kevin Flynn" userId="8512d3b6-9e1b-4dce-bd11-e4335739214c" providerId="ADAL" clId="{6BCB171A-F45A-41E5-9986-D154D71F351E}" dt="2020-07-14T10:38:59.366" v="251" actId="20577"/>
          <ac:spMkLst>
            <pc:docMk/>
            <pc:sldMk cId="0" sldId="363"/>
            <ac:spMk id="5123" creationId="{C2DEC876-F5D2-42E5-914C-27C882228631}"/>
          </ac:spMkLst>
        </pc:spChg>
      </pc:sldChg>
      <pc:sldChg chg="addSp delSp modSp">
        <pc:chgData name="Kevin Flynn" userId="8512d3b6-9e1b-4dce-bd11-e4335739214c" providerId="ADAL" clId="{6BCB171A-F45A-41E5-9986-D154D71F351E}" dt="2020-07-14T10:38:13.018" v="248" actId="1035"/>
        <pc:sldMkLst>
          <pc:docMk/>
          <pc:sldMk cId="0" sldId="394"/>
        </pc:sldMkLst>
        <pc:picChg chg="add del mod">
          <ac:chgData name="Kevin Flynn" userId="8512d3b6-9e1b-4dce-bd11-e4335739214c" providerId="ADAL" clId="{6BCB171A-F45A-41E5-9986-D154D71F351E}" dt="2020-07-14T10:36:20.846" v="230" actId="478"/>
          <ac:picMkLst>
            <pc:docMk/>
            <pc:sldMk cId="0" sldId="394"/>
            <ac:picMk id="4" creationId="{9F7E31CD-A88C-46B9-94D3-6EA5F12DA438}"/>
          </ac:picMkLst>
        </pc:picChg>
        <pc:picChg chg="mod">
          <ac:chgData name="Kevin Flynn" userId="8512d3b6-9e1b-4dce-bd11-e4335739214c" providerId="ADAL" clId="{6BCB171A-F45A-41E5-9986-D154D71F351E}" dt="2020-07-14T10:38:13.018" v="248" actId="1035"/>
          <ac:picMkLst>
            <pc:docMk/>
            <pc:sldMk cId="0" sldId="394"/>
            <ac:picMk id="7" creationId="{6240FC37-2723-48E5-92F9-01B25C66F433}"/>
          </ac:picMkLst>
        </pc:picChg>
        <pc:picChg chg="del mod">
          <ac:chgData name="Kevin Flynn" userId="8512d3b6-9e1b-4dce-bd11-e4335739214c" providerId="ADAL" clId="{6BCB171A-F45A-41E5-9986-D154D71F351E}" dt="2020-07-14T10:37:55.619" v="239" actId="478"/>
          <ac:picMkLst>
            <pc:docMk/>
            <pc:sldMk cId="0" sldId="394"/>
            <ac:picMk id="8" creationId="{B952AED4-0B27-47CD-8EAD-63781F2AFAE5}"/>
          </ac:picMkLst>
        </pc:picChg>
        <pc:picChg chg="add del mod">
          <ac:chgData name="Kevin Flynn" userId="8512d3b6-9e1b-4dce-bd11-e4335739214c" providerId="ADAL" clId="{6BCB171A-F45A-41E5-9986-D154D71F351E}" dt="2020-07-14T10:36:45.942" v="234" actId="478"/>
          <ac:picMkLst>
            <pc:docMk/>
            <pc:sldMk cId="0" sldId="394"/>
            <ac:picMk id="9" creationId="{0AA14F48-A25D-42A5-AE40-E024735D593A}"/>
          </ac:picMkLst>
        </pc:picChg>
        <pc:picChg chg="add mod">
          <ac:chgData name="Kevin Flynn" userId="8512d3b6-9e1b-4dce-bd11-e4335739214c" providerId="ADAL" clId="{6BCB171A-F45A-41E5-9986-D154D71F351E}" dt="2020-07-14T10:38:10.662" v="244" actId="1035"/>
          <ac:picMkLst>
            <pc:docMk/>
            <pc:sldMk cId="0" sldId="394"/>
            <ac:picMk id="11" creationId="{00B16FF9-E609-4991-BF93-BC5C85F2B974}"/>
          </ac:picMkLst>
        </pc:picChg>
      </pc:sldChg>
      <pc:sldChg chg="modSp">
        <pc:chgData name="Kevin Flynn" userId="8512d3b6-9e1b-4dce-bd11-e4335739214c" providerId="ADAL" clId="{6BCB171A-F45A-41E5-9986-D154D71F351E}" dt="2020-07-14T10:33:41.737" v="215" actId="1076"/>
        <pc:sldMkLst>
          <pc:docMk/>
          <pc:sldMk cId="0" sldId="907"/>
        </pc:sldMkLst>
        <pc:spChg chg="mod">
          <ac:chgData name="Kevin Flynn" userId="8512d3b6-9e1b-4dce-bd11-e4335739214c" providerId="ADAL" clId="{6BCB171A-F45A-41E5-9986-D154D71F351E}" dt="2020-07-14T10:32:25.360" v="187" actId="20577"/>
          <ac:spMkLst>
            <pc:docMk/>
            <pc:sldMk cId="0" sldId="907"/>
            <ac:spMk id="4" creationId="{5D65B6DD-2477-407F-A76F-2E4A1C6D3E10}"/>
          </ac:spMkLst>
        </pc:spChg>
        <pc:spChg chg="mod">
          <ac:chgData name="Kevin Flynn" userId="8512d3b6-9e1b-4dce-bd11-e4335739214c" providerId="ADAL" clId="{6BCB171A-F45A-41E5-9986-D154D71F351E}" dt="2020-07-14T10:32:16.746" v="186" actId="403"/>
          <ac:spMkLst>
            <pc:docMk/>
            <pc:sldMk cId="0" sldId="907"/>
            <ac:spMk id="11" creationId="{35FBA7DF-3D9A-4731-A443-944212E20F01}"/>
          </ac:spMkLst>
        </pc:spChg>
        <pc:spChg chg="mod">
          <ac:chgData name="Kevin Flynn" userId="8512d3b6-9e1b-4dce-bd11-e4335739214c" providerId="ADAL" clId="{6BCB171A-F45A-41E5-9986-D154D71F351E}" dt="2020-07-14T10:33:41.737" v="215" actId="1076"/>
          <ac:spMkLst>
            <pc:docMk/>
            <pc:sldMk cId="0" sldId="907"/>
            <ac:spMk id="29699" creationId="{40726B4C-443E-4446-9F01-CB521299F117}"/>
          </ac:spMkLst>
        </pc:spChg>
      </pc:sldChg>
      <pc:sldChg chg="addSp delSp modSp ord">
        <pc:chgData name="Kevin Flynn" userId="8512d3b6-9e1b-4dce-bd11-e4335739214c" providerId="ADAL" clId="{6BCB171A-F45A-41E5-9986-D154D71F351E}" dt="2020-07-14T11:02:50.661" v="339" actId="1076"/>
        <pc:sldMkLst>
          <pc:docMk/>
          <pc:sldMk cId="0" sldId="928"/>
        </pc:sldMkLst>
        <pc:spChg chg="del">
          <ac:chgData name="Kevin Flynn" userId="8512d3b6-9e1b-4dce-bd11-e4335739214c" providerId="ADAL" clId="{6BCB171A-F45A-41E5-9986-D154D71F351E}" dt="2020-07-14T10:22:07.406" v="0" actId="478"/>
          <ac:spMkLst>
            <pc:docMk/>
            <pc:sldMk cId="0" sldId="928"/>
            <ac:spMk id="4" creationId="{5D705415-D26A-4E98-BFBF-483F4DABD5C0}"/>
          </ac:spMkLst>
        </pc:spChg>
        <pc:spChg chg="add del">
          <ac:chgData name="Kevin Flynn" userId="8512d3b6-9e1b-4dce-bd11-e4335739214c" providerId="ADAL" clId="{6BCB171A-F45A-41E5-9986-D154D71F351E}" dt="2020-07-14T10:29:56.722" v="159"/>
          <ac:spMkLst>
            <pc:docMk/>
            <pc:sldMk cId="0" sldId="928"/>
            <ac:spMk id="5" creationId="{98CC42E0-699A-40F2-9251-F64471CC6D04}"/>
          </ac:spMkLst>
        </pc:spChg>
        <pc:spChg chg="add del">
          <ac:chgData name="Kevin Flynn" userId="8512d3b6-9e1b-4dce-bd11-e4335739214c" providerId="ADAL" clId="{6BCB171A-F45A-41E5-9986-D154D71F351E}" dt="2020-07-14T10:30:03.344" v="161"/>
          <ac:spMkLst>
            <pc:docMk/>
            <pc:sldMk cId="0" sldId="928"/>
            <ac:spMk id="9" creationId="{6025FE09-7B58-448D-BFA2-88C95847B974}"/>
          </ac:spMkLst>
        </pc:spChg>
        <pc:spChg chg="add mod">
          <ac:chgData name="Kevin Flynn" userId="8512d3b6-9e1b-4dce-bd11-e4335739214c" providerId="ADAL" clId="{6BCB171A-F45A-41E5-9986-D154D71F351E}" dt="2020-07-14T10:41:33.453" v="323" actId="14100"/>
          <ac:spMkLst>
            <pc:docMk/>
            <pc:sldMk cId="0" sldId="928"/>
            <ac:spMk id="16" creationId="{E3A5F5DF-08D8-42E3-8648-C9CB520D5D84}"/>
          </ac:spMkLst>
        </pc:spChg>
        <pc:spChg chg="add mod">
          <ac:chgData name="Kevin Flynn" userId="8512d3b6-9e1b-4dce-bd11-e4335739214c" providerId="ADAL" clId="{6BCB171A-F45A-41E5-9986-D154D71F351E}" dt="2020-07-14T10:33:51.770" v="216" actId="2711"/>
          <ac:spMkLst>
            <pc:docMk/>
            <pc:sldMk cId="0" sldId="928"/>
            <ac:spMk id="19" creationId="{1413E06A-0E6A-44FC-A647-7095B652F5F1}"/>
          </ac:spMkLst>
        </pc:spChg>
        <pc:spChg chg="add del mod">
          <ac:chgData name="Kevin Flynn" userId="8512d3b6-9e1b-4dce-bd11-e4335739214c" providerId="ADAL" clId="{6BCB171A-F45A-41E5-9986-D154D71F351E}" dt="2020-07-14T10:40:37.111" v="311" actId="478"/>
          <ac:spMkLst>
            <pc:docMk/>
            <pc:sldMk cId="0" sldId="928"/>
            <ac:spMk id="31746" creationId="{8F386ECA-129E-46ED-BF35-F2F222F5184A}"/>
          </ac:spMkLst>
        </pc:spChg>
        <pc:graphicFrameChg chg="del">
          <ac:chgData name="Kevin Flynn" userId="8512d3b6-9e1b-4dce-bd11-e4335739214c" providerId="ADAL" clId="{6BCB171A-F45A-41E5-9986-D154D71F351E}" dt="2020-07-14T10:22:07.406" v="0" actId="478"/>
          <ac:graphicFrameMkLst>
            <pc:docMk/>
            <pc:sldMk cId="0" sldId="928"/>
            <ac:graphicFrameMk id="6" creationId="{E3EEA724-28E6-4299-BADC-914E7B3A7C85}"/>
          </ac:graphicFrameMkLst>
        </pc:graphicFrameChg>
        <pc:graphicFrameChg chg="del">
          <ac:chgData name="Kevin Flynn" userId="8512d3b6-9e1b-4dce-bd11-e4335739214c" providerId="ADAL" clId="{6BCB171A-F45A-41E5-9986-D154D71F351E}" dt="2020-07-14T10:22:07.406" v="0" actId="478"/>
          <ac:graphicFrameMkLst>
            <pc:docMk/>
            <pc:sldMk cId="0" sldId="928"/>
            <ac:graphicFrameMk id="7" creationId="{B0D228C6-D6C8-4919-8A40-3E95DAA0F00B}"/>
          </ac:graphicFrameMkLst>
        </pc:graphicFrameChg>
        <pc:graphicFrameChg chg="del">
          <ac:chgData name="Kevin Flynn" userId="8512d3b6-9e1b-4dce-bd11-e4335739214c" providerId="ADAL" clId="{6BCB171A-F45A-41E5-9986-D154D71F351E}" dt="2020-07-14T10:22:07.406" v="0" actId="478"/>
          <ac:graphicFrameMkLst>
            <pc:docMk/>
            <pc:sldMk cId="0" sldId="928"/>
            <ac:graphicFrameMk id="8" creationId="{973DC0CE-8082-42EF-B934-98D411E259E4}"/>
          </ac:graphicFrameMkLst>
        </pc:graphicFrameChg>
        <pc:picChg chg="add del mod">
          <ac:chgData name="Kevin Flynn" userId="8512d3b6-9e1b-4dce-bd11-e4335739214c" providerId="ADAL" clId="{6BCB171A-F45A-41E5-9986-D154D71F351E}" dt="2020-07-14T10:41:54.631" v="324" actId="478"/>
          <ac:picMkLst>
            <pc:docMk/>
            <pc:sldMk cId="0" sldId="928"/>
            <ac:picMk id="3" creationId="{F5A4282D-76BC-4F46-B4D8-3AEA33B9494D}"/>
          </ac:picMkLst>
        </pc:picChg>
        <pc:picChg chg="add del mod">
          <ac:chgData name="Kevin Flynn" userId="8512d3b6-9e1b-4dce-bd11-e4335739214c" providerId="ADAL" clId="{6BCB171A-F45A-41E5-9986-D154D71F351E}" dt="2020-07-14T11:02:15.169" v="330" actId="478"/>
          <ac:picMkLst>
            <pc:docMk/>
            <pc:sldMk cId="0" sldId="928"/>
            <ac:picMk id="4" creationId="{9CB657AE-042E-4959-A036-6F23A6483722}"/>
          </ac:picMkLst>
        </pc:picChg>
        <pc:picChg chg="add mod">
          <ac:chgData name="Kevin Flynn" userId="8512d3b6-9e1b-4dce-bd11-e4335739214c" providerId="ADAL" clId="{6BCB171A-F45A-41E5-9986-D154D71F351E}" dt="2020-07-14T11:02:50.661" v="339" actId="1076"/>
          <ac:picMkLst>
            <pc:docMk/>
            <pc:sldMk cId="0" sldId="928"/>
            <ac:picMk id="6" creationId="{2C548AD1-1018-49AA-A473-9767F083DFDB}"/>
          </ac:picMkLst>
        </pc:picChg>
        <pc:picChg chg="del">
          <ac:chgData name="Kevin Flynn" userId="8512d3b6-9e1b-4dce-bd11-e4335739214c" providerId="ADAL" clId="{6BCB171A-F45A-41E5-9986-D154D71F351E}" dt="2020-07-14T10:22:09.633" v="1" actId="478"/>
          <ac:picMkLst>
            <pc:docMk/>
            <pc:sldMk cId="0" sldId="928"/>
            <ac:picMk id="31815" creationId="{83D7392B-84AD-41A5-9CAF-229114EAB4BF}"/>
          </ac:picMkLst>
        </pc:picChg>
        <pc:cxnChg chg="del">
          <ac:chgData name="Kevin Flynn" userId="8512d3b6-9e1b-4dce-bd11-e4335739214c" providerId="ADAL" clId="{6BCB171A-F45A-41E5-9986-D154D71F351E}" dt="2020-07-14T10:22:07.406" v="0" actId="478"/>
          <ac:cxnSpMkLst>
            <pc:docMk/>
            <pc:sldMk cId="0" sldId="928"/>
            <ac:cxnSpMk id="31809" creationId="{A71E10CC-F66B-4271-9387-3C62CE014B94}"/>
          </ac:cxnSpMkLst>
        </pc:cxnChg>
        <pc:cxnChg chg="del">
          <ac:chgData name="Kevin Flynn" userId="8512d3b6-9e1b-4dce-bd11-e4335739214c" providerId="ADAL" clId="{6BCB171A-F45A-41E5-9986-D154D71F351E}" dt="2020-07-14T10:22:07.406" v="0" actId="478"/>
          <ac:cxnSpMkLst>
            <pc:docMk/>
            <pc:sldMk cId="0" sldId="928"/>
            <ac:cxnSpMk id="31810" creationId="{2426AD8D-8871-46D0-BC24-825A2D65CBDC}"/>
          </ac:cxnSpMkLst>
        </pc:cxnChg>
        <pc:cxnChg chg="del">
          <ac:chgData name="Kevin Flynn" userId="8512d3b6-9e1b-4dce-bd11-e4335739214c" providerId="ADAL" clId="{6BCB171A-F45A-41E5-9986-D154D71F351E}" dt="2020-07-14T10:22:07.406" v="0" actId="478"/>
          <ac:cxnSpMkLst>
            <pc:docMk/>
            <pc:sldMk cId="0" sldId="928"/>
            <ac:cxnSpMk id="31811" creationId="{112E6FEA-91C2-41BF-B752-556CED1BB4F0}"/>
          </ac:cxnSpMkLst>
        </pc:cxnChg>
        <pc:cxnChg chg="del">
          <ac:chgData name="Kevin Flynn" userId="8512d3b6-9e1b-4dce-bd11-e4335739214c" providerId="ADAL" clId="{6BCB171A-F45A-41E5-9986-D154D71F351E}" dt="2020-07-14T10:22:07.406" v="0" actId="478"/>
          <ac:cxnSpMkLst>
            <pc:docMk/>
            <pc:sldMk cId="0" sldId="928"/>
            <ac:cxnSpMk id="31812" creationId="{50125CDD-77EB-4F1C-8931-9F4EEB12CC6A}"/>
          </ac:cxnSpMkLst>
        </pc:cxnChg>
        <pc:cxnChg chg="del">
          <ac:chgData name="Kevin Flynn" userId="8512d3b6-9e1b-4dce-bd11-e4335739214c" providerId="ADAL" clId="{6BCB171A-F45A-41E5-9986-D154D71F351E}" dt="2020-07-14T10:22:07.406" v="0" actId="478"/>
          <ac:cxnSpMkLst>
            <pc:docMk/>
            <pc:sldMk cId="0" sldId="928"/>
            <ac:cxnSpMk id="31813" creationId="{D26674AB-7A0E-4408-A7E9-E4C1B9140636}"/>
          </ac:cxnSpMkLst>
        </pc:cxnChg>
        <pc:cxnChg chg="del">
          <ac:chgData name="Kevin Flynn" userId="8512d3b6-9e1b-4dce-bd11-e4335739214c" providerId="ADAL" clId="{6BCB171A-F45A-41E5-9986-D154D71F351E}" dt="2020-07-14T10:22:07.406" v="0" actId="478"/>
          <ac:cxnSpMkLst>
            <pc:docMk/>
            <pc:sldMk cId="0" sldId="928"/>
            <ac:cxnSpMk id="31814" creationId="{177F73A8-7674-4233-A1CE-1702B6037FDE}"/>
          </ac:cxnSpMkLst>
        </pc:cxnChg>
      </pc:sldChg>
    </pc:docChg>
  </pc:docChgLst>
  <pc:docChgLst>
    <pc:chgData name="Kevin Flynn" userId="8512d3b6-9e1b-4dce-bd11-e4335739214c" providerId="ADAL" clId="{0609D388-229C-44EA-AFDD-DFB6B6E40312}"/>
    <pc:docChg chg="undo custSel addSld delSld modSld sldOrd modMainMaster">
      <pc:chgData name="Kevin Flynn" userId="8512d3b6-9e1b-4dce-bd11-e4335739214c" providerId="ADAL" clId="{0609D388-229C-44EA-AFDD-DFB6B6E40312}" dt="2020-06-17T16:13:57.522" v="188"/>
      <pc:docMkLst>
        <pc:docMk/>
      </pc:docMkLst>
      <pc:sldChg chg="addSp modSp">
        <pc:chgData name="Kevin Flynn" userId="8512d3b6-9e1b-4dce-bd11-e4335739214c" providerId="ADAL" clId="{0609D388-229C-44EA-AFDD-DFB6B6E40312}" dt="2020-06-17T15:36:58.709" v="186" actId="1036"/>
        <pc:sldMkLst>
          <pc:docMk/>
          <pc:sldMk cId="3971453128" sldId="260"/>
        </pc:sldMkLst>
        <pc:spChg chg="mod ord">
          <ac:chgData name="Kevin Flynn" userId="8512d3b6-9e1b-4dce-bd11-e4335739214c" providerId="ADAL" clId="{0609D388-229C-44EA-AFDD-DFB6B6E40312}" dt="2020-06-17T15:35:00.483" v="143" actId="14100"/>
          <ac:spMkLst>
            <pc:docMk/>
            <pc:sldMk cId="3971453128" sldId="260"/>
            <ac:spMk id="2" creationId="{0B6EEE71-0939-456C-9BCE-4B9792F559BF}"/>
          </ac:spMkLst>
        </pc:spChg>
        <pc:spChg chg="add mod">
          <ac:chgData name="Kevin Flynn" userId="8512d3b6-9e1b-4dce-bd11-e4335739214c" providerId="ADAL" clId="{0609D388-229C-44EA-AFDD-DFB6B6E40312}" dt="2020-06-17T15:35:24.475" v="152" actId="20577"/>
          <ac:spMkLst>
            <pc:docMk/>
            <pc:sldMk cId="3971453128" sldId="260"/>
            <ac:spMk id="8" creationId="{01202820-DCDE-4DB0-91F8-90092D3B630A}"/>
          </ac:spMkLst>
        </pc:spChg>
        <pc:picChg chg="mod">
          <ac:chgData name="Kevin Flynn" userId="8512d3b6-9e1b-4dce-bd11-e4335739214c" providerId="ADAL" clId="{0609D388-229C-44EA-AFDD-DFB6B6E40312}" dt="2020-06-17T15:36:49.294" v="178" actId="1076"/>
          <ac:picMkLst>
            <pc:docMk/>
            <pc:sldMk cId="3971453128" sldId="260"/>
            <ac:picMk id="4" creationId="{C18C837C-8E4C-4405-ABDB-64B24635E04F}"/>
          </ac:picMkLst>
        </pc:picChg>
        <pc:picChg chg="mod">
          <ac:chgData name="Kevin Flynn" userId="8512d3b6-9e1b-4dce-bd11-e4335739214c" providerId="ADAL" clId="{0609D388-229C-44EA-AFDD-DFB6B6E40312}" dt="2020-06-17T15:36:29.631" v="174" actId="1076"/>
          <ac:picMkLst>
            <pc:docMk/>
            <pc:sldMk cId="3971453128" sldId="260"/>
            <ac:picMk id="5" creationId="{D1348FDA-97DB-4068-AA7B-3183DF1EB9C2}"/>
          </ac:picMkLst>
        </pc:picChg>
        <pc:picChg chg="mod">
          <ac:chgData name="Kevin Flynn" userId="8512d3b6-9e1b-4dce-bd11-e4335739214c" providerId="ADAL" clId="{0609D388-229C-44EA-AFDD-DFB6B6E40312}" dt="2020-06-17T15:36:58.709" v="186" actId="1036"/>
          <ac:picMkLst>
            <pc:docMk/>
            <pc:sldMk cId="3971453128" sldId="260"/>
            <ac:picMk id="6" creationId="{1C9B5C1C-831E-4D16-8DA3-3AA4A7AE8666}"/>
          </ac:picMkLst>
        </pc:picChg>
        <pc:picChg chg="mod">
          <ac:chgData name="Kevin Flynn" userId="8512d3b6-9e1b-4dce-bd11-e4335739214c" providerId="ADAL" clId="{0609D388-229C-44EA-AFDD-DFB6B6E40312}" dt="2020-06-17T15:35:59.036" v="160" actId="1076"/>
          <ac:picMkLst>
            <pc:docMk/>
            <pc:sldMk cId="3971453128" sldId="260"/>
            <ac:picMk id="7" creationId="{FF3E3983-AFCB-42EC-A40E-2350F4263162}"/>
          </ac:picMkLst>
        </pc:picChg>
      </pc:sldChg>
      <pc:sldChg chg="modSp">
        <pc:chgData name="Kevin Flynn" userId="8512d3b6-9e1b-4dce-bd11-e4335739214c" providerId="ADAL" clId="{0609D388-229C-44EA-AFDD-DFB6B6E40312}" dt="2020-06-17T15:28:05.812" v="88" actId="20577"/>
        <pc:sldMkLst>
          <pc:docMk/>
          <pc:sldMk cId="0" sldId="362"/>
        </pc:sldMkLst>
        <pc:spChg chg="mod">
          <ac:chgData name="Kevin Flynn" userId="8512d3b6-9e1b-4dce-bd11-e4335739214c" providerId="ADAL" clId="{0609D388-229C-44EA-AFDD-DFB6B6E40312}" dt="2020-06-17T15:28:05.812" v="88" actId="20577"/>
          <ac:spMkLst>
            <pc:docMk/>
            <pc:sldMk cId="0" sldId="362"/>
            <ac:spMk id="4099" creationId="{65109CE4-3B5E-4CA5-887C-00ECE79A9F63}"/>
          </ac:spMkLst>
        </pc:spChg>
      </pc:sldChg>
      <pc:sldChg chg="modSp">
        <pc:chgData name="Kevin Flynn" userId="8512d3b6-9e1b-4dce-bd11-e4335739214c" providerId="ADAL" clId="{0609D388-229C-44EA-AFDD-DFB6B6E40312}" dt="2020-06-17T15:28:48.546" v="97" actId="5793"/>
        <pc:sldMkLst>
          <pc:docMk/>
          <pc:sldMk cId="0" sldId="363"/>
        </pc:sldMkLst>
        <pc:spChg chg="mod">
          <ac:chgData name="Kevin Flynn" userId="8512d3b6-9e1b-4dce-bd11-e4335739214c" providerId="ADAL" clId="{0609D388-229C-44EA-AFDD-DFB6B6E40312}" dt="2020-06-17T15:28:48.546" v="97" actId="5793"/>
          <ac:spMkLst>
            <pc:docMk/>
            <pc:sldMk cId="0" sldId="363"/>
            <ac:spMk id="5123" creationId="{C2DEC876-F5D2-42E5-914C-27C882228631}"/>
          </ac:spMkLst>
        </pc:spChg>
      </pc:sldChg>
      <pc:sldChg chg="ord">
        <pc:chgData name="Kevin Flynn" userId="8512d3b6-9e1b-4dce-bd11-e4335739214c" providerId="ADAL" clId="{0609D388-229C-44EA-AFDD-DFB6B6E40312}" dt="2020-06-17T15:29:29.536" v="100"/>
        <pc:sldMkLst>
          <pc:docMk/>
          <pc:sldMk cId="0" sldId="371"/>
        </pc:sldMkLst>
      </pc:sldChg>
      <pc:sldChg chg="addSp delSp modSp">
        <pc:chgData name="Kevin Flynn" userId="8512d3b6-9e1b-4dce-bd11-e4335739214c" providerId="ADAL" clId="{0609D388-229C-44EA-AFDD-DFB6B6E40312}" dt="2020-06-17T15:30:13.479" v="105" actId="1076"/>
        <pc:sldMkLst>
          <pc:docMk/>
          <pc:sldMk cId="0" sldId="374"/>
        </pc:sldMkLst>
        <pc:spChg chg="mod">
          <ac:chgData name="Kevin Flynn" userId="8512d3b6-9e1b-4dce-bd11-e4335739214c" providerId="ADAL" clId="{0609D388-229C-44EA-AFDD-DFB6B6E40312}" dt="2020-06-17T15:30:09.826" v="104" actId="14100"/>
          <ac:spMkLst>
            <pc:docMk/>
            <pc:sldMk cId="0" sldId="374"/>
            <ac:spMk id="11267" creationId="{47A5517C-6291-4BAA-9F20-8CBADAA9B3F8}"/>
          </ac:spMkLst>
        </pc:spChg>
        <pc:picChg chg="add mod">
          <ac:chgData name="Kevin Flynn" userId="8512d3b6-9e1b-4dce-bd11-e4335739214c" providerId="ADAL" clId="{0609D388-229C-44EA-AFDD-DFB6B6E40312}" dt="2020-06-17T15:30:13.479" v="105" actId="1076"/>
          <ac:picMkLst>
            <pc:docMk/>
            <pc:sldMk cId="0" sldId="374"/>
            <ac:picMk id="5" creationId="{8C31DD7F-1BA0-4A16-B449-9D1785F5083C}"/>
          </ac:picMkLst>
        </pc:picChg>
        <pc:picChg chg="del">
          <ac:chgData name="Kevin Flynn" userId="8512d3b6-9e1b-4dce-bd11-e4335739214c" providerId="ADAL" clId="{0609D388-229C-44EA-AFDD-DFB6B6E40312}" dt="2020-06-17T15:29:12.659" v="99" actId="478"/>
          <ac:picMkLst>
            <pc:docMk/>
            <pc:sldMk cId="0" sldId="374"/>
            <ac:picMk id="39938" creationId="{37FEC45D-08AA-41CD-A8B5-5866E43202A1}"/>
          </ac:picMkLst>
        </pc:picChg>
      </pc:sldChg>
      <pc:sldChg chg="del">
        <pc:chgData name="Kevin Flynn" userId="8512d3b6-9e1b-4dce-bd11-e4335739214c" providerId="ADAL" clId="{0609D388-229C-44EA-AFDD-DFB6B6E40312}" dt="2020-06-17T15:31:05.408" v="106" actId="2696"/>
        <pc:sldMkLst>
          <pc:docMk/>
          <pc:sldMk cId="0" sldId="826"/>
        </pc:sldMkLst>
      </pc:sldChg>
      <pc:sldChg chg="addSp delSp modSp">
        <pc:chgData name="Kevin Flynn" userId="8512d3b6-9e1b-4dce-bd11-e4335739214c" providerId="ADAL" clId="{0609D388-229C-44EA-AFDD-DFB6B6E40312}" dt="2020-06-17T15:33:14.107" v="123" actId="20577"/>
        <pc:sldMkLst>
          <pc:docMk/>
          <pc:sldMk cId="0" sldId="838"/>
        </pc:sldMkLst>
        <pc:spChg chg="mod topLvl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2" creationId="{69E695CA-A3D8-4104-8394-14F99B4B96BF}"/>
          </ac:spMkLst>
        </pc:spChg>
        <pc:spChg chg="del">
          <ac:chgData name="Kevin Flynn" userId="8512d3b6-9e1b-4dce-bd11-e4335739214c" providerId="ADAL" clId="{0609D388-229C-44EA-AFDD-DFB6B6E40312}" dt="2020-06-17T15:31:47.708" v="114" actId="478"/>
          <ac:spMkLst>
            <pc:docMk/>
            <pc:sldMk cId="0" sldId="838"/>
            <ac:spMk id="3" creationId="{C76F1F4B-66B7-4E30-899D-C707C8558645}"/>
          </ac:spMkLst>
        </pc:spChg>
        <pc:spChg chg="del">
          <ac:chgData name="Kevin Flynn" userId="8512d3b6-9e1b-4dce-bd11-e4335739214c" providerId="ADAL" clId="{0609D388-229C-44EA-AFDD-DFB6B6E40312}" dt="2020-06-17T15:31:52.315" v="116" actId="478"/>
          <ac:spMkLst>
            <pc:docMk/>
            <pc:sldMk cId="0" sldId="838"/>
            <ac:spMk id="4" creationId="{5D228F04-C420-497D-A836-AF1699D01BF5}"/>
          </ac:spMkLst>
        </pc:spChg>
        <pc:spChg chg="mod topLvl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13" creationId="{73F241CA-66FE-4FEC-8309-D8649E3B0849}"/>
          </ac:spMkLst>
        </pc:spChg>
        <pc:spChg chg="mod topLvl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14" creationId="{1A89BBC6-C0D2-4CC2-B6D7-DEDF34F29CFA}"/>
          </ac:spMkLst>
        </pc:spChg>
        <pc:spChg chg="mod topLvl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19" creationId="{31D01120-2293-4F67-A1AD-0C5FF1472CE9}"/>
          </ac:spMkLst>
        </pc:spChg>
        <pc:spChg chg="mod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20" creationId="{D85EE6C5-7C9B-4C96-BA31-0ACB8F37DE55}"/>
          </ac:spMkLst>
        </pc:spChg>
        <pc:spChg chg="mod">
          <ac:chgData name="Kevin Flynn" userId="8512d3b6-9e1b-4dce-bd11-e4335739214c" providerId="ADAL" clId="{0609D388-229C-44EA-AFDD-DFB6B6E40312}" dt="2020-06-17T15:33:14.107" v="123" actId="20577"/>
          <ac:spMkLst>
            <pc:docMk/>
            <pc:sldMk cId="0" sldId="838"/>
            <ac:spMk id="13314" creationId="{C80AF7F6-85B4-4E3B-9EBC-7ED04555951C}"/>
          </ac:spMkLst>
        </pc:spChg>
        <pc:spChg chg="del mod topLvl">
          <ac:chgData name="Kevin Flynn" userId="8512d3b6-9e1b-4dce-bd11-e4335739214c" providerId="ADAL" clId="{0609D388-229C-44EA-AFDD-DFB6B6E40312}" dt="2020-06-17T15:32:59.956" v="122" actId="478"/>
          <ac:spMkLst>
            <pc:docMk/>
            <pc:sldMk cId="0" sldId="838"/>
            <ac:spMk id="25608" creationId="{13364373-2337-4117-9EB8-B94CA298A56A}"/>
          </ac:spMkLst>
        </pc:spChg>
        <pc:spChg chg="mod topLvl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25609" creationId="{52F9F4B1-8D84-4735-9E0C-B8C8D0359A7F}"/>
          </ac:spMkLst>
        </pc:spChg>
        <pc:spChg chg="del mod topLvl">
          <ac:chgData name="Kevin Flynn" userId="8512d3b6-9e1b-4dce-bd11-e4335739214c" providerId="ADAL" clId="{0609D388-229C-44EA-AFDD-DFB6B6E40312}" dt="2020-06-17T15:31:44.139" v="112" actId="478"/>
          <ac:spMkLst>
            <pc:docMk/>
            <pc:sldMk cId="0" sldId="838"/>
            <ac:spMk id="28677" creationId="{255409AC-DA17-4BA5-B836-9D904B258804}"/>
          </ac:spMkLst>
        </pc:spChg>
        <pc:spChg chg="mod topLvl">
          <ac:chgData name="Kevin Flynn" userId="8512d3b6-9e1b-4dce-bd11-e4335739214c" providerId="ADAL" clId="{0609D388-229C-44EA-AFDD-DFB6B6E40312}" dt="2020-06-17T15:32:03.250" v="118" actId="164"/>
          <ac:spMkLst>
            <pc:docMk/>
            <pc:sldMk cId="0" sldId="838"/>
            <ac:spMk id="28682" creationId="{D1F2DE32-7319-4E05-AD83-42C7498698E5}"/>
          </ac:spMkLst>
        </pc:spChg>
        <pc:spChg chg="del mod topLvl">
          <ac:chgData name="Kevin Flynn" userId="8512d3b6-9e1b-4dce-bd11-e4335739214c" providerId="ADAL" clId="{0609D388-229C-44EA-AFDD-DFB6B6E40312}" dt="2020-06-17T15:31:39.251" v="110" actId="478"/>
          <ac:spMkLst>
            <pc:docMk/>
            <pc:sldMk cId="0" sldId="838"/>
            <ac:spMk id="28684" creationId="{3D660073-AD78-405D-B5BB-1A0A20619C0F}"/>
          </ac:spMkLst>
        </pc:spChg>
        <pc:grpChg chg="add mod">
          <ac:chgData name="Kevin Flynn" userId="8512d3b6-9e1b-4dce-bd11-e4335739214c" providerId="ADAL" clId="{0609D388-229C-44EA-AFDD-DFB6B6E40312}" dt="2020-06-17T15:32:10.479" v="119" actId="1076"/>
          <ac:grpSpMkLst>
            <pc:docMk/>
            <pc:sldMk cId="0" sldId="838"/>
            <ac:grpSpMk id="5" creationId="{BA453310-7A09-487A-945F-511054364943}"/>
          </ac:grpSpMkLst>
        </pc:grpChg>
        <pc:grpChg chg="del">
          <ac:chgData name="Kevin Flynn" userId="8512d3b6-9e1b-4dce-bd11-e4335739214c" providerId="ADAL" clId="{0609D388-229C-44EA-AFDD-DFB6B6E40312}" dt="2020-06-17T15:31:33.502" v="109" actId="165"/>
          <ac:grpSpMkLst>
            <pc:docMk/>
            <pc:sldMk cId="0" sldId="838"/>
            <ac:grpSpMk id="25605" creationId="{771243D3-DBD6-46A8-A8D8-26E0C935320C}"/>
          </ac:grpSpMkLst>
        </pc:grpChg>
        <pc:picChg chg="mod topLvl">
          <ac:chgData name="Kevin Flynn" userId="8512d3b6-9e1b-4dce-bd11-e4335739214c" providerId="ADAL" clId="{0609D388-229C-44EA-AFDD-DFB6B6E40312}" dt="2020-06-17T15:32:03.250" v="118" actId="164"/>
          <ac:picMkLst>
            <pc:docMk/>
            <pc:sldMk cId="0" sldId="838"/>
            <ac:picMk id="25616" creationId="{7C9AF9FA-4A8F-4D40-AAE2-5F876F0D7D4D}"/>
          </ac:picMkLst>
        </pc:picChg>
        <pc:picChg chg="mod topLvl">
          <ac:chgData name="Kevin Flynn" userId="8512d3b6-9e1b-4dce-bd11-e4335739214c" providerId="ADAL" clId="{0609D388-229C-44EA-AFDD-DFB6B6E40312}" dt="2020-06-17T15:32:03.250" v="118" actId="164"/>
          <ac:picMkLst>
            <pc:docMk/>
            <pc:sldMk cId="0" sldId="838"/>
            <ac:picMk id="25618" creationId="{545D589B-07FE-45E8-B56D-C6ED5A804ECF}"/>
          </ac:picMkLst>
        </pc:picChg>
        <pc:cxnChg chg="del">
          <ac:chgData name="Kevin Flynn" userId="8512d3b6-9e1b-4dce-bd11-e4335739214c" providerId="ADAL" clId="{0609D388-229C-44EA-AFDD-DFB6B6E40312}" dt="2020-06-17T15:31:53.760" v="117" actId="478"/>
          <ac:cxnSpMkLst>
            <pc:docMk/>
            <pc:sldMk cId="0" sldId="838"/>
            <ac:cxnSpMk id="6" creationId="{006B1232-5907-47A1-BAA4-43E0CD8FA8CA}"/>
          </ac:cxnSpMkLst>
        </pc:cxnChg>
        <pc:cxnChg chg="del">
          <ac:chgData name="Kevin Flynn" userId="8512d3b6-9e1b-4dce-bd11-e4335739214c" providerId="ADAL" clId="{0609D388-229C-44EA-AFDD-DFB6B6E40312}" dt="2020-06-17T15:31:49.434" v="115" actId="478"/>
          <ac:cxnSpMkLst>
            <pc:docMk/>
            <pc:sldMk cId="0" sldId="838"/>
            <ac:cxnSpMk id="21" creationId="{42B27893-7778-4195-B41A-0D85CC0C2449}"/>
          </ac:cxnSpMkLst>
        </pc:cxnChg>
        <pc:cxnChg chg="del mod topLvl">
          <ac:chgData name="Kevin Flynn" userId="8512d3b6-9e1b-4dce-bd11-e4335739214c" providerId="ADAL" clId="{0609D388-229C-44EA-AFDD-DFB6B6E40312}" dt="2020-06-17T15:31:41.066" v="111" actId="478"/>
          <ac:cxnSpMkLst>
            <pc:docMk/>
            <pc:sldMk cId="0" sldId="838"/>
            <ac:cxnSpMk id="25614" creationId="{1D45FACE-FBB0-472D-810B-503E49890419}"/>
          </ac:cxnSpMkLst>
        </pc:cxnChg>
        <pc:cxnChg chg="del mod topLvl">
          <ac:chgData name="Kevin Flynn" userId="8512d3b6-9e1b-4dce-bd11-e4335739214c" providerId="ADAL" clId="{0609D388-229C-44EA-AFDD-DFB6B6E40312}" dt="2020-06-17T15:31:45.499" v="113" actId="478"/>
          <ac:cxnSpMkLst>
            <pc:docMk/>
            <pc:sldMk cId="0" sldId="838"/>
            <ac:cxnSpMk id="25615" creationId="{C49E27E1-284D-4694-B397-FAF1B3E442DB}"/>
          </ac:cxnSpMkLst>
        </pc:cxnChg>
      </pc:sldChg>
      <pc:sldChg chg="delSp modSp del">
        <pc:chgData name="Kevin Flynn" userId="8512d3b6-9e1b-4dce-bd11-e4335739214c" providerId="ADAL" clId="{0609D388-229C-44EA-AFDD-DFB6B6E40312}" dt="2020-06-17T15:23:56.213" v="4" actId="2696"/>
        <pc:sldMkLst>
          <pc:docMk/>
          <pc:sldMk cId="0" sldId="906"/>
        </pc:sldMkLst>
        <pc:spChg chg="del">
          <ac:chgData name="Kevin Flynn" userId="8512d3b6-9e1b-4dce-bd11-e4335739214c" providerId="ADAL" clId="{0609D388-229C-44EA-AFDD-DFB6B6E40312}" dt="2020-06-17T15:23:41.432" v="3" actId="478"/>
          <ac:spMkLst>
            <pc:docMk/>
            <pc:sldMk cId="0" sldId="906"/>
            <ac:spMk id="7" creationId="{E08F4507-C8CC-471A-A73E-6BCC4CF551CE}"/>
          </ac:spMkLst>
        </pc:spChg>
        <pc:spChg chg="mod">
          <ac:chgData name="Kevin Flynn" userId="8512d3b6-9e1b-4dce-bd11-e4335739214c" providerId="ADAL" clId="{0609D388-229C-44EA-AFDD-DFB6B6E40312}" dt="2020-06-17T15:23:36.670" v="2" actId="20577"/>
          <ac:spMkLst>
            <pc:docMk/>
            <pc:sldMk cId="0" sldId="906"/>
            <ac:spMk id="30858" creationId="{8E1ADFC0-983F-4960-A7C0-CB875CFEA142}"/>
          </ac:spMkLst>
        </pc:spChg>
      </pc:sldChg>
      <pc:sldChg chg="addSp delSp modSp">
        <pc:chgData name="Kevin Flynn" userId="8512d3b6-9e1b-4dce-bd11-e4335739214c" providerId="ADAL" clId="{0609D388-229C-44EA-AFDD-DFB6B6E40312}" dt="2020-06-17T15:27:20.660" v="71" actId="1038"/>
        <pc:sldMkLst>
          <pc:docMk/>
          <pc:sldMk cId="0" sldId="907"/>
        </pc:sldMkLst>
        <pc:spChg chg="mod">
          <ac:chgData name="Kevin Flynn" userId="8512d3b6-9e1b-4dce-bd11-e4335739214c" providerId="ADAL" clId="{0609D388-229C-44EA-AFDD-DFB6B6E40312}" dt="2020-06-17T15:27:13.370" v="67" actId="14100"/>
          <ac:spMkLst>
            <pc:docMk/>
            <pc:sldMk cId="0" sldId="907"/>
            <ac:spMk id="2" creationId="{8270EE5F-A92F-4814-8C0D-9395DE9E06E7}"/>
          </ac:spMkLst>
        </pc:spChg>
        <pc:spChg chg="add del mod">
          <ac:chgData name="Kevin Flynn" userId="8512d3b6-9e1b-4dce-bd11-e4335739214c" providerId="ADAL" clId="{0609D388-229C-44EA-AFDD-DFB6B6E40312}" dt="2020-06-17T15:25:23.103" v="51" actId="478"/>
          <ac:spMkLst>
            <pc:docMk/>
            <pc:sldMk cId="0" sldId="907"/>
            <ac:spMk id="3" creationId="{D4FEC835-ABE9-44E4-82D9-9C4CA9AF17D4}"/>
          </ac:spMkLst>
        </pc:spChg>
        <pc:spChg chg="add mod">
          <ac:chgData name="Kevin Flynn" userId="8512d3b6-9e1b-4dce-bd11-e4335739214c" providerId="ADAL" clId="{0609D388-229C-44EA-AFDD-DFB6B6E40312}" dt="2020-06-17T15:25:30.070" v="52" actId="1076"/>
          <ac:spMkLst>
            <pc:docMk/>
            <pc:sldMk cId="0" sldId="907"/>
            <ac:spMk id="4" creationId="{5D65B6DD-2477-407F-A76F-2E4A1C6D3E10}"/>
          </ac:spMkLst>
        </pc:spChg>
        <pc:spChg chg="mod">
          <ac:chgData name="Kevin Flynn" userId="8512d3b6-9e1b-4dce-bd11-e4335739214c" providerId="ADAL" clId="{0609D388-229C-44EA-AFDD-DFB6B6E40312}" dt="2020-06-17T15:25:57.007" v="55" actId="1076"/>
          <ac:spMkLst>
            <pc:docMk/>
            <pc:sldMk cId="0" sldId="907"/>
            <ac:spMk id="10" creationId="{38855715-C8AC-47F8-BC89-4DBAC9BCB5F4}"/>
          </ac:spMkLst>
        </pc:spChg>
        <pc:spChg chg="mod">
          <ac:chgData name="Kevin Flynn" userId="8512d3b6-9e1b-4dce-bd11-e4335739214c" providerId="ADAL" clId="{0609D388-229C-44EA-AFDD-DFB6B6E40312}" dt="2020-06-17T15:25:57.007" v="55" actId="1076"/>
          <ac:spMkLst>
            <pc:docMk/>
            <pc:sldMk cId="0" sldId="907"/>
            <ac:spMk id="13" creationId="{7332D254-C8C2-4EC7-88E6-041420948204}"/>
          </ac:spMkLst>
        </pc:spChg>
        <pc:picChg chg="mod">
          <ac:chgData name="Kevin Flynn" userId="8512d3b6-9e1b-4dce-bd11-e4335739214c" providerId="ADAL" clId="{0609D388-229C-44EA-AFDD-DFB6B6E40312}" dt="2020-06-17T15:25:35.894" v="54" actId="1076"/>
          <ac:picMkLst>
            <pc:docMk/>
            <pc:sldMk cId="0" sldId="907"/>
            <ac:picMk id="5" creationId="{F2C866D5-0E64-43E9-A284-602CFACF4BAD}"/>
          </ac:picMkLst>
        </pc:picChg>
        <pc:picChg chg="del">
          <ac:chgData name="Kevin Flynn" userId="8512d3b6-9e1b-4dce-bd11-e4335739214c" providerId="ADAL" clId="{0609D388-229C-44EA-AFDD-DFB6B6E40312}" dt="2020-06-17T15:26:04.835" v="56" actId="478"/>
          <ac:picMkLst>
            <pc:docMk/>
            <pc:sldMk cId="0" sldId="907"/>
            <ac:picMk id="7" creationId="{67BFE8F2-F301-4F20-A34D-9712C5BB58FB}"/>
          </ac:picMkLst>
        </pc:picChg>
        <pc:picChg chg="add mod ord">
          <ac:chgData name="Kevin Flynn" userId="8512d3b6-9e1b-4dce-bd11-e4335739214c" providerId="ADAL" clId="{0609D388-229C-44EA-AFDD-DFB6B6E40312}" dt="2020-06-17T15:27:20.660" v="71" actId="1038"/>
          <ac:picMkLst>
            <pc:docMk/>
            <pc:sldMk cId="0" sldId="907"/>
            <ac:picMk id="8" creationId="{42F5E725-3EDF-4075-9D5C-C5E4187FA8C6}"/>
          </ac:picMkLst>
        </pc:picChg>
        <pc:picChg chg="mod">
          <ac:chgData name="Kevin Flynn" userId="8512d3b6-9e1b-4dce-bd11-e4335739214c" providerId="ADAL" clId="{0609D388-229C-44EA-AFDD-DFB6B6E40312}" dt="2020-06-17T15:25:57.007" v="55" actId="1076"/>
          <ac:picMkLst>
            <pc:docMk/>
            <pc:sldMk cId="0" sldId="907"/>
            <ac:picMk id="29701" creationId="{41D87770-BF29-4A8C-B1C2-13A555F5E7BC}"/>
          </ac:picMkLst>
        </pc:picChg>
        <pc:picChg chg="mod">
          <ac:chgData name="Kevin Flynn" userId="8512d3b6-9e1b-4dce-bd11-e4335739214c" providerId="ADAL" clId="{0609D388-229C-44EA-AFDD-DFB6B6E40312}" dt="2020-06-17T15:25:57.007" v="55" actId="1076"/>
          <ac:picMkLst>
            <pc:docMk/>
            <pc:sldMk cId="0" sldId="907"/>
            <ac:picMk id="29704" creationId="{A4DE6070-2A88-4A5E-BF0B-5DD6B8EF938A}"/>
          </ac:picMkLst>
        </pc:picChg>
      </pc:sldChg>
      <pc:sldChg chg="del">
        <pc:chgData name="Kevin Flynn" userId="8512d3b6-9e1b-4dce-bd11-e4335739214c" providerId="ADAL" clId="{0609D388-229C-44EA-AFDD-DFB6B6E40312}" dt="2020-06-17T15:27:46.888" v="73" actId="2696"/>
        <pc:sldMkLst>
          <pc:docMk/>
          <pc:sldMk cId="0" sldId="915"/>
        </pc:sldMkLst>
      </pc:sldChg>
      <pc:sldChg chg="add ord setBg">
        <pc:chgData name="Kevin Flynn" userId="8512d3b6-9e1b-4dce-bd11-e4335739214c" providerId="ADAL" clId="{0609D388-229C-44EA-AFDD-DFB6B6E40312}" dt="2020-06-17T16:13:57.522" v="188"/>
        <pc:sldMkLst>
          <pc:docMk/>
          <pc:sldMk cId="2716491658" sldId="929"/>
        </pc:sldMkLst>
      </pc:sldChg>
      <pc:sldChg chg="del">
        <pc:chgData name="Kevin Flynn" userId="8512d3b6-9e1b-4dce-bd11-e4335739214c" providerId="ADAL" clId="{0609D388-229C-44EA-AFDD-DFB6B6E40312}" dt="2020-06-17T15:27:44.514" v="72" actId="2696"/>
        <pc:sldMkLst>
          <pc:docMk/>
          <pc:sldMk cId="3266813576" sldId="930"/>
        </pc:sldMkLst>
      </pc:sldChg>
      <pc:sldChg chg="del">
        <pc:chgData name="Kevin Flynn" userId="8512d3b6-9e1b-4dce-bd11-e4335739214c" providerId="ADAL" clId="{0609D388-229C-44EA-AFDD-DFB6B6E40312}" dt="2020-06-17T15:29:06.352" v="98" actId="2696"/>
        <pc:sldMkLst>
          <pc:docMk/>
          <pc:sldMk cId="0" sldId="931"/>
        </pc:sldMkLst>
      </pc:sldChg>
      <pc:sldMasterChg chg="modSp">
        <pc:chgData name="Kevin Flynn" userId="8512d3b6-9e1b-4dce-bd11-e4335739214c" providerId="ADAL" clId="{0609D388-229C-44EA-AFDD-DFB6B6E40312}" dt="2020-06-17T15:28:26.635" v="92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0609D388-229C-44EA-AFDD-DFB6B6E40312}" dt="2020-06-17T15:28:26.635" v="92" actId="20577"/>
          <ac:spMkLst>
            <pc:docMk/>
            <pc:sldMasterMk cId="0" sldId="2147485146"/>
            <ac:spMk id="11" creationId="{6876EEF3-A0BC-4451-8AE0-5DAA69D19FFB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EE6CD8FB-B796-4D18-938A-B8D64A53B6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B0B0E6D6-FAA0-40FA-8DB6-992F22E7E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2DF9AD6E-F35F-42D2-A56C-87461F2404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0693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6162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84178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8963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entury Gothic" panose="020B0502020202020204" pitchFamily="34" charset="0"/>
              </a:rPr>
              <a:t>Oct.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6" r:id="rId3"/>
    <p:sldLayoutId id="2147485357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pPr eaLnBrk="1" hangingPunct="1"/>
            <a:r>
              <a:rPr lang="en-US" altLang="ko-KR" sz="5400" dirty="0">
                <a:latin typeface="Century Gothic" panose="020B0502020202020204" pitchFamily="34" charset="0"/>
              </a:rPr>
              <a:t>TTA</a:t>
            </a:r>
            <a:r>
              <a:rPr lang="ko-KR" altLang="en-US" sz="5400" dirty="0">
                <a:latin typeface="Century Gothic" panose="020B0502020202020204" pitchFamily="34" charset="0"/>
              </a:rPr>
              <a:t> </a:t>
            </a:r>
            <a:r>
              <a:rPr lang="en-US" altLang="ko-KR" sz="5400" dirty="0">
                <a:latin typeface="Century Gothic" panose="020B0502020202020204" pitchFamily="34" charset="0"/>
              </a:rPr>
              <a:t>funding model for hosting 3GPP meetings</a:t>
            </a:r>
            <a:endParaRPr lang="en-GB" altLang="en-US" sz="5400" dirty="0">
              <a:latin typeface="Century Gothic" panose="020B0502020202020204" pitchFamily="34" charset="0"/>
            </a:endParaRP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2" y="4767174"/>
            <a:ext cx="9170987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TTA (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Telecommunications Technology Association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C938306-CA4D-4FA2-BCBA-0D157DC514D2}"/>
              </a:ext>
            </a:extLst>
          </p:cNvPr>
          <p:cNvSpPr/>
          <p:nvPr/>
        </p:nvSpPr>
        <p:spPr>
          <a:xfrm>
            <a:off x="104775" y="190411"/>
            <a:ext cx="37242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060065" algn="ctr"/>
                <a:tab pos="5760085" algn="r"/>
              </a:tabLst>
            </a:pPr>
            <a:r>
              <a:rPr lang="da-DK" altLang="ko-KR" b="1" i="1" dirty="0">
                <a:cs typeface="Times New Roman" panose="02020603050405020304" pitchFamily="18" charset="0"/>
              </a:rPr>
              <a:t>3GPP/OP#46-e</a:t>
            </a:r>
            <a:endParaRPr lang="ko-KR" altLang="ko-KR" sz="1050" dirty="0"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3060065" algn="ctr"/>
                <a:tab pos="5760085" algn="r"/>
              </a:tabLst>
            </a:pPr>
            <a:r>
              <a:rPr lang="da-DK" altLang="ko-KR" b="1" i="1" dirty="0">
                <a:cs typeface="Times New Roman" panose="02020603050405020304" pitchFamily="18" charset="0"/>
              </a:rPr>
              <a:t>Virtual Meeting</a:t>
            </a:r>
            <a:endParaRPr lang="ko-KR" altLang="ko-KR" sz="1050" dirty="0"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3060065" algn="ctr"/>
                <a:tab pos="5760085" algn="r"/>
              </a:tabLst>
            </a:pPr>
            <a:r>
              <a:rPr lang="da-DK" altLang="ko-KR" b="1" i="1" dirty="0">
                <a:cs typeface="Times New Roman" panose="02020603050405020304" pitchFamily="18" charset="0"/>
              </a:rPr>
              <a:t>20 October 2021 </a:t>
            </a:r>
            <a:endParaRPr lang="ko-KR" altLang="ko-KR" sz="1050" dirty="0">
              <a:cs typeface="Times New Roman" panose="02020603050405020304" pitchFamily="18" charset="0"/>
            </a:endParaRPr>
          </a:p>
          <a:p>
            <a:r>
              <a:rPr lang="da-DK" altLang="ko-KR" b="1" i="1" dirty="0">
                <a:cs typeface="Times New Roman" panose="02020603050405020304" pitchFamily="18" charset="0"/>
              </a:rPr>
              <a:t>12.00-15.00 UTC</a:t>
            </a:r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5AF7A21-A7C7-4EA4-9DB2-BA3B36DEDCE6}"/>
              </a:ext>
            </a:extLst>
          </p:cNvPr>
          <p:cNvSpPr/>
          <p:nvPr/>
        </p:nvSpPr>
        <p:spPr>
          <a:xfrm>
            <a:off x="9515475" y="5745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i="1" dirty="0">
                <a:cs typeface="Times New Roman" panose="02020603050405020304" pitchFamily="18" charset="0"/>
              </a:rPr>
              <a:t>3GPP/OP#46-e(21)08</a:t>
            </a:r>
            <a:endParaRPr lang="ko-KR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Content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2201863"/>
            <a:ext cx="7310005" cy="3540125"/>
          </a:xfrm>
        </p:spPr>
        <p:txBody>
          <a:bodyPr/>
          <a:lstStyle/>
          <a:p>
            <a:pPr marL="628650" indent="-628650">
              <a:lnSpc>
                <a:spcPct val="100000"/>
              </a:lnSpc>
              <a:defRPr/>
            </a:pPr>
            <a:r>
              <a:rPr lang="en-GB" sz="2400" dirty="0">
                <a:latin typeface="Century Gothic" panose="020B0502020202020204" pitchFamily="34" charset="0"/>
              </a:rPr>
              <a:t>Background</a:t>
            </a:r>
          </a:p>
          <a:p>
            <a:pPr marL="628650" indent="-628650">
              <a:lnSpc>
                <a:spcPct val="100000"/>
              </a:lnSpc>
              <a:defRPr/>
            </a:pPr>
            <a:r>
              <a:rPr lang="en-GB" altLang="en-US" sz="2400" dirty="0">
                <a:latin typeface="Century Gothic" panose="020B0502020202020204" pitchFamily="34" charset="0"/>
              </a:rPr>
              <a:t>Principles of TTA Funding Model  </a:t>
            </a:r>
          </a:p>
          <a:p>
            <a:pPr marL="628650" indent="-628650">
              <a:lnSpc>
                <a:spcPct val="100000"/>
              </a:lnSpc>
              <a:defRPr/>
            </a:pPr>
            <a:r>
              <a:rPr lang="en-GB" altLang="en-US" sz="2400" dirty="0">
                <a:latin typeface="Century Gothic" panose="020B0502020202020204" pitchFamily="34" charset="0"/>
              </a:rPr>
              <a:t>Observation and Proposal</a:t>
            </a:r>
          </a:p>
          <a:p>
            <a:pPr marL="608013" indent="-608013" eaLnBrk="1" hangingPunct="1">
              <a:lnSpc>
                <a:spcPct val="100000"/>
              </a:lnSpc>
              <a:defRPr/>
            </a:pPr>
            <a:endParaRPr lang="en-GB" altLang="en-US" sz="24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lnSpc>
                <a:spcPct val="100000"/>
              </a:lnSpc>
              <a:defRPr/>
            </a:pPr>
            <a:endParaRPr lang="en-GB" altLang="en-US" sz="24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lnSpc>
                <a:spcPct val="100000"/>
              </a:lnSpc>
              <a:defRPr/>
            </a:pPr>
            <a:endParaRPr lang="en-GB" altLang="en-US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B155CE37-53AC-4287-A4FB-DBCB4E0F9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Background</a:t>
            </a:r>
          </a:p>
        </p:txBody>
      </p:sp>
      <p:sp>
        <p:nvSpPr>
          <p:cNvPr id="8196" name="Content Placeholder 2">
            <a:extLst>
              <a:ext uri="{FF2B5EF4-FFF2-40B4-BE49-F238E27FC236}">
                <a16:creationId xmlns:a16="http://schemas.microsoft.com/office/drawing/2014/main" id="{9401E6DC-36B4-4CA6-A762-FAC50915F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934368"/>
            <a:ext cx="10601326" cy="3913982"/>
          </a:xfrm>
        </p:spPr>
        <p:txBody>
          <a:bodyPr/>
          <a:lstStyle/>
          <a:p>
            <a:pPr marL="608013" indent="-608013" eaLnBrk="1" hangingPunct="1"/>
            <a:r>
              <a:rPr lang="en-GB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Criteria for Funding Model from 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MHSG study</a:t>
            </a:r>
            <a:endParaRPr lang="en-GB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Equality: all IMs should take a fair share in the hosting costs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Transparency: hosting budgetary matters are transparent to all IMs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Accountability: important for IMs’ own yearly budgeting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Predictability: important for IMs’ own yearly budgeting</a:t>
            </a:r>
            <a:endParaRPr lang="en-US" alt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Conclusions to 3GPP Meetings Funding Model from MHSG study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Each Organizational Partner is then autonomously responsible to collect funding from its members to cover the cost of hosting the meetings allocated to it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Following the MHSG study, TTA is developing a funding model for hosting 3GPP meetings in Korea</a:t>
            </a:r>
          </a:p>
          <a:p>
            <a:pPr marL="1065213" lvl="1" indent="-608013" eaLnBrk="1" hangingPunct="1"/>
            <a:endParaRPr lang="en-GB" alt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le 1">
            <a:extLst>
              <a:ext uri="{FF2B5EF4-FFF2-40B4-BE49-F238E27FC236}">
                <a16:creationId xmlns:a16="http://schemas.microsoft.com/office/drawing/2014/main" id="{40726B4C-443E-4446-9F01-CB521299F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152" y="195278"/>
            <a:ext cx="9726180" cy="1140114"/>
          </a:xfrm>
        </p:spPr>
        <p:txBody>
          <a:bodyPr/>
          <a:lstStyle/>
          <a:p>
            <a:r>
              <a:rPr lang="en-GB" altLang="en-US" dirty="0">
                <a:latin typeface="Century Gothic" panose="020B0502020202020204" pitchFamily="34" charset="0"/>
              </a:rPr>
              <a:t>Principles of TTA Funding Model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965403E-D728-4D71-87B6-B5C213E21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8" y="1934368"/>
            <a:ext cx="11220452" cy="4085432"/>
          </a:xfrm>
        </p:spPr>
        <p:txBody>
          <a:bodyPr/>
          <a:lstStyle/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All TTA IMs should take a fair share in the hosting costs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Funding groups are classified based on the meeting attendance (delegates*days) 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Only TTA IM delegates will be taken into account 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Meeting attendances in year Y will be used to decide funding groups for each IM in year Y+1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To reduce the variability, average estimated cost for 5 years will be used 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basic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fixed cost will be introduced and charged to all IMs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Funding groups, contributions for each group and fixed cost will be reviewed and decided annually by TTA FFG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 case individual companies host 3GPP meetings in Korea, they are exempted from paying hosting costs that year, on a case by case basis</a:t>
            </a:r>
          </a:p>
          <a:p>
            <a:pPr marL="608013" indent="-608013" eaLnBrk="1" hangingPunct="1"/>
            <a:endParaRPr lang="en-US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8013" indent="-608013" eaLnBrk="1" hangingPunct="1"/>
            <a:endParaRPr lang="en-US" alt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65213" lvl="1" indent="-608013" eaLnBrk="1" hangingPunct="1"/>
            <a:endParaRPr lang="en-GB" alt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le 1">
            <a:extLst>
              <a:ext uri="{FF2B5EF4-FFF2-40B4-BE49-F238E27FC236}">
                <a16:creationId xmlns:a16="http://schemas.microsoft.com/office/drawing/2014/main" id="{40726B4C-443E-4446-9F01-CB521299F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152" y="195278"/>
            <a:ext cx="9726180" cy="1140114"/>
          </a:xfrm>
        </p:spPr>
        <p:txBody>
          <a:bodyPr/>
          <a:lstStyle/>
          <a:p>
            <a:r>
              <a:rPr lang="en-GB" altLang="en-US" dirty="0">
                <a:latin typeface="Century Gothic" panose="020B0502020202020204" pitchFamily="34" charset="0"/>
              </a:rPr>
              <a:t>Observation and Proposal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965403E-D728-4D71-87B6-B5C213E21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934368"/>
            <a:ext cx="10601326" cy="3113881"/>
          </a:xfrm>
        </p:spPr>
        <p:txBody>
          <a:bodyPr/>
          <a:lstStyle/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Global companies across multiple OPs are affected if funding principles of each OPs are different</a:t>
            </a:r>
          </a:p>
          <a:p>
            <a:pPr marL="1065213" lvl="1" indent="-608013" eaLnBrk="1" hangingPunct="1"/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Additional scheme should be applied to global IMs by taking into account other OPs</a:t>
            </a:r>
          </a:p>
          <a:p>
            <a:pPr marL="608013" indent="-608013" eaLnBrk="1" hangingPunct="1"/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It is proposed for OPs to share their funding principles </a:t>
            </a:r>
            <a:endParaRPr lang="en-GB" alt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61999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40F517-45A4-486D-BDBB-01E4DE03B032}">
  <ds:schemaRefs>
    <ds:schemaRef ds:uri="http://purl.org/dc/elements/1.1/"/>
    <ds:schemaRef ds:uri="http://schemas.microsoft.com/office/2006/metadata/properties"/>
    <ds:schemaRef ds:uri="679a257e-872f-4c98-9e8a-0a9c104f72cd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280d8efa-eff2-4910-88d2-79ca146720c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10810</TotalTime>
  <Words>317</Words>
  <Application>Microsoft Office PowerPoint</Application>
  <PresentationFormat>Widescreen</PresentationFormat>
  <Paragraphs>38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Times New Roman</vt:lpstr>
      <vt:lpstr>Office Theme</vt:lpstr>
      <vt:lpstr>TTA funding model for hosting 3GPP meetings</vt:lpstr>
      <vt:lpstr>Content</vt:lpstr>
      <vt:lpstr>Background</vt:lpstr>
      <vt:lpstr>Principles of TTA Funding Model </vt:lpstr>
      <vt:lpstr>Observation and 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Adrian Scrase</cp:lastModifiedBy>
  <cp:revision>1056</cp:revision>
  <cp:lastPrinted>2019-09-25T11:24:01Z</cp:lastPrinted>
  <dcterms:created xsi:type="dcterms:W3CDTF">2010-02-05T13:52:04Z</dcterms:created>
  <dcterms:modified xsi:type="dcterms:W3CDTF">2021-10-12T07:22:37Z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