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0" d="100"/>
          <a:sy n="100" d="100"/>
        </p:scale>
        <p:origin x="67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S6-245xxx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&lt;Title&gt;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&lt;name&gt;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&lt;3GPP Role, Company name&gt;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5337</TotalTime>
  <Words>16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&lt;Title&gt;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editorial</cp:lastModifiedBy>
  <cp:revision>621</cp:revision>
  <dcterms:created xsi:type="dcterms:W3CDTF">2010-02-05T13:52:04Z</dcterms:created>
  <dcterms:modified xsi:type="dcterms:W3CDTF">2024-10-29T16:22:18Z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