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49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9E056-401C-405F-A899-E2E03C559805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2C3E3-1EA6-4220-A57A-F2AF98DC69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26517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9E056-401C-405F-A899-E2E03C559805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2C3E3-1EA6-4220-A57A-F2AF98DC69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7422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9E056-401C-405F-A899-E2E03C559805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2C3E3-1EA6-4220-A57A-F2AF98DC69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30417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9E056-401C-405F-A899-E2E03C559805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2C3E3-1EA6-4220-A57A-F2AF98DC69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1775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9E056-401C-405F-A899-E2E03C559805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2C3E3-1EA6-4220-A57A-F2AF98DC69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8320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9E056-401C-405F-A899-E2E03C559805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2C3E3-1EA6-4220-A57A-F2AF98DC69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196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9E056-401C-405F-A899-E2E03C559805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2C3E3-1EA6-4220-A57A-F2AF98DC69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61789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9E056-401C-405F-A899-E2E03C559805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2C3E3-1EA6-4220-A57A-F2AF98DC69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6339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9E056-401C-405F-A899-E2E03C559805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2C3E3-1EA6-4220-A57A-F2AF98DC69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73874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9E056-401C-405F-A899-E2E03C559805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2C3E3-1EA6-4220-A57A-F2AF98DC69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373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9E056-401C-405F-A899-E2E03C559805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2C3E3-1EA6-4220-A57A-F2AF98DC69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5289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B9E056-401C-405F-A899-E2E03C559805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B2C3E3-1EA6-4220-A57A-F2AF98DC69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65685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27315" y="940526"/>
            <a:ext cx="1942012" cy="525126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4963886" y="944880"/>
            <a:ext cx="2059578" cy="525126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9570720" y="923109"/>
            <a:ext cx="2046515" cy="525126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227910" y="1323703"/>
            <a:ext cx="1036320" cy="110598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Client (MBMS)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214847" y="2773680"/>
            <a:ext cx="1036320" cy="110598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Client</a:t>
            </a:r>
          </a:p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(Location)</a:t>
            </a:r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10" name="Straight Connector 9"/>
          <p:cNvCxnSpPr>
            <a:stCxn id="7" idx="3"/>
          </p:cNvCxnSpPr>
          <p:nvPr/>
        </p:nvCxnSpPr>
        <p:spPr>
          <a:xfrm>
            <a:off x="2264230" y="1876697"/>
            <a:ext cx="7297781" cy="2177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2251167" y="3335383"/>
            <a:ext cx="7297781" cy="2177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402080" y="522515"/>
            <a:ext cx="8338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N3GPP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5490754" y="570412"/>
            <a:ext cx="11129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MCGWUE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0023566" y="539932"/>
            <a:ext cx="12246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MC System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64585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27315" y="940526"/>
            <a:ext cx="1942012" cy="525126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4963886" y="944880"/>
            <a:ext cx="2059578" cy="525126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9570720" y="923109"/>
            <a:ext cx="2046515" cy="525126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416733" y="1367246"/>
            <a:ext cx="1036320" cy="110598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Client (MBMS)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412379" y="2808514"/>
            <a:ext cx="1036320" cy="110598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Client</a:t>
            </a:r>
          </a:p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(Location)</a:t>
            </a:r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10" name="Straight Connector 9"/>
          <p:cNvCxnSpPr>
            <a:stCxn id="7" idx="3"/>
          </p:cNvCxnSpPr>
          <p:nvPr/>
        </p:nvCxnSpPr>
        <p:spPr>
          <a:xfrm flipV="1">
            <a:off x="6453053" y="1898469"/>
            <a:ext cx="3108958" cy="2177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8" idx="3"/>
          </p:cNvCxnSpPr>
          <p:nvPr/>
        </p:nvCxnSpPr>
        <p:spPr>
          <a:xfrm flipV="1">
            <a:off x="6448699" y="3357155"/>
            <a:ext cx="3100249" cy="435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402080" y="522515"/>
            <a:ext cx="8338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N3GPP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5490754" y="570412"/>
            <a:ext cx="11129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MCGWUE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0023566" y="539932"/>
            <a:ext cx="12246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MC System</a:t>
            </a:r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 flipH="1" flipV="1">
            <a:off x="2769326" y="5251269"/>
            <a:ext cx="2194560" cy="174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2904309" y="4872445"/>
            <a:ext cx="19348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N3GPP connection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81851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27315" y="940526"/>
            <a:ext cx="1942012" cy="525126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4963886" y="944880"/>
            <a:ext cx="2059578" cy="525126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9570720" y="923109"/>
            <a:ext cx="2046515" cy="525126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227910" y="1323703"/>
            <a:ext cx="1036320" cy="110598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Client (MBMS)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214847" y="2773680"/>
            <a:ext cx="1036320" cy="110598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Client</a:t>
            </a:r>
          </a:p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(Location)</a:t>
            </a:r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10" name="Straight Connector 9"/>
          <p:cNvCxnSpPr>
            <a:stCxn id="7" idx="3"/>
          </p:cNvCxnSpPr>
          <p:nvPr/>
        </p:nvCxnSpPr>
        <p:spPr>
          <a:xfrm>
            <a:off x="2264230" y="1876697"/>
            <a:ext cx="7297781" cy="2177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2251167" y="3335383"/>
            <a:ext cx="7297781" cy="2177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402080" y="522515"/>
            <a:ext cx="8338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N3GPP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5490754" y="570412"/>
            <a:ext cx="11129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MCGWUE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0023566" y="539932"/>
            <a:ext cx="12246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MC System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5490756" y="3566161"/>
            <a:ext cx="1036320" cy="110598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Client (MBMS)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477693" y="5016138"/>
            <a:ext cx="1036320" cy="110598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Client</a:t>
            </a:r>
          </a:p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(Location)</a:t>
            </a:r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3" name="Straight Connector 2"/>
          <p:cNvCxnSpPr/>
          <p:nvPr/>
        </p:nvCxnSpPr>
        <p:spPr>
          <a:xfrm>
            <a:off x="6548846" y="4110447"/>
            <a:ext cx="3013165" cy="1741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16" idx="3"/>
          </p:cNvCxnSpPr>
          <p:nvPr/>
        </p:nvCxnSpPr>
        <p:spPr>
          <a:xfrm>
            <a:off x="6514013" y="5569132"/>
            <a:ext cx="3074124" cy="1306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H="1" flipV="1">
            <a:off x="2769326" y="5251269"/>
            <a:ext cx="2194560" cy="174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2904309" y="4872445"/>
            <a:ext cx="19348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N3GPP connection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00431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48</Words>
  <Application>Microsoft Office PowerPoint</Application>
  <PresentationFormat>Widescreen</PresentationFormat>
  <Paragraphs>23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Tim Woodward 2</dc:creator>
  <cp:lastModifiedBy>Tim Woodward 2</cp:lastModifiedBy>
  <cp:revision>1</cp:revision>
  <dcterms:created xsi:type="dcterms:W3CDTF">2024-11-21T14:21:54Z</dcterms:created>
  <dcterms:modified xsi:type="dcterms:W3CDTF">2024-11-21T14:23:00Z</dcterms:modified>
</cp:coreProperties>
</file>