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  <p:sldMasterId id="2147485164" r:id="rId5"/>
  </p:sldMasterIdLst>
  <p:notesMasterIdLst>
    <p:notesMasterId r:id="rId12"/>
  </p:notesMasterIdLst>
  <p:handoutMasterIdLst>
    <p:handoutMasterId r:id="rId13"/>
  </p:handoutMasterIdLst>
  <p:sldIdLst>
    <p:sldId id="341" r:id="rId6"/>
    <p:sldId id="1213" r:id="rId7"/>
    <p:sldId id="1214" r:id="rId8"/>
    <p:sldId id="1215" r:id="rId9"/>
    <p:sldId id="1216" r:id="rId10"/>
    <p:sldId id="1146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D10593-763F-0647-5A5D-77A441024734}" name="David Castellanos" initials="DC" userId="S::david.castellanos@ericsson.com::c3e3ca41-45fd-4ccb-b2c6-c86be057d51f" providerId="AD"/>
  <p188:author id="{7DD7C7D4-D98E-AE97-09F2-E22D5B5582D6}" name="Sorin Surdila" initials="SS" userId="S::sorin-arthur.surdila@ericsson.com::3c491dd2-c0a7-4b20-9961-af3787ca86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0737F9-D58D-411C-B1AB-3938E5374CA9}" v="60" dt="2024-08-12T05:09:07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7" autoAdjust="0"/>
    <p:restoredTop sz="96862" autoAdjust="0"/>
  </p:normalViewPr>
  <p:slideViewPr>
    <p:cSldViewPr snapToGrid="0" showGuides="1">
      <p:cViewPr varScale="1">
        <p:scale>
          <a:sx n="83" d="100"/>
          <a:sy n="83" d="100"/>
        </p:scale>
        <p:origin x="888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Tränk" userId="73c60b22-ca24-47b0-bd75-dbf2f6fa7bc6" providerId="ADAL" clId="{045CF097-E429-412E-8E0C-84F055C91E07}"/>
    <pc:docChg chg="undo custSel addSld modSld">
      <pc:chgData name="Magnus Tränk" userId="73c60b22-ca24-47b0-bd75-dbf2f6fa7bc6" providerId="ADAL" clId="{045CF097-E429-412E-8E0C-84F055C91E07}" dt="2024-05-03T09:58:19.859" v="2664" actId="20577"/>
      <pc:docMkLst>
        <pc:docMk/>
      </pc:docMkLst>
      <pc:sldChg chg="addSp modSp mod">
        <pc:chgData name="Magnus Tränk" userId="73c60b22-ca24-47b0-bd75-dbf2f6fa7bc6" providerId="ADAL" clId="{045CF097-E429-412E-8E0C-84F055C91E07}" dt="2024-05-02T05:54:58.076" v="245" actId="207"/>
        <pc:sldMkLst>
          <pc:docMk/>
          <pc:sldMk cId="558413168" sldId="1184"/>
        </pc:sldMkLst>
        <pc:spChg chg="mod">
          <ac:chgData name="Magnus Tränk" userId="73c60b22-ca24-47b0-bd75-dbf2f6fa7bc6" providerId="ADAL" clId="{045CF097-E429-412E-8E0C-84F055C91E07}" dt="2024-05-02T05:54:58.076" v="245" actId="207"/>
          <ac:spMkLst>
            <pc:docMk/>
            <pc:sldMk cId="558413168" sldId="1184"/>
            <ac:spMk id="2" creationId="{59C40278-C4F7-36E4-2993-9A873CC3F8B1}"/>
          </ac:spMkLst>
        </pc:spChg>
        <pc:spChg chg="add mod">
          <ac:chgData name="Magnus Tränk" userId="73c60b22-ca24-47b0-bd75-dbf2f6fa7bc6" providerId="ADAL" clId="{045CF097-E429-412E-8E0C-84F055C91E07}" dt="2024-05-02T05:53:31.723" v="229" actId="20577"/>
          <ac:spMkLst>
            <pc:docMk/>
            <pc:sldMk cId="558413168" sldId="1184"/>
            <ac:spMk id="4" creationId="{71612973-6C08-844D-1F1F-79D3555B4BBF}"/>
          </ac:spMkLst>
        </pc:spChg>
      </pc:sldChg>
      <pc:sldChg chg="modSp mod">
        <pc:chgData name="Magnus Tränk" userId="73c60b22-ca24-47b0-bd75-dbf2f6fa7bc6" providerId="ADAL" clId="{045CF097-E429-412E-8E0C-84F055C91E07}" dt="2024-05-02T05:41:17.466" v="2" actId="20577"/>
        <pc:sldMkLst>
          <pc:docMk/>
          <pc:sldMk cId="3981681515" sldId="1185"/>
        </pc:sldMkLst>
        <pc:spChg chg="mod">
          <ac:chgData name="Magnus Tränk" userId="73c60b22-ca24-47b0-bd75-dbf2f6fa7bc6" providerId="ADAL" clId="{045CF097-E429-412E-8E0C-84F055C91E07}" dt="2024-05-02T05:41:17.466" v="2" actId="20577"/>
          <ac:spMkLst>
            <pc:docMk/>
            <pc:sldMk cId="3981681515" sldId="1185"/>
            <ac:spMk id="4" creationId="{612D9FFA-4558-C357-F83C-865F5ACBB02C}"/>
          </ac:spMkLst>
        </pc:spChg>
      </pc:sldChg>
      <pc:sldChg chg="addSp modSp mod">
        <pc:chgData name="Magnus Tränk" userId="73c60b22-ca24-47b0-bd75-dbf2f6fa7bc6" providerId="ADAL" clId="{045CF097-E429-412E-8E0C-84F055C91E07}" dt="2024-05-02T06:06:03.988" v="837" actId="13926"/>
        <pc:sldMkLst>
          <pc:docMk/>
          <pc:sldMk cId="1869231076" sldId="1186"/>
        </pc:sldMkLst>
        <pc:spChg chg="mod">
          <ac:chgData name="Magnus Tränk" userId="73c60b22-ca24-47b0-bd75-dbf2f6fa7bc6" providerId="ADAL" clId="{045CF097-E429-412E-8E0C-84F055C91E07}" dt="2024-05-02T06:05:09.621" v="834" actId="13926"/>
          <ac:spMkLst>
            <pc:docMk/>
            <pc:sldMk cId="1869231076" sldId="1186"/>
            <ac:spMk id="4" creationId="{5233C55A-8006-F540-CABA-82D5B9F8868D}"/>
          </ac:spMkLst>
        </pc:spChg>
        <pc:spChg chg="mod">
          <ac:chgData name="Magnus Tränk" userId="73c60b22-ca24-47b0-bd75-dbf2f6fa7bc6" providerId="ADAL" clId="{045CF097-E429-412E-8E0C-84F055C91E07}" dt="2024-05-02T06:05:37.515" v="836" actId="13926"/>
          <ac:spMkLst>
            <pc:docMk/>
            <pc:sldMk cId="1869231076" sldId="1186"/>
            <ac:spMk id="5" creationId="{49AB8EC0-054B-1A42-0C8E-0068A94EE6FE}"/>
          </ac:spMkLst>
        </pc:spChg>
        <pc:spChg chg="mod">
          <ac:chgData name="Magnus Tränk" userId="73c60b22-ca24-47b0-bd75-dbf2f6fa7bc6" providerId="ADAL" clId="{045CF097-E429-412E-8E0C-84F055C91E07}" dt="2024-05-02T06:06:03.988" v="837" actId="13926"/>
          <ac:spMkLst>
            <pc:docMk/>
            <pc:sldMk cId="1869231076" sldId="1186"/>
            <ac:spMk id="6" creationId="{BD9CE38E-BF5B-C69D-8976-916F115DDB14}"/>
          </ac:spMkLst>
        </pc:spChg>
        <pc:spChg chg="add mod">
          <ac:chgData name="Magnus Tränk" userId="73c60b22-ca24-47b0-bd75-dbf2f6fa7bc6" providerId="ADAL" clId="{045CF097-E429-412E-8E0C-84F055C91E07}" dt="2024-05-02T06:04:28.554" v="833" actId="20577"/>
          <ac:spMkLst>
            <pc:docMk/>
            <pc:sldMk cId="1869231076" sldId="1186"/>
            <ac:spMk id="7" creationId="{5674312C-3B1B-C637-8BD8-FE30BBD9A1C8}"/>
          </ac:spMkLst>
        </pc:spChg>
      </pc:sldChg>
      <pc:sldChg chg="modSp mod">
        <pc:chgData name="Magnus Tränk" userId="73c60b22-ca24-47b0-bd75-dbf2f6fa7bc6" providerId="ADAL" clId="{045CF097-E429-412E-8E0C-84F055C91E07}" dt="2024-05-02T06:08:00.930" v="839" actId="13926"/>
        <pc:sldMkLst>
          <pc:docMk/>
          <pc:sldMk cId="2359988121" sldId="1187"/>
        </pc:sldMkLst>
        <pc:spChg chg="mod">
          <ac:chgData name="Magnus Tränk" userId="73c60b22-ca24-47b0-bd75-dbf2f6fa7bc6" providerId="ADAL" clId="{045CF097-E429-412E-8E0C-84F055C91E07}" dt="2024-05-02T06:08:00.930" v="839" actId="13926"/>
          <ac:spMkLst>
            <pc:docMk/>
            <pc:sldMk cId="2359988121" sldId="1187"/>
            <ac:spMk id="5" creationId="{49AB8EC0-054B-1A42-0C8E-0068A94EE6FE}"/>
          </ac:spMkLst>
        </pc:spChg>
        <pc:spChg chg="mod">
          <ac:chgData name="Magnus Tränk" userId="73c60b22-ca24-47b0-bd75-dbf2f6fa7bc6" providerId="ADAL" clId="{045CF097-E429-412E-8E0C-84F055C91E07}" dt="2024-05-02T06:07:18.683" v="838" actId="13926"/>
          <ac:spMkLst>
            <pc:docMk/>
            <pc:sldMk cId="2359988121" sldId="1187"/>
            <ac:spMk id="29" creationId="{8A45FBE6-4F83-02B7-FC9B-5BA90EFB0E3C}"/>
          </ac:spMkLst>
        </pc:spChg>
      </pc:sldChg>
      <pc:sldChg chg="modSp mod">
        <pc:chgData name="Magnus Tränk" userId="73c60b22-ca24-47b0-bd75-dbf2f6fa7bc6" providerId="ADAL" clId="{045CF097-E429-412E-8E0C-84F055C91E07}" dt="2024-05-02T06:09:08.709" v="843" actId="13926"/>
        <pc:sldMkLst>
          <pc:docMk/>
          <pc:sldMk cId="3049330551" sldId="1188"/>
        </pc:sldMkLst>
        <pc:spChg chg="mod">
          <ac:chgData name="Magnus Tränk" userId="73c60b22-ca24-47b0-bd75-dbf2f6fa7bc6" providerId="ADAL" clId="{045CF097-E429-412E-8E0C-84F055C91E07}" dt="2024-05-02T06:09:08.709" v="843" actId="13926"/>
          <ac:spMkLst>
            <pc:docMk/>
            <pc:sldMk cId="3049330551" sldId="1188"/>
            <ac:spMk id="2" creationId="{DE54F8DF-6ABA-0D60-7703-96720129B4FF}"/>
          </ac:spMkLst>
        </pc:spChg>
      </pc:sldChg>
      <pc:sldChg chg="modSp mod">
        <pc:chgData name="Magnus Tränk" userId="73c60b22-ca24-47b0-bd75-dbf2f6fa7bc6" providerId="ADAL" clId="{045CF097-E429-412E-8E0C-84F055C91E07}" dt="2024-05-02T06:14:57.939" v="1212" actId="20577"/>
        <pc:sldMkLst>
          <pc:docMk/>
          <pc:sldMk cId="664869871" sldId="1189"/>
        </pc:sldMkLst>
        <pc:spChg chg="mod">
          <ac:chgData name="Magnus Tränk" userId="73c60b22-ca24-47b0-bd75-dbf2f6fa7bc6" providerId="ADAL" clId="{045CF097-E429-412E-8E0C-84F055C91E07}" dt="2024-05-02T06:14:57.939" v="1212" actId="20577"/>
          <ac:spMkLst>
            <pc:docMk/>
            <pc:sldMk cId="664869871" sldId="1189"/>
            <ac:spMk id="2" creationId="{DE54F8DF-6ABA-0D60-7703-96720129B4FF}"/>
          </ac:spMkLst>
        </pc:spChg>
        <pc:spChg chg="mod">
          <ac:chgData name="Magnus Tränk" userId="73c60b22-ca24-47b0-bd75-dbf2f6fa7bc6" providerId="ADAL" clId="{045CF097-E429-412E-8E0C-84F055C91E07}" dt="2024-05-02T06:13:28.887" v="1043" actId="13926"/>
          <ac:spMkLst>
            <pc:docMk/>
            <pc:sldMk cId="664869871" sldId="1189"/>
            <ac:spMk id="4" creationId="{612D9FFA-4558-C357-F83C-865F5ACBB02C}"/>
          </ac:spMkLst>
        </pc:spChg>
      </pc:sldChg>
      <pc:sldChg chg="modSp new mod">
        <pc:chgData name="Magnus Tränk" userId="73c60b22-ca24-47b0-bd75-dbf2f6fa7bc6" providerId="ADAL" clId="{045CF097-E429-412E-8E0C-84F055C91E07}" dt="2024-05-03T09:46:55.059" v="2092" actId="313"/>
        <pc:sldMkLst>
          <pc:docMk/>
          <pc:sldMk cId="545152632" sldId="1194"/>
        </pc:sldMkLst>
        <pc:spChg chg="mod">
          <ac:chgData name="Magnus Tränk" userId="73c60b22-ca24-47b0-bd75-dbf2f6fa7bc6" providerId="ADAL" clId="{045CF097-E429-412E-8E0C-84F055C91E07}" dt="2024-05-03T09:46:55.059" v="2092" actId="313"/>
          <ac:spMkLst>
            <pc:docMk/>
            <pc:sldMk cId="545152632" sldId="1194"/>
            <ac:spMk id="2" creationId="{1C75972D-ADF4-50FB-880B-C117A5E42071}"/>
          </ac:spMkLst>
        </pc:spChg>
        <pc:spChg chg="mod">
          <ac:chgData name="Magnus Tränk" userId="73c60b22-ca24-47b0-bd75-dbf2f6fa7bc6" providerId="ADAL" clId="{045CF097-E429-412E-8E0C-84F055C91E07}" dt="2024-05-03T09:33:39.876" v="1227" actId="20577"/>
          <ac:spMkLst>
            <pc:docMk/>
            <pc:sldMk cId="545152632" sldId="1194"/>
            <ac:spMk id="3" creationId="{CA250B47-13F3-4332-DC8D-5B0A726E8C99}"/>
          </ac:spMkLst>
        </pc:spChg>
      </pc:sldChg>
      <pc:sldChg chg="modSp new mod">
        <pc:chgData name="Magnus Tränk" userId="73c60b22-ca24-47b0-bd75-dbf2f6fa7bc6" providerId="ADAL" clId="{045CF097-E429-412E-8E0C-84F055C91E07}" dt="2024-05-03T09:58:19.859" v="2664" actId="20577"/>
        <pc:sldMkLst>
          <pc:docMk/>
          <pc:sldMk cId="2471300579" sldId="1195"/>
        </pc:sldMkLst>
        <pc:spChg chg="mod">
          <ac:chgData name="Magnus Tränk" userId="73c60b22-ca24-47b0-bd75-dbf2f6fa7bc6" providerId="ADAL" clId="{045CF097-E429-412E-8E0C-84F055C91E07}" dt="2024-05-03T09:58:19.859" v="2664" actId="20577"/>
          <ac:spMkLst>
            <pc:docMk/>
            <pc:sldMk cId="2471300579" sldId="1195"/>
            <ac:spMk id="2" creationId="{83798CFF-D7EC-F1BC-7CDF-CB98CC463476}"/>
          </ac:spMkLst>
        </pc:spChg>
        <pc:spChg chg="mod">
          <ac:chgData name="Magnus Tränk" userId="73c60b22-ca24-47b0-bd75-dbf2f6fa7bc6" providerId="ADAL" clId="{045CF097-E429-412E-8E0C-84F055C91E07}" dt="2024-05-03T09:47:54.036" v="2104" actId="20577"/>
          <ac:spMkLst>
            <pc:docMk/>
            <pc:sldMk cId="2471300579" sldId="1195"/>
            <ac:spMk id="3" creationId="{0D8CD234-9174-394D-60A4-7B035400C07B}"/>
          </ac:spMkLst>
        </pc:spChg>
      </pc:sldChg>
    </pc:docChg>
  </pc:docChgLst>
  <pc:docChgLst>
    <pc:chgData name="Sorin Surdila" userId="3c491dd2-c0a7-4b20-9961-af3787ca86ee" providerId="ADAL" clId="{5636434B-A291-409D-AB2F-F8CF51A6A2D1}"/>
    <pc:docChg chg="undo custSel modSld">
      <pc:chgData name="Sorin Surdila" userId="3c491dd2-c0a7-4b20-9961-af3787ca86ee" providerId="ADAL" clId="{5636434B-A291-409D-AB2F-F8CF51A6A2D1}" dt="2024-08-07T13:44:36.676" v="83" actId="20577"/>
      <pc:docMkLst>
        <pc:docMk/>
      </pc:docMkLst>
      <pc:sldChg chg="modSp mod">
        <pc:chgData name="Sorin Surdila" userId="3c491dd2-c0a7-4b20-9961-af3787ca86ee" providerId="ADAL" clId="{5636434B-A291-409D-AB2F-F8CF51A6A2D1}" dt="2024-08-07T13:44:36.676" v="83" actId="20577"/>
        <pc:sldMkLst>
          <pc:docMk/>
          <pc:sldMk cId="3587090805" sldId="1209"/>
        </pc:sldMkLst>
        <pc:spChg chg="mod">
          <ac:chgData name="Sorin Surdila" userId="3c491dd2-c0a7-4b20-9961-af3787ca86ee" providerId="ADAL" clId="{5636434B-A291-409D-AB2F-F8CF51A6A2D1}" dt="2024-08-07T13:44:36.676" v="83" actId="20577"/>
          <ac:spMkLst>
            <pc:docMk/>
            <pc:sldMk cId="3587090805" sldId="1209"/>
            <ac:spMk id="2" creationId="{7BD1A026-0E44-C89D-DADB-1810D01A9C58}"/>
          </ac:spMkLst>
        </pc:spChg>
      </pc:sldChg>
    </pc:docChg>
  </pc:docChgLst>
  <pc:docChgLst>
    <pc:chgData name="Rana Alhalaseh" userId="77599387-2e60-4e13-a056-5c29cbf8c9b4" providerId="ADAL" clId="{960737F9-D58D-411C-B1AB-3938E5374CA9}"/>
    <pc:docChg chg="undo custSel addSld delSld modSld modMainMaster">
      <pc:chgData name="Rana Alhalaseh" userId="77599387-2e60-4e13-a056-5c29cbf8c9b4" providerId="ADAL" clId="{960737F9-D58D-411C-B1AB-3938E5374CA9}" dt="2024-08-12T08:57:26.291" v="2847" actId="6549"/>
      <pc:docMkLst>
        <pc:docMk/>
      </pc:docMkLst>
      <pc:sldChg chg="modSp mod">
        <pc:chgData name="Rana Alhalaseh" userId="77599387-2e60-4e13-a056-5c29cbf8c9b4" providerId="ADAL" clId="{960737F9-D58D-411C-B1AB-3938E5374CA9}" dt="2024-08-09T11:14:09.539" v="117" actId="13926"/>
        <pc:sldMkLst>
          <pc:docMk/>
          <pc:sldMk cId="1869231076" sldId="1186"/>
        </pc:sldMkLst>
        <pc:spChg chg="mod">
          <ac:chgData name="Rana Alhalaseh" userId="77599387-2e60-4e13-a056-5c29cbf8c9b4" providerId="ADAL" clId="{960737F9-D58D-411C-B1AB-3938E5374CA9}" dt="2024-08-09T11:14:09.539" v="117" actId="13926"/>
          <ac:spMkLst>
            <pc:docMk/>
            <pc:sldMk cId="1869231076" sldId="1186"/>
            <ac:spMk id="7" creationId="{36A6C82A-6BDA-A599-AA1A-21AD82A39CD4}"/>
          </ac:spMkLst>
        </pc:spChg>
      </pc:sldChg>
      <pc:sldChg chg="addSp delSp modSp mod">
        <pc:chgData name="Rana Alhalaseh" userId="77599387-2e60-4e13-a056-5c29cbf8c9b4" providerId="ADAL" clId="{960737F9-D58D-411C-B1AB-3938E5374CA9}" dt="2024-08-09T11:38:46.079" v="331"/>
        <pc:sldMkLst>
          <pc:docMk/>
          <pc:sldMk cId="656070956" sldId="1196"/>
        </pc:sldMkLst>
        <pc:spChg chg="del">
          <ac:chgData name="Rana Alhalaseh" userId="77599387-2e60-4e13-a056-5c29cbf8c9b4" providerId="ADAL" clId="{960737F9-D58D-411C-B1AB-3938E5374CA9}" dt="2024-08-09T11:38:45.468" v="330" actId="478"/>
          <ac:spMkLst>
            <pc:docMk/>
            <pc:sldMk cId="656070956" sldId="1196"/>
            <ac:spMk id="2" creationId="{55BAFE06-AEF6-BED5-4933-9980F3D4499C}"/>
          </ac:spMkLst>
        </pc:spChg>
        <pc:spChg chg="mod">
          <ac:chgData name="Rana Alhalaseh" userId="77599387-2e60-4e13-a056-5c29cbf8c9b4" providerId="ADAL" clId="{960737F9-D58D-411C-B1AB-3938E5374CA9}" dt="2024-08-09T11:17:48.899" v="199" actId="20577"/>
          <ac:spMkLst>
            <pc:docMk/>
            <pc:sldMk cId="656070956" sldId="1196"/>
            <ac:spMk id="5" creationId="{ACB9EBA9-15AE-128B-20F7-C1161B376F00}"/>
          </ac:spMkLst>
        </pc:spChg>
        <pc:spChg chg="add mod">
          <ac:chgData name="Rana Alhalaseh" userId="77599387-2e60-4e13-a056-5c29cbf8c9b4" providerId="ADAL" clId="{960737F9-D58D-411C-B1AB-3938E5374CA9}" dt="2024-08-09T11:38:46.079" v="331"/>
          <ac:spMkLst>
            <pc:docMk/>
            <pc:sldMk cId="656070956" sldId="1196"/>
            <ac:spMk id="13" creationId="{209C7119-4A76-351E-4179-E3AC071BB799}"/>
          </ac:spMkLst>
        </pc:spChg>
      </pc:sldChg>
      <pc:sldChg chg="modSp mod">
        <pc:chgData name="Rana Alhalaseh" userId="77599387-2e60-4e13-a056-5c29cbf8c9b4" providerId="ADAL" clId="{960737F9-D58D-411C-B1AB-3938E5374CA9}" dt="2024-08-09T11:31:08.416" v="329" actId="20577"/>
        <pc:sldMkLst>
          <pc:docMk/>
          <pc:sldMk cId="3330140362" sldId="1198"/>
        </pc:sldMkLst>
        <pc:spChg chg="mod">
          <ac:chgData name="Rana Alhalaseh" userId="77599387-2e60-4e13-a056-5c29cbf8c9b4" providerId="ADAL" clId="{960737F9-D58D-411C-B1AB-3938E5374CA9}" dt="2024-08-09T11:31:08.416" v="329" actId="20577"/>
          <ac:spMkLst>
            <pc:docMk/>
            <pc:sldMk cId="3330140362" sldId="1198"/>
            <ac:spMk id="5" creationId="{BF115E94-7AE0-F631-B7E3-8FF8589234C9}"/>
          </ac:spMkLst>
        </pc:spChg>
      </pc:sldChg>
      <pc:sldChg chg="del">
        <pc:chgData name="Rana Alhalaseh" userId="77599387-2e60-4e13-a056-5c29cbf8c9b4" providerId="ADAL" clId="{960737F9-D58D-411C-B1AB-3938E5374CA9}" dt="2024-08-09T13:43:33.544" v="2264" actId="47"/>
        <pc:sldMkLst>
          <pc:docMk/>
          <pc:sldMk cId="945989108" sldId="1202"/>
        </pc:sldMkLst>
      </pc:sldChg>
      <pc:sldChg chg="addSp modSp mod">
        <pc:chgData name="Rana Alhalaseh" userId="77599387-2e60-4e13-a056-5c29cbf8c9b4" providerId="ADAL" clId="{960737F9-D58D-411C-B1AB-3938E5374CA9}" dt="2024-08-12T08:31:17.682" v="2839" actId="207"/>
        <pc:sldMkLst>
          <pc:docMk/>
          <pc:sldMk cId="206764972" sldId="1204"/>
        </pc:sldMkLst>
        <pc:spChg chg="add mod">
          <ac:chgData name="Rana Alhalaseh" userId="77599387-2e60-4e13-a056-5c29cbf8c9b4" providerId="ADAL" clId="{960737F9-D58D-411C-B1AB-3938E5374CA9}" dt="2024-08-12T08:31:17.682" v="2839" actId="207"/>
          <ac:spMkLst>
            <pc:docMk/>
            <pc:sldMk cId="206764972" sldId="1204"/>
            <ac:spMk id="5" creationId="{8A63D757-186E-F887-79AD-22CAD9A3DE2A}"/>
          </ac:spMkLst>
        </pc:spChg>
      </pc:sldChg>
      <pc:sldChg chg="addSp delSp modSp mod">
        <pc:chgData name="Rana Alhalaseh" userId="77599387-2e60-4e13-a056-5c29cbf8c9b4" providerId="ADAL" clId="{960737F9-D58D-411C-B1AB-3938E5374CA9}" dt="2024-08-10T14:42:30.578" v="2468" actId="478"/>
        <pc:sldMkLst>
          <pc:docMk/>
          <pc:sldMk cId="1211925071" sldId="1207"/>
        </pc:sldMkLst>
        <pc:spChg chg="add del mod">
          <ac:chgData name="Rana Alhalaseh" userId="77599387-2e60-4e13-a056-5c29cbf8c9b4" providerId="ADAL" clId="{960737F9-D58D-411C-B1AB-3938E5374CA9}" dt="2024-08-10T14:42:30.578" v="2468" actId="478"/>
          <ac:spMkLst>
            <pc:docMk/>
            <pc:sldMk cId="1211925071" sldId="1207"/>
            <ac:spMk id="2" creationId="{AC658A7E-2BFB-FD19-FCD7-EF1109CEE72D}"/>
          </ac:spMkLst>
        </pc:spChg>
      </pc:sldChg>
      <pc:sldChg chg="del">
        <pc:chgData name="Rana Alhalaseh" userId="77599387-2e60-4e13-a056-5c29cbf8c9b4" providerId="ADAL" clId="{960737F9-D58D-411C-B1AB-3938E5374CA9}" dt="2024-08-09T13:43:19.753" v="2263" actId="47"/>
        <pc:sldMkLst>
          <pc:docMk/>
          <pc:sldMk cId="3587090805" sldId="1209"/>
        </pc:sldMkLst>
      </pc:sldChg>
      <pc:sldChg chg="addSp modSp new mod">
        <pc:chgData name="Rana Alhalaseh" userId="77599387-2e60-4e13-a056-5c29cbf8c9b4" providerId="ADAL" clId="{960737F9-D58D-411C-B1AB-3938E5374CA9}" dt="2024-08-12T08:31:09.255" v="2838" actId="207"/>
        <pc:sldMkLst>
          <pc:docMk/>
          <pc:sldMk cId="2185262381" sldId="1210"/>
        </pc:sldMkLst>
        <pc:spChg chg="mod">
          <ac:chgData name="Rana Alhalaseh" userId="77599387-2e60-4e13-a056-5c29cbf8c9b4" providerId="ADAL" clId="{960737F9-D58D-411C-B1AB-3938E5374CA9}" dt="2024-08-10T14:39:41.761" v="2415" actId="207"/>
          <ac:spMkLst>
            <pc:docMk/>
            <pc:sldMk cId="2185262381" sldId="1210"/>
            <ac:spMk id="2" creationId="{32F37DED-44F0-5BA3-4382-EBE139AD7D9E}"/>
          </ac:spMkLst>
        </pc:spChg>
        <pc:spChg chg="mod">
          <ac:chgData name="Rana Alhalaseh" userId="77599387-2e60-4e13-a056-5c29cbf8c9b4" providerId="ADAL" clId="{960737F9-D58D-411C-B1AB-3938E5374CA9}" dt="2024-08-09T12:47:48.914" v="958" actId="20577"/>
          <ac:spMkLst>
            <pc:docMk/>
            <pc:sldMk cId="2185262381" sldId="1210"/>
            <ac:spMk id="3" creationId="{71CF6138-CDC9-FA6D-8F74-84CC2BBFF228}"/>
          </ac:spMkLst>
        </pc:spChg>
        <pc:spChg chg="add mod">
          <ac:chgData name="Rana Alhalaseh" userId="77599387-2e60-4e13-a056-5c29cbf8c9b4" providerId="ADAL" clId="{960737F9-D58D-411C-B1AB-3938E5374CA9}" dt="2024-08-10T14:39:33.989" v="2413" actId="113"/>
          <ac:spMkLst>
            <pc:docMk/>
            <pc:sldMk cId="2185262381" sldId="1210"/>
            <ac:spMk id="4" creationId="{20B47A6D-699B-D285-26FA-BB31679E4696}"/>
          </ac:spMkLst>
        </pc:spChg>
        <pc:spChg chg="add mod">
          <ac:chgData name="Rana Alhalaseh" userId="77599387-2e60-4e13-a056-5c29cbf8c9b4" providerId="ADAL" clId="{960737F9-D58D-411C-B1AB-3938E5374CA9}" dt="2024-08-12T06:13:04.084" v="2730" actId="20577"/>
          <ac:spMkLst>
            <pc:docMk/>
            <pc:sldMk cId="2185262381" sldId="1210"/>
            <ac:spMk id="5" creationId="{A977A4AB-BC86-8C0D-140B-9D3A3CB64AF9}"/>
          </ac:spMkLst>
        </pc:spChg>
        <pc:spChg chg="add mod">
          <ac:chgData name="Rana Alhalaseh" userId="77599387-2e60-4e13-a056-5c29cbf8c9b4" providerId="ADAL" clId="{960737F9-D58D-411C-B1AB-3938E5374CA9}" dt="2024-08-12T07:03:54.656" v="2731" actId="113"/>
          <ac:spMkLst>
            <pc:docMk/>
            <pc:sldMk cId="2185262381" sldId="1210"/>
            <ac:spMk id="6" creationId="{14C8D5EA-A94B-92A7-F615-FF13B4443715}"/>
          </ac:spMkLst>
        </pc:spChg>
        <pc:spChg chg="add">
          <ac:chgData name="Rana Alhalaseh" userId="77599387-2e60-4e13-a056-5c29cbf8c9b4" providerId="ADAL" clId="{960737F9-D58D-411C-B1AB-3938E5374CA9}" dt="2024-08-09T12:34:51.912" v="547"/>
          <ac:spMkLst>
            <pc:docMk/>
            <pc:sldMk cId="2185262381" sldId="1210"/>
            <ac:spMk id="7" creationId="{7E8412B8-B544-9113-15E9-AB87AC10B6D8}"/>
          </ac:spMkLst>
        </pc:spChg>
        <pc:spChg chg="add mod">
          <ac:chgData name="Rana Alhalaseh" userId="77599387-2e60-4e13-a056-5c29cbf8c9b4" providerId="ADAL" clId="{960737F9-D58D-411C-B1AB-3938E5374CA9}" dt="2024-08-12T08:31:09.255" v="2838" actId="207"/>
          <ac:spMkLst>
            <pc:docMk/>
            <pc:sldMk cId="2185262381" sldId="1210"/>
            <ac:spMk id="9" creationId="{811F01AE-BA79-F68B-4B18-9B0A46702129}"/>
          </ac:spMkLst>
        </pc:spChg>
        <pc:graphicFrameChg chg="add mod">
          <ac:chgData name="Rana Alhalaseh" userId="77599387-2e60-4e13-a056-5c29cbf8c9b4" providerId="ADAL" clId="{960737F9-D58D-411C-B1AB-3938E5374CA9}" dt="2024-08-10T14:38:56.174" v="2408" actId="1076"/>
          <ac:graphicFrameMkLst>
            <pc:docMk/>
            <pc:sldMk cId="2185262381" sldId="1210"/>
            <ac:graphicFrameMk id="8" creationId="{F30D0D14-F0F9-2177-C00C-ACF2F5943E83}"/>
          </ac:graphicFrameMkLst>
        </pc:graphicFrameChg>
      </pc:sldChg>
      <pc:sldChg chg="addSp delSp modSp new mod">
        <pc:chgData name="Rana Alhalaseh" userId="77599387-2e60-4e13-a056-5c29cbf8c9b4" providerId="ADAL" clId="{960737F9-D58D-411C-B1AB-3938E5374CA9}" dt="2024-08-12T07:26:01.223" v="2837" actId="5793"/>
        <pc:sldMkLst>
          <pc:docMk/>
          <pc:sldMk cId="361260845" sldId="1211"/>
        </pc:sldMkLst>
        <pc:spChg chg="mod">
          <ac:chgData name="Rana Alhalaseh" userId="77599387-2e60-4e13-a056-5c29cbf8c9b4" providerId="ADAL" clId="{960737F9-D58D-411C-B1AB-3938E5374CA9}" dt="2024-08-12T07:10:16.706" v="2834" actId="20577"/>
          <ac:spMkLst>
            <pc:docMk/>
            <pc:sldMk cId="361260845" sldId="1211"/>
            <ac:spMk id="2" creationId="{C485C4C6-99B4-8BA9-C70A-3CDA58C1AA7F}"/>
          </ac:spMkLst>
        </pc:spChg>
        <pc:spChg chg="mod">
          <ac:chgData name="Rana Alhalaseh" userId="77599387-2e60-4e13-a056-5c29cbf8c9b4" providerId="ADAL" clId="{960737F9-D58D-411C-B1AB-3938E5374CA9}" dt="2024-08-09T12:57:48.471" v="1189" actId="20577"/>
          <ac:spMkLst>
            <pc:docMk/>
            <pc:sldMk cId="361260845" sldId="1211"/>
            <ac:spMk id="3" creationId="{C1D19FFF-9916-8936-07A0-61CC292E0D42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4" creationId="{97D2BD54-AF90-3FB1-8554-589E97BBD5C8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5" creationId="{7CED7526-1FCC-FF86-C354-879EE864DBB2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6" creationId="{41E37DF4-E933-86F6-1E6C-0690E4569C7C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8" creationId="{920B7D8F-49FE-DAD5-D7FA-E660ED74735C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9" creationId="{1021AC69-4BE7-9D48-B5D6-0C6E0EC0852E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12" creationId="{FA64A0C9-46C4-EDB5-884F-C7D2A5BC81EE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13" creationId="{7A35249F-BDE6-668F-EE42-26A52AD5315E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14" creationId="{72F56586-77B5-4A42-9616-AA9FA9E0BD25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16" creationId="{DCE3A40F-AF84-CF83-F775-8036C350BF9B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17" creationId="{12C73C50-C767-8536-0FEA-BE58915A237A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18" creationId="{CC3422EE-D777-6B41-4FE0-268C7B7D57A2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19" creationId="{A2788E93-241F-292D-BC88-0ABD77C104B1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21" creationId="{9A4024B9-DB87-66AF-CFB5-C600C3E22EB7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22" creationId="{0AEE714C-EEFB-CD31-E42E-AD68063E21A8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24" creationId="{F76FA36F-633E-66ED-A97F-92791E11CC7B}"/>
          </ac:spMkLst>
        </pc:spChg>
        <pc:spChg chg="mod">
          <ac:chgData name="Rana Alhalaseh" userId="77599387-2e60-4e13-a056-5c29cbf8c9b4" providerId="ADAL" clId="{960737F9-D58D-411C-B1AB-3938E5374CA9}" dt="2024-08-09T12:58:24.461" v="1191"/>
          <ac:spMkLst>
            <pc:docMk/>
            <pc:sldMk cId="361260845" sldId="1211"/>
            <ac:spMk id="25" creationId="{6913C648-E144-478F-8612-2D63F5C63CA0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26" creationId="{73B58690-CF1E-C55A-8697-FCC5F6975509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27" creationId="{993BF54D-8723-2855-7738-618CAD3AABF0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28" creationId="{FB0877E8-EE07-362B-7066-CA240EB136C5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29" creationId="{C4078623-99A2-7916-0905-DAF136FBB93A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2" creationId="{1460EC97-E7D6-A9D1-3AB4-099A05E3D9BD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3" creationId="{3330634B-9024-CB6A-D7F1-BD61C0DDA4C5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4" creationId="{68F7073F-9C4A-3C5D-3193-E8B4E1113AA7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6" creationId="{C2425C15-D877-05D5-7495-7192353BC3D1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8" creationId="{D478AE56-0911-278B-85D1-34EBCDCF40C4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39" creationId="{72069C3F-D034-9472-934F-E4B152B4480E}"/>
          </ac:spMkLst>
        </pc:spChg>
        <pc:spChg chg="add mod">
          <ac:chgData name="Rana Alhalaseh" userId="77599387-2e60-4e13-a056-5c29cbf8c9b4" providerId="ADAL" clId="{960737F9-D58D-411C-B1AB-3938E5374CA9}" dt="2024-08-09T12:58:29.901" v="1192" actId="164"/>
          <ac:spMkLst>
            <pc:docMk/>
            <pc:sldMk cId="361260845" sldId="1211"/>
            <ac:spMk id="40" creationId="{0D94F8A7-7619-F90A-2E78-7D06AE6C9B4A}"/>
          </ac:spMkLst>
        </pc:spChg>
        <pc:spChg chg="add mod">
          <ac:chgData name="Rana Alhalaseh" userId="77599387-2e60-4e13-a056-5c29cbf8c9b4" providerId="ADAL" clId="{960737F9-D58D-411C-B1AB-3938E5374CA9}" dt="2024-08-09T12:58:43.041" v="1193" actId="400"/>
          <ac:spMkLst>
            <pc:docMk/>
            <pc:sldMk cId="361260845" sldId="1211"/>
            <ac:spMk id="41" creationId="{4168DD15-CFC8-678F-12F1-B5AE412286FC}"/>
          </ac:spMkLst>
        </pc:spChg>
        <pc:spChg chg="add mod">
          <ac:chgData name="Rana Alhalaseh" userId="77599387-2e60-4e13-a056-5c29cbf8c9b4" providerId="ADAL" clId="{960737F9-D58D-411C-B1AB-3938E5374CA9}" dt="2024-08-12T07:26:01.223" v="2837" actId="5793"/>
          <ac:spMkLst>
            <pc:docMk/>
            <pc:sldMk cId="361260845" sldId="1211"/>
            <ac:spMk id="43" creationId="{46C40249-E71B-9C54-0666-EDEFED390192}"/>
          </ac:spMkLst>
        </pc:spChg>
        <pc:grpChg chg="add mod">
          <ac:chgData name="Rana Alhalaseh" userId="77599387-2e60-4e13-a056-5c29cbf8c9b4" providerId="ADAL" clId="{960737F9-D58D-411C-B1AB-3938E5374CA9}" dt="2024-08-09T12:58:29.901" v="1192" actId="164"/>
          <ac:grpSpMkLst>
            <pc:docMk/>
            <pc:sldMk cId="361260845" sldId="1211"/>
            <ac:grpSpMk id="11" creationId="{88334741-2E19-B678-1475-0712A1BF5FC3}"/>
          </ac:grpSpMkLst>
        </pc:grpChg>
        <pc:grpChg chg="add mod">
          <ac:chgData name="Rana Alhalaseh" userId="77599387-2e60-4e13-a056-5c29cbf8c9b4" providerId="ADAL" clId="{960737F9-D58D-411C-B1AB-3938E5374CA9}" dt="2024-08-09T12:58:29.901" v="1192" actId="164"/>
          <ac:grpSpMkLst>
            <pc:docMk/>
            <pc:sldMk cId="361260845" sldId="1211"/>
            <ac:grpSpMk id="15" creationId="{D9A3413B-58C5-1426-31F5-8F4EF711D9A5}"/>
          </ac:grpSpMkLst>
        </pc:grpChg>
        <pc:grpChg chg="add mod">
          <ac:chgData name="Rana Alhalaseh" userId="77599387-2e60-4e13-a056-5c29cbf8c9b4" providerId="ADAL" clId="{960737F9-D58D-411C-B1AB-3938E5374CA9}" dt="2024-08-09T12:58:29.901" v="1192" actId="164"/>
          <ac:grpSpMkLst>
            <pc:docMk/>
            <pc:sldMk cId="361260845" sldId="1211"/>
            <ac:grpSpMk id="20" creationId="{4E036C16-9362-20F5-EB1F-AC99D9971D6D}"/>
          </ac:grpSpMkLst>
        </pc:grpChg>
        <pc:grpChg chg="add mod">
          <ac:chgData name="Rana Alhalaseh" userId="77599387-2e60-4e13-a056-5c29cbf8c9b4" providerId="ADAL" clId="{960737F9-D58D-411C-B1AB-3938E5374CA9}" dt="2024-08-09T12:58:29.901" v="1192" actId="164"/>
          <ac:grpSpMkLst>
            <pc:docMk/>
            <pc:sldMk cId="361260845" sldId="1211"/>
            <ac:grpSpMk id="23" creationId="{7BAED7E4-C06C-1FC5-D36A-1297AF56EF7A}"/>
          </ac:grpSpMkLst>
        </pc:grpChg>
        <pc:grpChg chg="add del mod">
          <ac:chgData name="Rana Alhalaseh" userId="77599387-2e60-4e13-a056-5c29cbf8c9b4" providerId="ADAL" clId="{960737F9-D58D-411C-B1AB-3938E5374CA9}" dt="2024-08-09T13:01:50.861" v="1195" actId="478"/>
          <ac:grpSpMkLst>
            <pc:docMk/>
            <pc:sldMk cId="361260845" sldId="1211"/>
            <ac:grpSpMk id="42" creationId="{155AFA61-BC3D-672D-12DD-45D3C8FD5A11}"/>
          </ac:grpSpMkLst>
        </pc:grp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7" creationId="{66256CA8-02A8-BB13-F699-B081B164F197}"/>
          </ac:cxnSpMkLst>
        </pc:cxn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10" creationId="{690818B9-E73D-B202-DB2E-2A5936D95C67}"/>
          </ac:cxnSpMkLst>
        </pc:cxn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30" creationId="{778A9DB1-B3D0-1D31-E360-087BA948B25F}"/>
          </ac:cxnSpMkLst>
        </pc:cxn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31" creationId="{3973B2FB-8D08-58AD-C863-5D1CAEBBD533}"/>
          </ac:cxnSpMkLst>
        </pc:cxn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35" creationId="{BA55AD8A-ECEF-8CA7-0C79-BBA482E0D863}"/>
          </ac:cxnSpMkLst>
        </pc:cxnChg>
        <pc:cxnChg chg="add mod">
          <ac:chgData name="Rana Alhalaseh" userId="77599387-2e60-4e13-a056-5c29cbf8c9b4" providerId="ADAL" clId="{960737F9-D58D-411C-B1AB-3938E5374CA9}" dt="2024-08-09T13:01:50.861" v="1195" actId="478"/>
          <ac:cxnSpMkLst>
            <pc:docMk/>
            <pc:sldMk cId="361260845" sldId="1211"/>
            <ac:cxnSpMk id="37" creationId="{DF48B3F0-08A1-040B-B622-9BEA5352C50A}"/>
          </ac:cxnSpMkLst>
        </pc:cxnChg>
      </pc:sldChg>
      <pc:sldChg chg="modSp new mod">
        <pc:chgData name="Rana Alhalaseh" userId="77599387-2e60-4e13-a056-5c29cbf8c9b4" providerId="ADAL" clId="{960737F9-D58D-411C-B1AB-3938E5374CA9}" dt="2024-08-09T13:51:04.313" v="2403" actId="255"/>
        <pc:sldMkLst>
          <pc:docMk/>
          <pc:sldMk cId="1278771466" sldId="1212"/>
        </pc:sldMkLst>
        <pc:spChg chg="mod">
          <ac:chgData name="Rana Alhalaseh" userId="77599387-2e60-4e13-a056-5c29cbf8c9b4" providerId="ADAL" clId="{960737F9-D58D-411C-B1AB-3938E5374CA9}" dt="2024-08-09T13:51:04.313" v="2403" actId="255"/>
          <ac:spMkLst>
            <pc:docMk/>
            <pc:sldMk cId="1278771466" sldId="1212"/>
            <ac:spMk id="2" creationId="{1299579B-DD26-D784-A82F-E6CBDF8D7EB1}"/>
          </ac:spMkLst>
        </pc:spChg>
        <pc:spChg chg="mod">
          <ac:chgData name="Rana Alhalaseh" userId="77599387-2e60-4e13-a056-5c29cbf8c9b4" providerId="ADAL" clId="{960737F9-D58D-411C-B1AB-3938E5374CA9}" dt="2024-08-09T13:08:40.382" v="1753" actId="20577"/>
          <ac:spMkLst>
            <pc:docMk/>
            <pc:sldMk cId="1278771466" sldId="1212"/>
            <ac:spMk id="3" creationId="{0116EE71-9AB4-3166-6218-611C4D7D58F1}"/>
          </ac:spMkLst>
        </pc:spChg>
      </pc:sldChg>
      <pc:sldMasterChg chg="modSp mod">
        <pc:chgData name="Rana Alhalaseh" userId="77599387-2e60-4e13-a056-5c29cbf8c9b4" providerId="ADAL" clId="{960737F9-D58D-411C-B1AB-3938E5374CA9}" dt="2024-08-12T08:57:26.291" v="2847" actId="6549"/>
        <pc:sldMasterMkLst>
          <pc:docMk/>
          <pc:sldMasterMk cId="0" sldId="2147485146"/>
        </pc:sldMasterMkLst>
        <pc:spChg chg="mod">
          <ac:chgData name="Rana Alhalaseh" userId="77599387-2e60-4e13-a056-5c29cbf8c9b4" providerId="ADAL" clId="{960737F9-D58D-411C-B1AB-3938E5374CA9}" dt="2024-08-09T13:56:09.703" v="2407" actId="20577"/>
          <ac:spMkLst>
            <pc:docMk/>
            <pc:sldMasterMk cId="0" sldId="2147485146"/>
            <ac:spMk id="14" creationId="{04953B71-6776-413E-AC69-E69762C9C33E}"/>
          </ac:spMkLst>
        </pc:spChg>
        <pc:spChg chg="mod">
          <ac:chgData name="Rana Alhalaseh" userId="77599387-2e60-4e13-a056-5c29cbf8c9b4" providerId="ADAL" clId="{960737F9-D58D-411C-B1AB-3938E5374CA9}" dt="2024-08-12T08:57:26.291" v="2847" actId="6549"/>
          <ac:spMkLst>
            <pc:docMk/>
            <pc:sldMasterMk cId="0" sldId="2147485146"/>
            <ac:spMk id="15" creationId="{897F339D-C9FE-4694-B4EA-980A7508C12C}"/>
          </ac:spMkLst>
        </pc:spChg>
      </pc:sldMasterChg>
    </pc:docChg>
  </pc:docChgLst>
  <pc:docChgLst>
    <pc:chgData name="Rana Alhalaseh" userId="77599387-2e60-4e13-a056-5c29cbf8c9b4" providerId="ADAL" clId="{2DD359C5-67C1-41AB-A7E4-4F676B267D7A}"/>
    <pc:docChg chg="undo custSel addSld delSld modSld sldOrd modMainMaster">
      <pc:chgData name="Rana Alhalaseh" userId="77599387-2e60-4e13-a056-5c29cbf8c9b4" providerId="ADAL" clId="{2DD359C5-67C1-41AB-A7E4-4F676B267D7A}" dt="2024-05-06T09:15:05.928" v="14050" actId="20577"/>
      <pc:docMkLst>
        <pc:docMk/>
      </pc:docMkLst>
      <pc:sldChg chg="modSp mod">
        <pc:chgData name="Rana Alhalaseh" userId="77599387-2e60-4e13-a056-5c29cbf8c9b4" providerId="ADAL" clId="{2DD359C5-67C1-41AB-A7E4-4F676B267D7A}" dt="2024-04-29T06:51:10.690" v="43" actId="20577"/>
        <pc:sldMkLst>
          <pc:docMk/>
          <pc:sldMk cId="0" sldId="341"/>
        </pc:sldMkLst>
        <pc:spChg chg="mod">
          <ac:chgData name="Rana Alhalaseh" userId="77599387-2e60-4e13-a056-5c29cbf8c9b4" providerId="ADAL" clId="{2DD359C5-67C1-41AB-A7E4-4F676B267D7A}" dt="2024-04-29T06:51:10.690" v="43" actId="20577"/>
          <ac:spMkLst>
            <pc:docMk/>
            <pc:sldMk cId="0" sldId="341"/>
            <ac:spMk id="5122" creationId="{6BFCA172-672F-4297-B767-9F7EDE373FA1}"/>
          </ac:spMkLst>
        </pc:spChg>
      </pc:sldChg>
      <pc:sldChg chg="addSp delSp modSp mod">
        <pc:chgData name="Rana Alhalaseh" userId="77599387-2e60-4e13-a056-5c29cbf8c9b4" providerId="ADAL" clId="{2DD359C5-67C1-41AB-A7E4-4F676B267D7A}" dt="2024-04-29T06:51:57.660" v="49" actId="14100"/>
        <pc:sldMkLst>
          <pc:docMk/>
          <pc:sldMk cId="3205267666" sldId="1167"/>
        </pc:sldMkLst>
        <pc:spChg chg="add mod">
          <ac:chgData name="Rana Alhalaseh" userId="77599387-2e60-4e13-a056-5c29cbf8c9b4" providerId="ADAL" clId="{2DD359C5-67C1-41AB-A7E4-4F676B267D7A}" dt="2024-04-22T07:01:51.300" v="4" actId="1076"/>
          <ac:spMkLst>
            <pc:docMk/>
            <pc:sldMk cId="3205267666" sldId="1167"/>
            <ac:spMk id="5" creationId="{03B8F886-EAE2-23A6-E33A-1A6847DCDF44}"/>
          </ac:spMkLst>
        </pc:spChg>
        <pc:spChg chg="mod">
          <ac:chgData name="Rana Alhalaseh" userId="77599387-2e60-4e13-a056-5c29cbf8c9b4" providerId="ADAL" clId="{2DD359C5-67C1-41AB-A7E4-4F676B267D7A}" dt="2024-04-29T06:51:57.660" v="49" actId="14100"/>
          <ac:spMkLst>
            <pc:docMk/>
            <pc:sldMk cId="3205267666" sldId="1167"/>
            <ac:spMk id="11" creationId="{5A8B2E05-A3B9-D3EB-F90B-5788612F9354}"/>
          </ac:spMkLst>
        </pc:spChg>
        <pc:graphicFrameChg chg="del mod">
          <ac:chgData name="Rana Alhalaseh" userId="77599387-2e60-4e13-a056-5c29cbf8c9b4" providerId="ADAL" clId="{2DD359C5-67C1-41AB-A7E4-4F676B267D7A}" dt="2024-04-29T06:51:44.470" v="45" actId="478"/>
          <ac:graphicFrameMkLst>
            <pc:docMk/>
            <pc:sldMk cId="3205267666" sldId="1167"/>
            <ac:graphicFrameMk id="4" creationId="{E99FD018-EBA7-81AC-ABDA-4234D0484CD6}"/>
          </ac:graphicFrameMkLst>
        </pc:graphicFrameChg>
        <pc:graphicFrameChg chg="add del mod">
          <ac:chgData name="Rana Alhalaseh" userId="77599387-2e60-4e13-a056-5c29cbf8c9b4" providerId="ADAL" clId="{2DD359C5-67C1-41AB-A7E4-4F676B267D7A}" dt="2024-04-29T06:51:38.570" v="44" actId="478"/>
          <ac:graphicFrameMkLst>
            <pc:docMk/>
            <pc:sldMk cId="3205267666" sldId="1167"/>
            <ac:graphicFrameMk id="7" creationId="{F4EAABFE-1BC2-6B71-C131-AAFC86217D1E}"/>
          </ac:graphicFrameMkLst>
        </pc:graphicFrameChg>
        <pc:graphicFrameChg chg="mod">
          <ac:chgData name="Rana Alhalaseh" userId="77599387-2e60-4e13-a056-5c29cbf8c9b4" providerId="ADAL" clId="{2DD359C5-67C1-41AB-A7E4-4F676B267D7A}" dt="2024-04-29T06:51:53.760" v="48" actId="1076"/>
          <ac:graphicFrameMkLst>
            <pc:docMk/>
            <pc:sldMk cId="3205267666" sldId="1167"/>
            <ac:graphicFrameMk id="10" creationId="{A405E0E5-E9F1-67C5-72A9-693F95184A4F}"/>
          </ac:graphicFrameMkLst>
        </pc:graphicFrameChg>
      </pc:sldChg>
      <pc:sldChg chg="modSp mod">
        <pc:chgData name="Rana Alhalaseh" userId="77599387-2e60-4e13-a056-5c29cbf8c9b4" providerId="ADAL" clId="{2DD359C5-67C1-41AB-A7E4-4F676B267D7A}" dt="2024-04-29T06:57:06.730" v="82" actId="20577"/>
        <pc:sldMkLst>
          <pc:docMk/>
          <pc:sldMk cId="1351470595" sldId="1168"/>
        </pc:sldMkLst>
        <pc:spChg chg="mod">
          <ac:chgData name="Rana Alhalaseh" userId="77599387-2e60-4e13-a056-5c29cbf8c9b4" providerId="ADAL" clId="{2DD359C5-67C1-41AB-A7E4-4F676B267D7A}" dt="2024-04-29T06:57:06.730" v="82" actId="20577"/>
          <ac:spMkLst>
            <pc:docMk/>
            <pc:sldMk cId="1351470595" sldId="1168"/>
            <ac:spMk id="3" creationId="{A84D7B5F-1D6F-537F-826E-6D95CD25D35A}"/>
          </ac:spMkLst>
        </pc:spChg>
      </pc:sldChg>
      <pc:sldChg chg="del">
        <pc:chgData name="Rana Alhalaseh" userId="77599387-2e60-4e13-a056-5c29cbf8c9b4" providerId="ADAL" clId="{2DD359C5-67C1-41AB-A7E4-4F676B267D7A}" dt="2024-04-29T11:49:12.106" v="2425" actId="47"/>
        <pc:sldMkLst>
          <pc:docMk/>
          <pc:sldMk cId="1115765593" sldId="1169"/>
        </pc:sldMkLst>
      </pc:sldChg>
      <pc:sldChg chg="ord">
        <pc:chgData name="Rana Alhalaseh" userId="77599387-2e60-4e13-a056-5c29cbf8c9b4" providerId="ADAL" clId="{2DD359C5-67C1-41AB-A7E4-4F676B267D7A}" dt="2024-04-29T07:05:03.251" v="89"/>
        <pc:sldMkLst>
          <pc:docMk/>
          <pc:sldMk cId="2319582856" sldId="1170"/>
        </pc:sldMkLst>
      </pc:sldChg>
      <pc:sldChg chg="addSp delSp modSp mod ord">
        <pc:chgData name="Rana Alhalaseh" userId="77599387-2e60-4e13-a056-5c29cbf8c9b4" providerId="ADAL" clId="{2DD359C5-67C1-41AB-A7E4-4F676B267D7A}" dt="2024-04-29T12:09:58.706" v="2489"/>
        <pc:sldMkLst>
          <pc:docMk/>
          <pc:sldMk cId="2391667440" sldId="1171"/>
        </pc:sldMkLst>
        <pc:spChg chg="mod">
          <ac:chgData name="Rana Alhalaseh" userId="77599387-2e60-4e13-a056-5c29cbf8c9b4" providerId="ADAL" clId="{2DD359C5-67C1-41AB-A7E4-4F676B267D7A}" dt="2024-04-29T12:09:58.706" v="2489"/>
          <ac:spMkLst>
            <pc:docMk/>
            <pc:sldMk cId="2391667440" sldId="1171"/>
            <ac:spMk id="2" creationId="{388167F9-C3EA-3EB1-F244-4DF55102AD1A}"/>
          </ac:spMkLst>
        </pc:spChg>
        <pc:spChg chg="mod">
          <ac:chgData name="Rana Alhalaseh" userId="77599387-2e60-4e13-a056-5c29cbf8c9b4" providerId="ADAL" clId="{2DD359C5-67C1-41AB-A7E4-4F676B267D7A}" dt="2024-04-29T11:34:08.155" v="2025" actId="20577"/>
          <ac:spMkLst>
            <pc:docMk/>
            <pc:sldMk cId="2391667440" sldId="1171"/>
            <ac:spMk id="3" creationId="{E1B07AB4-3A5F-4138-F33B-A9DB16C19690}"/>
          </ac:spMkLst>
        </pc:spChg>
        <pc:picChg chg="add del">
          <ac:chgData name="Rana Alhalaseh" userId="77599387-2e60-4e13-a056-5c29cbf8c9b4" providerId="ADAL" clId="{2DD359C5-67C1-41AB-A7E4-4F676B267D7A}" dt="2024-04-29T11:39:32.940" v="2160" actId="478"/>
          <ac:picMkLst>
            <pc:docMk/>
            <pc:sldMk cId="2391667440" sldId="1171"/>
            <ac:picMk id="5" creationId="{840576A6-E3AA-CF8A-070E-BD24EB8BD8EB}"/>
          </ac:picMkLst>
        </pc:picChg>
      </pc:sldChg>
      <pc:sldChg chg="del">
        <pc:chgData name="Rana Alhalaseh" userId="77599387-2e60-4e13-a056-5c29cbf8c9b4" providerId="ADAL" clId="{2DD359C5-67C1-41AB-A7E4-4F676B267D7A}" dt="2024-04-29T07:08:07.441" v="90" actId="47"/>
        <pc:sldMkLst>
          <pc:docMk/>
          <pc:sldMk cId="3699848843" sldId="1179"/>
        </pc:sldMkLst>
      </pc:sldChg>
      <pc:sldChg chg="addSp delSp modSp new del mod ord">
        <pc:chgData name="Rana Alhalaseh" userId="77599387-2e60-4e13-a056-5c29cbf8c9b4" providerId="ADAL" clId="{2DD359C5-67C1-41AB-A7E4-4F676B267D7A}" dt="2024-04-29T11:20:06.050" v="1474" actId="47"/>
        <pc:sldMkLst>
          <pc:docMk/>
          <pc:sldMk cId="3473672426" sldId="1180"/>
        </pc:sldMkLst>
        <pc:spChg chg="del">
          <ac:chgData name="Rana Alhalaseh" userId="77599387-2e60-4e13-a056-5c29cbf8c9b4" providerId="ADAL" clId="{2DD359C5-67C1-41AB-A7E4-4F676B267D7A}" dt="2024-04-29T06:58:31.372" v="83" actId="478"/>
          <ac:spMkLst>
            <pc:docMk/>
            <pc:sldMk cId="3473672426" sldId="1180"/>
            <ac:spMk id="2" creationId="{403DD83A-D005-8C33-F78C-2BF7256283BA}"/>
          </ac:spMkLst>
        </pc:spChg>
        <pc:spChg chg="mod">
          <ac:chgData name="Rana Alhalaseh" userId="77599387-2e60-4e13-a056-5c29cbf8c9b4" providerId="ADAL" clId="{2DD359C5-67C1-41AB-A7E4-4F676B267D7A}" dt="2024-04-29T06:57:01.227" v="80" actId="20577"/>
          <ac:spMkLst>
            <pc:docMk/>
            <pc:sldMk cId="3473672426" sldId="1180"/>
            <ac:spMk id="3" creationId="{1F37A946-1CBB-FCA0-7757-056DCBFD83A8}"/>
          </ac:spMkLst>
        </pc:spChg>
        <pc:spChg chg="add mod">
          <ac:chgData name="Rana Alhalaseh" userId="77599387-2e60-4e13-a056-5c29cbf8c9b4" providerId="ADAL" clId="{2DD359C5-67C1-41AB-A7E4-4F676B267D7A}" dt="2024-04-29T07:02:50.231" v="87" actId="1076"/>
          <ac:spMkLst>
            <pc:docMk/>
            <pc:sldMk cId="3473672426" sldId="1180"/>
            <ac:spMk id="4" creationId="{8E28D0B1-C2DA-509C-7A54-12171190D4D2}"/>
          </ac:spMkLst>
        </pc:spChg>
      </pc:sldChg>
      <pc:sldChg chg="addSp delSp modSp new mod modShow">
        <pc:chgData name="Rana Alhalaseh" userId="77599387-2e60-4e13-a056-5c29cbf8c9b4" providerId="ADAL" clId="{2DD359C5-67C1-41AB-A7E4-4F676B267D7A}" dt="2024-04-30T15:49:31.711" v="7483" actId="729"/>
        <pc:sldMkLst>
          <pc:docMk/>
          <pc:sldMk cId="3694801271" sldId="1181"/>
        </pc:sldMkLst>
        <pc:spChg chg="mod">
          <ac:chgData name="Rana Alhalaseh" userId="77599387-2e60-4e13-a056-5c29cbf8c9b4" providerId="ADAL" clId="{2DD359C5-67C1-41AB-A7E4-4F676B267D7A}" dt="2024-04-30T13:18:30.211" v="3467" actId="6549"/>
          <ac:spMkLst>
            <pc:docMk/>
            <pc:sldMk cId="3694801271" sldId="1181"/>
            <ac:spMk id="2" creationId="{4EF105B2-0268-FD6F-1784-C266049BB5A3}"/>
          </ac:spMkLst>
        </pc:spChg>
        <pc:spChg chg="mod">
          <ac:chgData name="Rana Alhalaseh" userId="77599387-2e60-4e13-a056-5c29cbf8c9b4" providerId="ADAL" clId="{2DD359C5-67C1-41AB-A7E4-4F676B267D7A}" dt="2024-04-30T13:20:59.971" v="3590" actId="20577"/>
          <ac:spMkLst>
            <pc:docMk/>
            <pc:sldMk cId="3694801271" sldId="1181"/>
            <ac:spMk id="3" creationId="{E5D137D5-1588-9427-979B-8304B7CBF521}"/>
          </ac:spMkLst>
        </pc:spChg>
        <pc:spChg chg="add del mod">
          <ac:chgData name="Rana Alhalaseh" userId="77599387-2e60-4e13-a056-5c29cbf8c9b4" providerId="ADAL" clId="{2DD359C5-67C1-41AB-A7E4-4F676B267D7A}" dt="2024-04-30T11:48:05.369" v="2569" actId="478"/>
          <ac:spMkLst>
            <pc:docMk/>
            <pc:sldMk cId="3694801271" sldId="1181"/>
            <ac:spMk id="4" creationId="{D2F59FC4-C3BB-C819-7FBD-7A25D1778C14}"/>
          </ac:spMkLst>
        </pc:spChg>
      </pc:sldChg>
      <pc:sldChg chg="addSp modSp new mod modShow">
        <pc:chgData name="Rana Alhalaseh" userId="77599387-2e60-4e13-a056-5c29cbf8c9b4" providerId="ADAL" clId="{2DD359C5-67C1-41AB-A7E4-4F676B267D7A}" dt="2024-04-30T15:49:36.771" v="7484" actId="729"/>
        <pc:sldMkLst>
          <pc:docMk/>
          <pc:sldMk cId="2104411348" sldId="1182"/>
        </pc:sldMkLst>
        <pc:spChg chg="mod">
          <ac:chgData name="Rana Alhalaseh" userId="77599387-2e60-4e13-a056-5c29cbf8c9b4" providerId="ADAL" clId="{2DD359C5-67C1-41AB-A7E4-4F676B267D7A}" dt="2024-04-29T11:18:18.670" v="1360" actId="14100"/>
          <ac:spMkLst>
            <pc:docMk/>
            <pc:sldMk cId="2104411348" sldId="1182"/>
            <ac:spMk id="2" creationId="{F1AADC3E-58A8-B9EE-89B7-6CE6F765613F}"/>
          </ac:spMkLst>
        </pc:spChg>
        <pc:spChg chg="mod">
          <ac:chgData name="Rana Alhalaseh" userId="77599387-2e60-4e13-a056-5c29cbf8c9b4" providerId="ADAL" clId="{2DD359C5-67C1-41AB-A7E4-4F676B267D7A}" dt="2024-04-29T11:04:29.860" v="924" actId="20577"/>
          <ac:spMkLst>
            <pc:docMk/>
            <pc:sldMk cId="2104411348" sldId="1182"/>
            <ac:spMk id="3" creationId="{EC6F22E0-17F4-4C02-4F20-19FFD95039A6}"/>
          </ac:spMkLst>
        </pc:spChg>
        <pc:spChg chg="add mod">
          <ac:chgData name="Rana Alhalaseh" userId="77599387-2e60-4e13-a056-5c29cbf8c9b4" providerId="ADAL" clId="{2DD359C5-67C1-41AB-A7E4-4F676B267D7A}" dt="2024-04-29T12:08:33.236" v="2439" actId="1036"/>
          <ac:spMkLst>
            <pc:docMk/>
            <pc:sldMk cId="2104411348" sldId="1182"/>
            <ac:spMk id="4" creationId="{25FFD701-A057-D5C1-AF4D-1F2BAB03FE6C}"/>
          </ac:spMkLst>
        </pc:spChg>
      </pc:sldChg>
      <pc:sldChg chg="addSp modSp new mod modShow">
        <pc:chgData name="Rana Alhalaseh" userId="77599387-2e60-4e13-a056-5c29cbf8c9b4" providerId="ADAL" clId="{2DD359C5-67C1-41AB-A7E4-4F676B267D7A}" dt="2024-04-30T15:49:41.445" v="7485" actId="729"/>
        <pc:sldMkLst>
          <pc:docMk/>
          <pc:sldMk cId="1728101470" sldId="1183"/>
        </pc:sldMkLst>
        <pc:spChg chg="mod">
          <ac:chgData name="Rana Alhalaseh" userId="77599387-2e60-4e13-a056-5c29cbf8c9b4" providerId="ADAL" clId="{2DD359C5-67C1-41AB-A7E4-4F676B267D7A}" dt="2024-04-29T12:08:42.196" v="2440" actId="14100"/>
          <ac:spMkLst>
            <pc:docMk/>
            <pc:sldMk cId="1728101470" sldId="1183"/>
            <ac:spMk id="2" creationId="{D434F2B5-C5C9-9E49-FFBB-00D6F627AD48}"/>
          </ac:spMkLst>
        </pc:spChg>
        <pc:spChg chg="mod">
          <ac:chgData name="Rana Alhalaseh" userId="77599387-2e60-4e13-a056-5c29cbf8c9b4" providerId="ADAL" clId="{2DD359C5-67C1-41AB-A7E4-4F676B267D7A}" dt="2024-04-29T11:22:21.504" v="1719" actId="20577"/>
          <ac:spMkLst>
            <pc:docMk/>
            <pc:sldMk cId="1728101470" sldId="1183"/>
            <ac:spMk id="3" creationId="{E1032FA7-FD4E-0E87-CB0D-00D1405FE899}"/>
          </ac:spMkLst>
        </pc:spChg>
        <pc:spChg chg="add mod">
          <ac:chgData name="Rana Alhalaseh" userId="77599387-2e60-4e13-a056-5c29cbf8c9b4" providerId="ADAL" clId="{2DD359C5-67C1-41AB-A7E4-4F676B267D7A}" dt="2024-04-29T11:26:21.815" v="1825" actId="1076"/>
          <ac:spMkLst>
            <pc:docMk/>
            <pc:sldMk cId="1728101470" sldId="1183"/>
            <ac:spMk id="6" creationId="{155852EE-4E65-7B05-3BF0-B075D6065621}"/>
          </ac:spMkLst>
        </pc:spChg>
        <pc:picChg chg="add mod modCrop">
          <ac:chgData name="Rana Alhalaseh" userId="77599387-2e60-4e13-a056-5c29cbf8c9b4" providerId="ADAL" clId="{2DD359C5-67C1-41AB-A7E4-4F676B267D7A}" dt="2024-04-29T11:26:06.445" v="1820" actId="1076"/>
          <ac:picMkLst>
            <pc:docMk/>
            <pc:sldMk cId="1728101470" sldId="1183"/>
            <ac:picMk id="5" creationId="{ECCBD0E0-4B67-50F1-3A1A-26A93D9BC074}"/>
          </ac:picMkLst>
        </pc:picChg>
      </pc:sldChg>
      <pc:sldChg chg="addSp delSp modSp new mod ord">
        <pc:chgData name="Rana Alhalaseh" userId="77599387-2e60-4e13-a056-5c29cbf8c9b4" providerId="ADAL" clId="{2DD359C5-67C1-41AB-A7E4-4F676B267D7A}" dt="2024-05-02T14:31:54.153" v="13146"/>
        <pc:sldMkLst>
          <pc:docMk/>
          <pc:sldMk cId="558413168" sldId="1184"/>
        </pc:sldMkLst>
        <pc:spChg chg="mod">
          <ac:chgData name="Rana Alhalaseh" userId="77599387-2e60-4e13-a056-5c29cbf8c9b4" providerId="ADAL" clId="{2DD359C5-67C1-41AB-A7E4-4F676B267D7A}" dt="2024-05-02T13:44:26.370" v="11324" actId="20577"/>
          <ac:spMkLst>
            <pc:docMk/>
            <pc:sldMk cId="558413168" sldId="1184"/>
            <ac:spMk id="2" creationId="{59C40278-C4F7-36E4-2993-9A873CC3F8B1}"/>
          </ac:spMkLst>
        </pc:spChg>
        <pc:spChg chg="mod">
          <ac:chgData name="Rana Alhalaseh" userId="77599387-2e60-4e13-a056-5c29cbf8c9b4" providerId="ADAL" clId="{2DD359C5-67C1-41AB-A7E4-4F676B267D7A}" dt="2024-05-02T13:44:04.002" v="11307" actId="20577"/>
          <ac:spMkLst>
            <pc:docMk/>
            <pc:sldMk cId="558413168" sldId="1184"/>
            <ac:spMk id="3" creationId="{0F0AC429-E790-BF01-633B-EC38DE509EE9}"/>
          </ac:spMkLst>
        </pc:spChg>
        <pc:spChg chg="mod">
          <ac:chgData name="Rana Alhalaseh" userId="77599387-2e60-4e13-a056-5c29cbf8c9b4" providerId="ADAL" clId="{2DD359C5-67C1-41AB-A7E4-4F676B267D7A}" dt="2024-05-02T14:01:18.154" v="11631" actId="113"/>
          <ac:spMkLst>
            <pc:docMk/>
            <pc:sldMk cId="558413168" sldId="1184"/>
            <ac:spMk id="4" creationId="{71612973-6C08-844D-1F1F-79D3555B4BBF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5" creationId="{313FD9BE-57AE-AAE1-38F4-2B593860F680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6" creationId="{5371795A-467C-D202-E8CB-120FEA4EBBC2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7" creationId="{76732506-67BB-D9E8-E3ED-9B737C604198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8" creationId="{EA975359-3358-33B0-A6A6-9555ABACEC59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9" creationId="{FD72DF71-8014-9EC4-712F-3A20E82EB1CB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10" creationId="{D00E4D2B-F251-5BED-DEFE-30E9CC51B145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11" creationId="{B2BFE8F2-B60A-1A8C-B184-E22C20BC0197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2" creationId="{D6213A54-84CB-C9A9-0917-CF99242DC39E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3" creationId="{678B6096-F748-67DA-CE9B-444F0FE42DD9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4" creationId="{99BCBF8F-75C4-7DC2-E43C-CA7300C17487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6" creationId="{8A68160E-7E66-0594-A03A-8661C4C7139A}"/>
          </ac:spMkLst>
        </pc:spChg>
        <pc:spChg chg="add del mod">
          <ac:chgData name="Rana Alhalaseh" userId="77599387-2e60-4e13-a056-5c29cbf8c9b4" providerId="ADAL" clId="{2DD359C5-67C1-41AB-A7E4-4F676B267D7A}" dt="2024-04-30T13:52:57.182" v="4189" actId="478"/>
          <ac:spMkLst>
            <pc:docMk/>
            <pc:sldMk cId="558413168" sldId="1184"/>
            <ac:spMk id="17" creationId="{CC35C903-7F22-7979-FD79-F646F8E522EC}"/>
          </ac:spMkLst>
        </pc:spChg>
        <pc:spChg chg="mod">
          <ac:chgData name="Rana Alhalaseh" userId="77599387-2e60-4e13-a056-5c29cbf8c9b4" providerId="ADAL" clId="{2DD359C5-67C1-41AB-A7E4-4F676B267D7A}" dt="2024-04-30T13:56:04.901" v="4316" actId="20577"/>
          <ac:spMkLst>
            <pc:docMk/>
            <pc:sldMk cId="558413168" sldId="1184"/>
            <ac:spMk id="19" creationId="{A43F27CB-5BE2-1637-655E-08A7939F4115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0" creationId="{E4055BB0-3B16-0074-A1B2-D273E3EA15ED}"/>
          </ac:spMkLst>
        </pc:spChg>
        <pc:spChg chg="add del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22" creationId="{1696548E-566D-C1C2-002F-62A06252E7DF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4" creationId="{A50589F7-A35C-6E9C-1057-3D3A2C9B30EF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5" creationId="{BA737BE4-235E-4AF4-7F53-B8A0C4DB2C24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6" creationId="{C9C3A464-D5EF-10FB-902C-1962960919F3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7" creationId="{8EF38597-CA81-DBBF-D98B-32EBBB8EA3B7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8" creationId="{8C4753D4-48A8-ADE9-A85D-88F456E565DA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29" creationId="{62F5D875-4E3A-23CC-B05F-29CB5489B956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30" creationId="{30B16671-768B-758C-8FDD-6A1E404FBFC4}"/>
          </ac:spMkLst>
        </pc:spChg>
        <pc:spChg chg="add del mod">
          <ac:chgData name="Rana Alhalaseh" userId="77599387-2e60-4e13-a056-5c29cbf8c9b4" providerId="ADAL" clId="{2DD359C5-67C1-41AB-A7E4-4F676B267D7A}" dt="2024-04-30T14:33:02.358" v="5048" actId="478"/>
          <ac:spMkLst>
            <pc:docMk/>
            <pc:sldMk cId="558413168" sldId="1184"/>
            <ac:spMk id="31" creationId="{0419BCAA-F42D-93E1-4222-E4AE28D30896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32" creationId="{E7B0051A-522E-81F0-6B89-2A3057F0E1D8}"/>
          </ac:spMkLst>
        </pc:spChg>
        <pc:spChg chg="add del mod">
          <ac:chgData name="Rana Alhalaseh" userId="77599387-2e60-4e13-a056-5c29cbf8c9b4" providerId="ADAL" clId="{2DD359C5-67C1-41AB-A7E4-4F676B267D7A}" dt="2024-04-30T14:08:01.537" v="4833" actId="478"/>
          <ac:spMkLst>
            <pc:docMk/>
            <pc:sldMk cId="558413168" sldId="1184"/>
            <ac:spMk id="34" creationId="{C3627E89-67B3-8F3D-FCBF-EF23DC679618}"/>
          </ac:spMkLst>
        </pc:spChg>
        <pc:spChg chg="mod">
          <ac:chgData name="Rana Alhalaseh" userId="77599387-2e60-4e13-a056-5c29cbf8c9b4" providerId="ADAL" clId="{2DD359C5-67C1-41AB-A7E4-4F676B267D7A}" dt="2024-04-30T14:08:20.705" v="4839" actId="20577"/>
          <ac:spMkLst>
            <pc:docMk/>
            <pc:sldMk cId="558413168" sldId="1184"/>
            <ac:spMk id="36" creationId="{68CF02BC-070F-5CEE-D995-E97FAFFFFAE6}"/>
          </ac:spMkLst>
        </pc:spChg>
        <pc:spChg chg="mod">
          <ac:chgData name="Rana Alhalaseh" userId="77599387-2e60-4e13-a056-5c29cbf8c9b4" providerId="ADAL" clId="{2DD359C5-67C1-41AB-A7E4-4F676B267D7A}" dt="2024-04-30T14:08:28.951" v="4840" actId="20577"/>
          <ac:spMkLst>
            <pc:docMk/>
            <pc:sldMk cId="558413168" sldId="1184"/>
            <ac:spMk id="37" creationId="{8D9EFF25-180C-782F-1E4D-4DF7472990F1}"/>
          </ac:spMkLst>
        </pc:spChg>
        <pc:spChg chg="add del mod">
          <ac:chgData name="Rana Alhalaseh" userId="77599387-2e60-4e13-a056-5c29cbf8c9b4" providerId="ADAL" clId="{2DD359C5-67C1-41AB-A7E4-4F676B267D7A}" dt="2024-04-30T14:55:46.350" v="5619" actId="478"/>
          <ac:spMkLst>
            <pc:docMk/>
            <pc:sldMk cId="558413168" sldId="1184"/>
            <ac:spMk id="38" creationId="{8DB67E4C-8BFF-7CD4-F7C0-39280B74FA3C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41" creationId="{F76E9529-DE49-D378-E0DD-2340CEB09D4C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42" creationId="{1F2791EF-1725-232B-2D8F-B6AC741195F3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44" creationId="{A81F27D3-E1CC-9A45-737A-539A6DE0C406}"/>
          </ac:spMkLst>
        </pc:spChg>
        <pc:spChg chg="mod">
          <ac:chgData name="Rana Alhalaseh" userId="77599387-2e60-4e13-a056-5c29cbf8c9b4" providerId="ADAL" clId="{2DD359C5-67C1-41AB-A7E4-4F676B267D7A}" dt="2024-04-30T13:51:58.781" v="4179"/>
          <ac:spMkLst>
            <pc:docMk/>
            <pc:sldMk cId="558413168" sldId="1184"/>
            <ac:spMk id="45" creationId="{CD2EF5AC-89F7-9FB2-5A3B-7662AFBD809E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46" creationId="{1E7086BD-BE9C-B470-2DDE-DA13E0371C94}"/>
          </ac:spMkLst>
        </pc:spChg>
        <pc:spChg chg="add del mod">
          <ac:chgData name="Rana Alhalaseh" userId="77599387-2e60-4e13-a056-5c29cbf8c9b4" providerId="ADAL" clId="{2DD359C5-67C1-41AB-A7E4-4F676B267D7A}" dt="2024-05-01T05:34:49.532" v="7617" actId="478"/>
          <ac:spMkLst>
            <pc:docMk/>
            <pc:sldMk cId="558413168" sldId="1184"/>
            <ac:spMk id="47" creationId="{30437D0B-FF10-7E1A-8AF5-2580FEBB75E0}"/>
          </ac:spMkLst>
        </pc:spChg>
        <pc:spChg chg="add del mod">
          <ac:chgData name="Rana Alhalaseh" userId="77599387-2e60-4e13-a056-5c29cbf8c9b4" providerId="ADAL" clId="{2DD359C5-67C1-41AB-A7E4-4F676B267D7A}" dt="2024-04-30T13:52:02.094" v="4180" actId="478"/>
          <ac:spMkLst>
            <pc:docMk/>
            <pc:sldMk cId="558413168" sldId="1184"/>
            <ac:spMk id="48" creationId="{98A7763C-2362-BA18-98FE-B76685C434EE}"/>
          </ac:spMkLst>
        </pc:spChg>
        <pc:spChg chg="add del mod">
          <ac:chgData name="Rana Alhalaseh" userId="77599387-2e60-4e13-a056-5c29cbf8c9b4" providerId="ADAL" clId="{2DD359C5-67C1-41AB-A7E4-4F676B267D7A}" dt="2024-04-30T13:52:04.321" v="4181" actId="478"/>
          <ac:spMkLst>
            <pc:docMk/>
            <pc:sldMk cId="558413168" sldId="1184"/>
            <ac:spMk id="49" creationId="{09976C2E-B2A2-65B8-21CD-6A34A34F3B5B}"/>
          </ac:spMkLst>
        </pc:spChg>
        <pc:spChg chg="add del mod">
          <ac:chgData name="Rana Alhalaseh" userId="77599387-2e60-4e13-a056-5c29cbf8c9b4" providerId="ADAL" clId="{2DD359C5-67C1-41AB-A7E4-4F676B267D7A}" dt="2024-04-30T13:53:43.771" v="4267" actId="478"/>
          <ac:spMkLst>
            <pc:docMk/>
            <pc:sldMk cId="558413168" sldId="1184"/>
            <ac:spMk id="50" creationId="{719DF180-E63B-AD98-4D58-14746F2DD6E8}"/>
          </ac:spMkLst>
        </pc:spChg>
        <pc:spChg chg="add del mod">
          <ac:chgData name="Rana Alhalaseh" userId="77599387-2e60-4e13-a056-5c29cbf8c9b4" providerId="ADAL" clId="{2DD359C5-67C1-41AB-A7E4-4F676B267D7A}" dt="2024-04-30T13:53:45.872" v="4268" actId="478"/>
          <ac:spMkLst>
            <pc:docMk/>
            <pc:sldMk cId="558413168" sldId="1184"/>
            <ac:spMk id="51" creationId="{2496AA20-F100-75ED-D5A6-D2593C43CBC1}"/>
          </ac:spMkLst>
        </pc:spChg>
        <pc:spChg chg="add del mod">
          <ac:chgData name="Rana Alhalaseh" userId="77599387-2e60-4e13-a056-5c29cbf8c9b4" providerId="ADAL" clId="{2DD359C5-67C1-41AB-A7E4-4F676B267D7A}" dt="2024-04-30T14:07:24.036" v="4766" actId="478"/>
          <ac:spMkLst>
            <pc:docMk/>
            <pc:sldMk cId="558413168" sldId="1184"/>
            <ac:spMk id="52" creationId="{79E0E98A-ACBC-A9E0-6758-EF42B46CEB7E}"/>
          </ac:spMkLst>
        </pc:spChg>
        <pc:spChg chg="add del mod">
          <ac:chgData name="Rana Alhalaseh" userId="77599387-2e60-4e13-a056-5c29cbf8c9b4" providerId="ADAL" clId="{2DD359C5-67C1-41AB-A7E4-4F676B267D7A}" dt="2024-04-30T14:07:26.139" v="4767" actId="478"/>
          <ac:spMkLst>
            <pc:docMk/>
            <pc:sldMk cId="558413168" sldId="1184"/>
            <ac:spMk id="53" creationId="{38FCC8E1-156A-3518-4A73-14B1766297D8}"/>
          </ac:spMkLst>
        </pc:spChg>
        <pc:spChg chg="mod">
          <ac:chgData name="Rana Alhalaseh" userId="77599387-2e60-4e13-a056-5c29cbf8c9b4" providerId="ADAL" clId="{2DD359C5-67C1-41AB-A7E4-4F676B267D7A}" dt="2024-04-30T13:56:36.510" v="4330" actId="14100"/>
          <ac:spMkLst>
            <pc:docMk/>
            <pc:sldMk cId="558413168" sldId="1184"/>
            <ac:spMk id="59" creationId="{EB1A52A3-D67E-1CF5-9E74-1001AE18EA75}"/>
          </ac:spMkLst>
        </pc:spChg>
        <pc:spChg chg="mod">
          <ac:chgData name="Rana Alhalaseh" userId="77599387-2e60-4e13-a056-5c29cbf8c9b4" providerId="ADAL" clId="{2DD359C5-67C1-41AB-A7E4-4F676B267D7A}" dt="2024-04-30T13:56:55.582" v="4341" actId="14100"/>
          <ac:spMkLst>
            <pc:docMk/>
            <pc:sldMk cId="558413168" sldId="1184"/>
            <ac:spMk id="60" creationId="{7A247B31-3A5B-0907-EDE8-5AA6EA49A513}"/>
          </ac:spMkLst>
        </pc:spChg>
        <pc:spChg chg="mod">
          <ac:chgData name="Rana Alhalaseh" userId="77599387-2e60-4e13-a056-5c29cbf8c9b4" providerId="ADAL" clId="{2DD359C5-67C1-41AB-A7E4-4F676B267D7A}" dt="2024-04-30T13:53:27.372" v="4255"/>
          <ac:spMkLst>
            <pc:docMk/>
            <pc:sldMk cId="558413168" sldId="1184"/>
            <ac:spMk id="62" creationId="{4C1D5E1B-D89D-6BAA-4E7C-AE7B38029705}"/>
          </ac:spMkLst>
        </pc:spChg>
        <pc:spChg chg="mod">
          <ac:chgData name="Rana Alhalaseh" userId="77599387-2e60-4e13-a056-5c29cbf8c9b4" providerId="ADAL" clId="{2DD359C5-67C1-41AB-A7E4-4F676B267D7A}" dt="2024-04-30T13:53:27.372" v="4255"/>
          <ac:spMkLst>
            <pc:docMk/>
            <pc:sldMk cId="558413168" sldId="1184"/>
            <ac:spMk id="63" creationId="{A703D683-2B50-32D2-86C8-6E560569D982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64" creationId="{7C182BE7-1DF7-02D1-44E7-CB7E95CF00B1}"/>
          </ac:spMkLst>
        </pc:spChg>
        <pc:spChg chg="mod">
          <ac:chgData name="Rana Alhalaseh" userId="77599387-2e60-4e13-a056-5c29cbf8c9b4" providerId="ADAL" clId="{2DD359C5-67C1-41AB-A7E4-4F676B267D7A}" dt="2024-04-30T13:57:32.632" v="4402" actId="20577"/>
          <ac:spMkLst>
            <pc:docMk/>
            <pc:sldMk cId="558413168" sldId="1184"/>
            <ac:spMk id="73" creationId="{34B545AC-37C6-6860-4920-862A7AE1D0D3}"/>
          </ac:spMkLst>
        </pc:spChg>
        <pc:spChg chg="mod">
          <ac:chgData name="Rana Alhalaseh" userId="77599387-2e60-4e13-a056-5c29cbf8c9b4" providerId="ADAL" clId="{2DD359C5-67C1-41AB-A7E4-4F676B267D7A}" dt="2024-04-30T13:57:35.252" v="4404" actId="20577"/>
          <ac:spMkLst>
            <pc:docMk/>
            <pc:sldMk cId="558413168" sldId="1184"/>
            <ac:spMk id="74" creationId="{1C4EC94A-8573-8FBF-2913-05730356E309}"/>
          </ac:spMkLst>
        </pc:spChg>
        <pc:spChg chg="add del mod">
          <ac:chgData name="Rana Alhalaseh" userId="77599387-2e60-4e13-a056-5c29cbf8c9b4" providerId="ADAL" clId="{2DD359C5-67C1-41AB-A7E4-4F676B267D7A}" dt="2024-04-30T14:27:24.048" v="4959" actId="478"/>
          <ac:spMkLst>
            <pc:docMk/>
            <pc:sldMk cId="558413168" sldId="1184"/>
            <ac:spMk id="78" creationId="{D9B3B095-4894-A263-688C-1B1AD805814C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79" creationId="{222D501F-CF91-B90C-AF36-9EF9A66F49B2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80" creationId="{7337046D-1D8F-6957-5543-BE8AE0F66A97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82" creationId="{A36E761B-CD04-C423-CDBA-C1FC81F3DE80}"/>
          </ac:spMkLst>
        </pc:spChg>
        <pc:spChg chg="add del mod">
          <ac:chgData name="Rana Alhalaseh" userId="77599387-2e60-4e13-a056-5c29cbf8c9b4" providerId="ADAL" clId="{2DD359C5-67C1-41AB-A7E4-4F676B267D7A}" dt="2024-04-30T14:06:49.739" v="4763" actId="478"/>
          <ac:spMkLst>
            <pc:docMk/>
            <pc:sldMk cId="558413168" sldId="1184"/>
            <ac:spMk id="84" creationId="{5155B217-B5D4-8041-4E2A-83F7F7E4D1FA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86" creationId="{4511E472-C6C5-9D47-A007-34707C57D24F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87" creationId="{C76AB29F-6E53-5D92-C166-87FC23D982AF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89" creationId="{63C0FD1D-57B4-602C-126C-BF54289F3E1A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90" creationId="{333B29B0-B3BA-D8C9-725C-0C246BA5A3ED}"/>
          </ac:spMkLst>
        </pc:spChg>
        <pc:spChg chg="add del mod">
          <ac:chgData name="Rana Alhalaseh" userId="77599387-2e60-4e13-a056-5c29cbf8c9b4" providerId="ADAL" clId="{2DD359C5-67C1-41AB-A7E4-4F676B267D7A}" dt="2024-04-30T14:06:44.108" v="4759" actId="478"/>
          <ac:spMkLst>
            <pc:docMk/>
            <pc:sldMk cId="558413168" sldId="1184"/>
            <ac:spMk id="91" creationId="{4F8F3D8A-BAC4-C5E3-8616-2A13101CC10A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94" creationId="{3A01B169-2AD7-C69E-2DC1-C4C5B994401A}"/>
          </ac:spMkLst>
        </pc:spChg>
        <pc:spChg chg="mod">
          <ac:chgData name="Rana Alhalaseh" userId="77599387-2e60-4e13-a056-5c29cbf8c9b4" providerId="ADAL" clId="{2DD359C5-67C1-41AB-A7E4-4F676B267D7A}" dt="2024-04-30T13:59:38.501" v="4408"/>
          <ac:spMkLst>
            <pc:docMk/>
            <pc:sldMk cId="558413168" sldId="1184"/>
            <ac:spMk id="95" creationId="{DFBAFD9D-F61A-4247-8E22-02151E61783E}"/>
          </ac:spMkLst>
        </pc:spChg>
        <pc:spChg chg="add del mod">
          <ac:chgData name="Rana Alhalaseh" userId="77599387-2e60-4e13-a056-5c29cbf8c9b4" providerId="ADAL" clId="{2DD359C5-67C1-41AB-A7E4-4F676B267D7A}" dt="2024-04-30T14:00:05.562" v="4565" actId="478"/>
          <ac:spMkLst>
            <pc:docMk/>
            <pc:sldMk cId="558413168" sldId="1184"/>
            <ac:spMk id="96" creationId="{495ABC34-7EA1-3501-2074-09BF5AE63670}"/>
          </ac:spMkLst>
        </pc:spChg>
        <pc:spChg chg="add del mod ord">
          <ac:chgData name="Rana Alhalaseh" userId="77599387-2e60-4e13-a056-5c29cbf8c9b4" providerId="ADAL" clId="{2DD359C5-67C1-41AB-A7E4-4F676B267D7A}" dt="2024-05-02T14:31:53.373" v="13145" actId="478"/>
          <ac:spMkLst>
            <pc:docMk/>
            <pc:sldMk cId="558413168" sldId="1184"/>
            <ac:spMk id="97" creationId="{D0E65C5A-9C5D-E377-F9E1-493B7C80F0F8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98" creationId="{9C292650-3B9E-5BFA-7ADD-3325118EC820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99" creationId="{7B30BDBB-23E7-7382-3A3B-360D8CD2EF10}"/>
          </ac:spMkLst>
        </pc:spChg>
        <pc:spChg chg="add mod">
          <ac:chgData name="Rana Alhalaseh" userId="77599387-2e60-4e13-a056-5c29cbf8c9b4" providerId="ADAL" clId="{2DD359C5-67C1-41AB-A7E4-4F676B267D7A}" dt="2024-05-02T14:09:19.752" v="11988" actId="1038"/>
          <ac:spMkLst>
            <pc:docMk/>
            <pc:sldMk cId="558413168" sldId="1184"/>
            <ac:spMk id="100" creationId="{FF2C5AD9-2A05-97BA-2025-76622861E542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104" creationId="{8D478B52-D4A9-2591-D09B-EF84D5D6697E}"/>
          </ac:spMkLst>
        </pc:spChg>
        <pc:spChg chg="add del mod">
          <ac:chgData name="Rana Alhalaseh" userId="77599387-2e60-4e13-a056-5c29cbf8c9b4" providerId="ADAL" clId="{2DD359C5-67C1-41AB-A7E4-4F676B267D7A}" dt="2024-04-30T14:55:50.381" v="5621" actId="478"/>
          <ac:spMkLst>
            <pc:docMk/>
            <pc:sldMk cId="558413168" sldId="1184"/>
            <ac:spMk id="105" creationId="{A4981A70-033E-DAA4-B4DD-647267D2DD47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07" creationId="{B35060E5-EFBD-5D9B-012A-9B0E9CA7FCFF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114" creationId="{22EBCA6D-DB77-491B-4686-BDBC164EE5AE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115" creationId="{17C60897-465F-FDA3-C94D-C25617831ED7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37" creationId="{DCF92E74-59FB-0987-DB2B-4E4BF240CBFF}"/>
          </ac:spMkLst>
        </pc:spChg>
        <pc:spChg chg="add del mod">
          <ac:chgData name="Rana Alhalaseh" userId="77599387-2e60-4e13-a056-5c29cbf8c9b4" providerId="ADAL" clId="{2DD359C5-67C1-41AB-A7E4-4F676B267D7A}" dt="2024-04-30T14:35:13.414" v="5203" actId="478"/>
          <ac:spMkLst>
            <pc:docMk/>
            <pc:sldMk cId="558413168" sldId="1184"/>
            <ac:spMk id="138" creationId="{FA217DED-B867-00A0-C243-26FB9B3339B6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44" creationId="{B95F32C3-6764-B0D9-9DCA-3CDFFB5F39D2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45" creationId="{9FB4AABA-90F2-4A93-AFD3-C0025FD9CF2A}"/>
          </ac:spMkLst>
        </pc:spChg>
        <pc:spChg chg="add mod">
          <ac:chgData name="Rana Alhalaseh" userId="77599387-2e60-4e13-a056-5c29cbf8c9b4" providerId="ADAL" clId="{2DD359C5-67C1-41AB-A7E4-4F676B267D7A}" dt="2024-04-30T14:37:33.124" v="5275" actId="1036"/>
          <ac:spMkLst>
            <pc:docMk/>
            <pc:sldMk cId="558413168" sldId="1184"/>
            <ac:spMk id="147" creationId="{EF7B8DEC-F60E-6755-2B11-DD555BBDD76A}"/>
          </ac:spMkLst>
        </pc:spChg>
        <pc:spChg chg="add">
          <ac:chgData name="Rana Alhalaseh" userId="77599387-2e60-4e13-a056-5c29cbf8c9b4" providerId="ADAL" clId="{2DD359C5-67C1-41AB-A7E4-4F676B267D7A}" dt="2024-05-02T13:47:44.352" v="11327"/>
          <ac:spMkLst>
            <pc:docMk/>
            <pc:sldMk cId="558413168" sldId="1184"/>
            <ac:spMk id="151" creationId="{9C352149-4784-7E24-1941-A4CC73DC42CE}"/>
          </ac:spMkLst>
        </pc:spChg>
        <pc:spChg chg="add mod">
          <ac:chgData name="Rana Alhalaseh" userId="77599387-2e60-4e13-a056-5c29cbf8c9b4" providerId="ADAL" clId="{2DD359C5-67C1-41AB-A7E4-4F676B267D7A}" dt="2024-05-02T13:59:21.792" v="11577" actId="1037"/>
          <ac:spMkLst>
            <pc:docMk/>
            <pc:sldMk cId="558413168" sldId="1184"/>
            <ac:spMk id="153" creationId="{3BC9A6E1-15E1-0601-B0F8-F341FA140084}"/>
          </ac:spMkLst>
        </pc:spChg>
        <pc:spChg chg="add mod">
          <ac:chgData name="Rana Alhalaseh" userId="77599387-2e60-4e13-a056-5c29cbf8c9b4" providerId="ADAL" clId="{2DD359C5-67C1-41AB-A7E4-4F676B267D7A}" dt="2024-05-02T13:59:00.162" v="11551" actId="1036"/>
          <ac:spMkLst>
            <pc:docMk/>
            <pc:sldMk cId="558413168" sldId="1184"/>
            <ac:spMk id="154" creationId="{B9C9A389-4CC7-3C8A-5375-5DDE7BC4C3EA}"/>
          </ac:spMkLst>
        </pc:spChg>
        <pc:spChg chg="add mod">
          <ac:chgData name="Rana Alhalaseh" userId="77599387-2e60-4e13-a056-5c29cbf8c9b4" providerId="ADAL" clId="{2DD359C5-67C1-41AB-A7E4-4F676B267D7A}" dt="2024-05-02T13:59:07.532" v="11552" actId="1076"/>
          <ac:spMkLst>
            <pc:docMk/>
            <pc:sldMk cId="558413168" sldId="1184"/>
            <ac:spMk id="155" creationId="{727196E3-461E-5519-B08A-5A3BBCA76956}"/>
          </ac:spMkLst>
        </pc:spChg>
        <pc:spChg chg="add mod">
          <ac:chgData name="Rana Alhalaseh" userId="77599387-2e60-4e13-a056-5c29cbf8c9b4" providerId="ADAL" clId="{2DD359C5-67C1-41AB-A7E4-4F676B267D7A}" dt="2024-05-02T14:31:54.153" v="13146"/>
          <ac:spMkLst>
            <pc:docMk/>
            <pc:sldMk cId="558413168" sldId="1184"/>
            <ac:spMk id="167" creationId="{939510F9-F5CA-9879-88CF-20806F83960A}"/>
          </ac:spMkLst>
        </pc:spChg>
        <pc:grpChg chg="add del mod">
          <ac:chgData name="Rana Alhalaseh" userId="77599387-2e60-4e13-a056-5c29cbf8c9b4" providerId="ADAL" clId="{2DD359C5-67C1-41AB-A7E4-4F676B267D7A}" dt="2024-04-30T13:53:58.525" v="4270" actId="478"/>
          <ac:grpSpMkLst>
            <pc:docMk/>
            <pc:sldMk cId="558413168" sldId="1184"/>
            <ac:grpSpMk id="4" creationId="{665592A3-E0E5-8A9F-0CCC-061B8ED187EB}"/>
          </ac:grpSpMkLst>
        </pc:grpChg>
        <pc:grpChg chg="add del mod">
          <ac:chgData name="Rana Alhalaseh" userId="77599387-2e60-4e13-a056-5c29cbf8c9b4" providerId="ADAL" clId="{2DD359C5-67C1-41AB-A7E4-4F676B267D7A}" dt="2024-04-30T13:57:00.591" v="4342" actId="478"/>
          <ac:grpSpMkLst>
            <pc:docMk/>
            <pc:sldMk cId="558413168" sldId="1184"/>
            <ac:grpSpMk id="18" creationId="{C6053798-B11C-0964-5B44-AC4D7D9F86FE}"/>
          </ac:grpSpMkLst>
        </pc:grpChg>
        <pc:grpChg chg="add del mod">
          <ac:chgData name="Rana Alhalaseh" userId="77599387-2e60-4e13-a056-5c29cbf8c9b4" providerId="ADAL" clId="{2DD359C5-67C1-41AB-A7E4-4F676B267D7A}" dt="2024-04-30T14:06:54.010" v="4764" actId="478"/>
          <ac:grpSpMkLst>
            <pc:docMk/>
            <pc:sldMk cId="558413168" sldId="1184"/>
            <ac:grpSpMk id="23" creationId="{16622D36-9C06-8220-88A9-4DE39FCDFC8B}"/>
          </ac:grpSpMkLst>
        </pc:grpChg>
        <pc:grpChg chg="add del mod">
          <ac:chgData name="Rana Alhalaseh" userId="77599387-2e60-4e13-a056-5c29cbf8c9b4" providerId="ADAL" clId="{2DD359C5-67C1-41AB-A7E4-4F676B267D7A}" dt="2024-04-30T14:55:45.222" v="5618" actId="478"/>
          <ac:grpSpMkLst>
            <pc:docMk/>
            <pc:sldMk cId="558413168" sldId="1184"/>
            <ac:grpSpMk id="35" creationId="{6F4E555F-EEEE-94A6-A099-A9B085A16665}"/>
          </ac:grpSpMkLst>
        </pc:grpChg>
        <pc:grpChg chg="add del mod">
          <ac:chgData name="Rana Alhalaseh" userId="77599387-2e60-4e13-a056-5c29cbf8c9b4" providerId="ADAL" clId="{2DD359C5-67C1-41AB-A7E4-4F676B267D7A}" dt="2024-04-30T13:53:10.552" v="4190" actId="478"/>
          <ac:grpSpMkLst>
            <pc:docMk/>
            <pc:sldMk cId="558413168" sldId="1184"/>
            <ac:grpSpMk id="40" creationId="{18225926-F270-A680-0CF8-1BAD7D4D05B9}"/>
          </ac:grpSpMkLst>
        </pc:grpChg>
        <pc:grpChg chg="add del mod">
          <ac:chgData name="Rana Alhalaseh" userId="77599387-2e60-4e13-a056-5c29cbf8c9b4" providerId="ADAL" clId="{2DD359C5-67C1-41AB-A7E4-4F676B267D7A}" dt="2024-05-01T05:34:49.532" v="7617" actId="478"/>
          <ac:grpSpMkLst>
            <pc:docMk/>
            <pc:sldMk cId="558413168" sldId="1184"/>
            <ac:grpSpMk id="43" creationId="{10F8457F-BDC3-BB4E-F0B2-2FD75AE74E29}"/>
          </ac:grpSpMkLst>
        </pc:grpChg>
        <pc:grpChg chg="add mod">
          <ac:chgData name="Rana Alhalaseh" userId="77599387-2e60-4e13-a056-5c29cbf8c9b4" providerId="ADAL" clId="{2DD359C5-67C1-41AB-A7E4-4F676B267D7A}" dt="2024-04-30T14:37:33.124" v="5275" actId="1036"/>
          <ac:grpSpMkLst>
            <pc:docMk/>
            <pc:sldMk cId="558413168" sldId="1184"/>
            <ac:grpSpMk id="58" creationId="{5D666EFB-240C-436E-32A1-21DE00F1CAD0}"/>
          </ac:grpSpMkLst>
        </pc:grpChg>
        <pc:grpChg chg="add mod">
          <ac:chgData name="Rana Alhalaseh" userId="77599387-2e60-4e13-a056-5c29cbf8c9b4" providerId="ADAL" clId="{2DD359C5-67C1-41AB-A7E4-4F676B267D7A}" dt="2024-04-30T14:37:33.124" v="5275" actId="1036"/>
          <ac:grpSpMkLst>
            <pc:docMk/>
            <pc:sldMk cId="558413168" sldId="1184"/>
            <ac:grpSpMk id="61" creationId="{22BE6735-7DA0-FA64-2E60-0D879E34031B}"/>
          </ac:grpSpMkLst>
        </pc:grpChg>
        <pc:grpChg chg="add mod">
          <ac:chgData name="Rana Alhalaseh" userId="77599387-2e60-4e13-a056-5c29cbf8c9b4" providerId="ADAL" clId="{2DD359C5-67C1-41AB-A7E4-4F676B267D7A}" dt="2024-04-30T14:37:33.124" v="5275" actId="1036"/>
          <ac:grpSpMkLst>
            <pc:docMk/>
            <pc:sldMk cId="558413168" sldId="1184"/>
            <ac:grpSpMk id="72" creationId="{C84B65EA-A0A9-0C41-F8FB-F0D9719EDBAF}"/>
          </ac:grpSpMkLst>
        </pc:grpChg>
        <pc:grpChg chg="add del mod">
          <ac:chgData name="Rana Alhalaseh" userId="77599387-2e60-4e13-a056-5c29cbf8c9b4" providerId="ADAL" clId="{2DD359C5-67C1-41AB-A7E4-4F676B267D7A}" dt="2024-04-30T14:06:43.016" v="4758" actId="478"/>
          <ac:grpSpMkLst>
            <pc:docMk/>
            <pc:sldMk cId="558413168" sldId="1184"/>
            <ac:grpSpMk id="85" creationId="{87F0D261-4F46-7CBA-8795-DB23A13240CA}"/>
          </ac:grpSpMkLst>
        </pc:grpChg>
        <pc:grpChg chg="add del mod">
          <ac:chgData name="Rana Alhalaseh" userId="77599387-2e60-4e13-a056-5c29cbf8c9b4" providerId="ADAL" clId="{2DD359C5-67C1-41AB-A7E4-4F676B267D7A}" dt="2024-04-30T14:06:47.347" v="4761" actId="478"/>
          <ac:grpSpMkLst>
            <pc:docMk/>
            <pc:sldMk cId="558413168" sldId="1184"/>
            <ac:grpSpMk id="88" creationId="{BB0F2B0A-6C9B-34AF-CB68-9214690A77BB}"/>
          </ac:grpSpMkLst>
        </pc:grpChg>
        <pc:grpChg chg="add del mod">
          <ac:chgData name="Rana Alhalaseh" userId="77599387-2e60-4e13-a056-5c29cbf8c9b4" providerId="ADAL" clId="{2DD359C5-67C1-41AB-A7E4-4F676B267D7A}" dt="2024-04-30T14:35:13.414" v="5203" actId="478"/>
          <ac:grpSpMkLst>
            <pc:docMk/>
            <pc:sldMk cId="558413168" sldId="1184"/>
            <ac:grpSpMk id="93" creationId="{8A3F406F-3F9A-25B8-A7B6-B2BF448AB08D}"/>
          </ac:grpSpMkLst>
        </pc:grpChg>
        <pc:graphicFrameChg chg="add mod">
          <ac:chgData name="Rana Alhalaseh" userId="77599387-2e60-4e13-a056-5c29cbf8c9b4" providerId="ADAL" clId="{2DD359C5-67C1-41AB-A7E4-4F676B267D7A}" dt="2024-05-02T13:58:29.992" v="11430" actId="14100"/>
          <ac:graphicFrameMkLst>
            <pc:docMk/>
            <pc:sldMk cId="558413168" sldId="1184"/>
            <ac:graphicFrameMk id="152" creationId="{6544F4A0-D757-F434-BB85-4F4579461DB5}"/>
          </ac:graphicFrameMkLst>
        </pc:graphicFrameChg>
        <pc:cxnChg chg="add mod">
          <ac:chgData name="Rana Alhalaseh" userId="77599387-2e60-4e13-a056-5c29cbf8c9b4" providerId="ADAL" clId="{2DD359C5-67C1-41AB-A7E4-4F676B267D7A}" dt="2024-04-30T14:37:33.124" v="5275" actId="1036"/>
          <ac:cxnSpMkLst>
            <pc:docMk/>
            <pc:sldMk cId="558413168" sldId="1184"/>
            <ac:cxnSpMk id="15" creationId="{89761CE9-9B90-CB94-E6E6-335886834425}"/>
          </ac:cxnSpMkLst>
        </pc:cxnChg>
        <pc:cxnChg chg="add mod ord">
          <ac:chgData name="Rana Alhalaseh" userId="77599387-2e60-4e13-a056-5c29cbf8c9b4" providerId="ADAL" clId="{2DD359C5-67C1-41AB-A7E4-4F676B267D7A}" dt="2024-05-02T14:11:45.772" v="11994" actId="14100"/>
          <ac:cxnSpMkLst>
            <pc:docMk/>
            <pc:sldMk cId="558413168" sldId="1184"/>
            <ac:cxnSpMk id="21" creationId="{4633533F-B934-C5C7-5CC4-871334095E70}"/>
          </ac:cxnSpMkLst>
        </pc:cxnChg>
        <pc:cxnChg chg="add mod">
          <ac:chgData name="Rana Alhalaseh" userId="77599387-2e60-4e13-a056-5c29cbf8c9b4" providerId="ADAL" clId="{2DD359C5-67C1-41AB-A7E4-4F676B267D7A}" dt="2024-04-30T14:37:33.124" v="5275" actId="1036"/>
          <ac:cxnSpMkLst>
            <pc:docMk/>
            <pc:sldMk cId="558413168" sldId="1184"/>
            <ac:cxnSpMk id="33" creationId="{43429E17-5924-00C9-EE37-C3A1EE398BF0}"/>
          </ac:cxnSpMkLst>
        </pc:cxnChg>
        <pc:cxnChg chg="add del mod ord">
          <ac:chgData name="Rana Alhalaseh" userId="77599387-2e60-4e13-a056-5c29cbf8c9b4" providerId="ADAL" clId="{2DD359C5-67C1-41AB-A7E4-4F676B267D7A}" dt="2024-04-30T14:55:48.520" v="5620" actId="478"/>
          <ac:cxnSpMkLst>
            <pc:docMk/>
            <pc:sldMk cId="558413168" sldId="1184"/>
            <ac:cxnSpMk id="39" creationId="{66E8A5A6-6900-CBCF-F0A2-0A2E7EC75B15}"/>
          </ac:cxnSpMkLst>
        </pc:cxnChg>
        <pc:cxnChg chg="add mod ord">
          <ac:chgData name="Rana Alhalaseh" userId="77599387-2e60-4e13-a056-5c29cbf8c9b4" providerId="ADAL" clId="{2DD359C5-67C1-41AB-A7E4-4F676B267D7A}" dt="2024-04-30T14:37:33.124" v="5275" actId="1036"/>
          <ac:cxnSpMkLst>
            <pc:docMk/>
            <pc:sldMk cId="558413168" sldId="1184"/>
            <ac:cxnSpMk id="65" creationId="{C14D1B4D-1D45-DD94-2E53-50F6B3AE02B2}"/>
          </ac:cxnSpMkLst>
        </pc:cxnChg>
        <pc:cxnChg chg="add del mod">
          <ac:chgData name="Rana Alhalaseh" userId="77599387-2e60-4e13-a056-5c29cbf8c9b4" providerId="ADAL" clId="{2DD359C5-67C1-41AB-A7E4-4F676B267D7A}" dt="2024-04-30T14:35:13.414" v="5203" actId="478"/>
          <ac:cxnSpMkLst>
            <pc:docMk/>
            <pc:sldMk cId="558413168" sldId="1184"/>
            <ac:cxnSpMk id="81" creationId="{BF4B0A23-7C7A-8731-EE07-6D87E8EC15CD}"/>
          </ac:cxnSpMkLst>
        </pc:cxnChg>
        <pc:cxnChg chg="add del mod ord">
          <ac:chgData name="Rana Alhalaseh" userId="77599387-2e60-4e13-a056-5c29cbf8c9b4" providerId="ADAL" clId="{2DD359C5-67C1-41AB-A7E4-4F676B267D7A}" dt="2024-04-30T14:35:13.414" v="5203" actId="478"/>
          <ac:cxnSpMkLst>
            <pc:docMk/>
            <pc:sldMk cId="558413168" sldId="1184"/>
            <ac:cxnSpMk id="83" creationId="{0EF10866-EA62-CE0D-8C84-873DDC7C48CA}"/>
          </ac:cxnSpMkLst>
        </pc:cxnChg>
        <pc:cxnChg chg="add del mod">
          <ac:chgData name="Rana Alhalaseh" userId="77599387-2e60-4e13-a056-5c29cbf8c9b4" providerId="ADAL" clId="{2DD359C5-67C1-41AB-A7E4-4F676B267D7A}" dt="2024-04-30T14:06:45.344" v="4760" actId="478"/>
          <ac:cxnSpMkLst>
            <pc:docMk/>
            <pc:sldMk cId="558413168" sldId="1184"/>
            <ac:cxnSpMk id="92" creationId="{D298EA97-9F36-5A23-0475-B8238C1BD95A}"/>
          </ac:cxnSpMkLst>
        </pc:cxnChg>
        <pc:cxnChg chg="add del mod">
          <ac:chgData name="Rana Alhalaseh" userId="77599387-2e60-4e13-a056-5c29cbf8c9b4" providerId="ADAL" clId="{2DD359C5-67C1-41AB-A7E4-4F676B267D7A}" dt="2024-04-30T14:07:55.808" v="4832" actId="478"/>
          <ac:cxnSpMkLst>
            <pc:docMk/>
            <pc:sldMk cId="558413168" sldId="1184"/>
            <ac:cxnSpMk id="103" creationId="{60A9FDAD-EEBB-3DCA-EC80-31FAD4330482}"/>
          </ac:cxnSpMkLst>
        </pc:cxnChg>
        <pc:cxnChg chg="add del mod">
          <ac:chgData name="Rana Alhalaseh" userId="77599387-2e60-4e13-a056-5c29cbf8c9b4" providerId="ADAL" clId="{2DD359C5-67C1-41AB-A7E4-4F676B267D7A}" dt="2024-04-30T14:35:13.414" v="5203" actId="478"/>
          <ac:cxnSpMkLst>
            <pc:docMk/>
            <pc:sldMk cId="558413168" sldId="1184"/>
            <ac:cxnSpMk id="116" creationId="{E54DF94F-C506-5AE8-84E3-5EC57D9FAF23}"/>
          </ac:cxnSpMkLst>
        </pc:cxnChg>
        <pc:cxnChg chg="add mod">
          <ac:chgData name="Rana Alhalaseh" userId="77599387-2e60-4e13-a056-5c29cbf8c9b4" providerId="ADAL" clId="{2DD359C5-67C1-41AB-A7E4-4F676B267D7A}" dt="2024-04-30T14:37:33.124" v="5275" actId="1036"/>
          <ac:cxnSpMkLst>
            <pc:docMk/>
            <pc:sldMk cId="558413168" sldId="1184"/>
            <ac:cxnSpMk id="120" creationId="{5319884F-B61F-F7D6-1D23-E464401D2AA4}"/>
          </ac:cxnSpMkLst>
        </pc:cxnChg>
        <pc:cxnChg chg="add mod">
          <ac:chgData name="Rana Alhalaseh" userId="77599387-2e60-4e13-a056-5c29cbf8c9b4" providerId="ADAL" clId="{2DD359C5-67C1-41AB-A7E4-4F676B267D7A}" dt="2024-04-30T14:37:33.124" v="5275" actId="1036"/>
          <ac:cxnSpMkLst>
            <pc:docMk/>
            <pc:sldMk cId="558413168" sldId="1184"/>
            <ac:cxnSpMk id="146" creationId="{6B5D32F0-4C2D-7591-8ACF-5C18F3738577}"/>
          </ac:cxnSpMkLst>
        </pc:cxnChg>
        <pc:cxnChg chg="add mod">
          <ac:chgData name="Rana Alhalaseh" userId="77599387-2e60-4e13-a056-5c29cbf8c9b4" providerId="ADAL" clId="{2DD359C5-67C1-41AB-A7E4-4F676B267D7A}" dt="2024-05-02T13:59:21.792" v="11577" actId="1037"/>
          <ac:cxnSpMkLst>
            <pc:docMk/>
            <pc:sldMk cId="558413168" sldId="1184"/>
            <ac:cxnSpMk id="157" creationId="{5FCEF821-FA80-A303-7081-0E05A53BDE9D}"/>
          </ac:cxnSpMkLst>
        </pc:cxnChg>
      </pc:sldChg>
      <pc:sldChg chg="modSp new del mod">
        <pc:chgData name="Rana Alhalaseh" userId="77599387-2e60-4e13-a056-5c29cbf8c9b4" providerId="ADAL" clId="{2DD359C5-67C1-41AB-A7E4-4F676B267D7A}" dt="2024-04-29T12:13:34.876" v="2540" actId="680"/>
        <pc:sldMkLst>
          <pc:docMk/>
          <pc:sldMk cId="4149435307" sldId="1184"/>
        </pc:sldMkLst>
        <pc:spChg chg="mod">
          <ac:chgData name="Rana Alhalaseh" userId="77599387-2e60-4e13-a056-5c29cbf8c9b4" providerId="ADAL" clId="{2DD359C5-67C1-41AB-A7E4-4F676B267D7A}" dt="2024-04-29T12:13:34.326" v="2539"/>
          <ac:spMkLst>
            <pc:docMk/>
            <pc:sldMk cId="4149435307" sldId="1184"/>
            <ac:spMk id="2" creationId="{A83C3A16-1CC8-0E55-3CF8-4091BC0FB9E9}"/>
          </ac:spMkLst>
        </pc:spChg>
        <pc:spChg chg="mod">
          <ac:chgData name="Rana Alhalaseh" userId="77599387-2e60-4e13-a056-5c29cbf8c9b4" providerId="ADAL" clId="{2DD359C5-67C1-41AB-A7E4-4F676B267D7A}" dt="2024-04-29T12:13:32.206" v="2534" actId="20577"/>
          <ac:spMkLst>
            <pc:docMk/>
            <pc:sldMk cId="4149435307" sldId="1184"/>
            <ac:spMk id="3" creationId="{16619CE0-90D2-2484-A7C7-2DCA5935F3EA}"/>
          </ac:spMkLst>
        </pc:spChg>
      </pc:sldChg>
      <pc:sldChg chg="addSp modSp new mod ord">
        <pc:chgData name="Rana Alhalaseh" userId="77599387-2e60-4e13-a056-5c29cbf8c9b4" providerId="ADAL" clId="{2DD359C5-67C1-41AB-A7E4-4F676B267D7A}" dt="2024-05-02T12:24:59.950" v="9116"/>
        <pc:sldMkLst>
          <pc:docMk/>
          <pc:sldMk cId="3981681515" sldId="1185"/>
        </pc:sldMkLst>
        <pc:spChg chg="mod">
          <ac:chgData name="Rana Alhalaseh" userId="77599387-2e60-4e13-a056-5c29cbf8c9b4" providerId="ADAL" clId="{2DD359C5-67C1-41AB-A7E4-4F676B267D7A}" dt="2024-05-02T12:10:20.620" v="9053" actId="20577"/>
          <ac:spMkLst>
            <pc:docMk/>
            <pc:sldMk cId="3981681515" sldId="1185"/>
            <ac:spMk id="2" creationId="{DE54F8DF-6ABA-0D60-7703-96720129B4FF}"/>
          </ac:spMkLst>
        </pc:spChg>
        <pc:spChg chg="mod">
          <ac:chgData name="Rana Alhalaseh" userId="77599387-2e60-4e13-a056-5c29cbf8c9b4" providerId="ADAL" clId="{2DD359C5-67C1-41AB-A7E4-4F676B267D7A}" dt="2024-04-30T13:21:09.071" v="3602" actId="20577"/>
          <ac:spMkLst>
            <pc:docMk/>
            <pc:sldMk cId="3981681515" sldId="1185"/>
            <ac:spMk id="3" creationId="{9092865E-2E0E-ED1B-941E-2489B328B2A9}"/>
          </ac:spMkLst>
        </pc:spChg>
        <pc:spChg chg="add mod">
          <ac:chgData name="Rana Alhalaseh" userId="77599387-2e60-4e13-a056-5c29cbf8c9b4" providerId="ADAL" clId="{2DD359C5-67C1-41AB-A7E4-4F676B267D7A}" dt="2024-05-02T12:10:25.433" v="9073" actId="20577"/>
          <ac:spMkLst>
            <pc:docMk/>
            <pc:sldMk cId="3981681515" sldId="1185"/>
            <ac:spMk id="4" creationId="{612D9FFA-4558-C357-F83C-865F5ACBB02C}"/>
          </ac:spMkLst>
        </pc:spChg>
      </pc:sldChg>
      <pc:sldChg chg="addSp delSp modSp add del mod modNotesTx">
        <pc:chgData name="Rana Alhalaseh" userId="77599387-2e60-4e13-a056-5c29cbf8c9b4" providerId="ADAL" clId="{2DD359C5-67C1-41AB-A7E4-4F676B267D7A}" dt="2024-05-02T14:44:30.563" v="13515" actId="20577"/>
        <pc:sldMkLst>
          <pc:docMk/>
          <pc:sldMk cId="1869231076" sldId="1186"/>
        </pc:sldMkLst>
        <pc:spChg chg="del">
          <ac:chgData name="Rana Alhalaseh" userId="77599387-2e60-4e13-a056-5c29cbf8c9b4" providerId="ADAL" clId="{2DD359C5-67C1-41AB-A7E4-4F676B267D7A}" dt="2024-04-30T14:54:08.049" v="5616" actId="478"/>
          <ac:spMkLst>
            <pc:docMk/>
            <pc:sldMk cId="1869231076" sldId="1186"/>
            <ac:spMk id="2" creationId="{59C40278-C4F7-36E4-2993-9A873CC3F8B1}"/>
          </ac:spMkLst>
        </pc:spChg>
        <pc:spChg chg="mod">
          <ac:chgData name="Rana Alhalaseh" userId="77599387-2e60-4e13-a056-5c29cbf8c9b4" providerId="ADAL" clId="{2DD359C5-67C1-41AB-A7E4-4F676B267D7A}" dt="2024-05-02T14:44:30.563" v="13515" actId="20577"/>
          <ac:spMkLst>
            <pc:docMk/>
            <pc:sldMk cId="1869231076" sldId="1186"/>
            <ac:spMk id="3" creationId="{0F0AC429-E790-BF01-633B-EC38DE509EE9}"/>
          </ac:spMkLst>
        </pc:spChg>
        <pc:spChg chg="add mod">
          <ac:chgData name="Rana Alhalaseh" userId="77599387-2e60-4e13-a056-5c29cbf8c9b4" providerId="ADAL" clId="{2DD359C5-67C1-41AB-A7E4-4F676B267D7A}" dt="2024-05-02T14:33:04.978" v="13196" actId="20577"/>
          <ac:spMkLst>
            <pc:docMk/>
            <pc:sldMk cId="1869231076" sldId="1186"/>
            <ac:spMk id="4" creationId="{5233C55A-8006-F540-CABA-82D5B9F8868D}"/>
          </ac:spMkLst>
        </pc:spChg>
        <pc:spChg chg="add mod">
          <ac:chgData name="Rana Alhalaseh" userId="77599387-2e60-4e13-a056-5c29cbf8c9b4" providerId="ADAL" clId="{2DD359C5-67C1-41AB-A7E4-4F676B267D7A}" dt="2024-05-02T14:33:24.273" v="13205" actId="20577"/>
          <ac:spMkLst>
            <pc:docMk/>
            <pc:sldMk cId="1869231076" sldId="1186"/>
            <ac:spMk id="5" creationId="{49AB8EC0-054B-1A42-0C8E-0068A94EE6FE}"/>
          </ac:spMkLst>
        </pc:spChg>
        <pc:spChg chg="add mod">
          <ac:chgData name="Rana Alhalaseh" userId="77599387-2e60-4e13-a056-5c29cbf8c9b4" providerId="ADAL" clId="{2DD359C5-67C1-41AB-A7E4-4F676B267D7A}" dt="2024-05-02T14:34:07.573" v="13256" actId="20577"/>
          <ac:spMkLst>
            <pc:docMk/>
            <pc:sldMk cId="1869231076" sldId="1186"/>
            <ac:spMk id="6" creationId="{BD9CE38E-BF5B-C69D-8976-916F115DDB14}"/>
          </ac:spMkLst>
        </pc:spChg>
        <pc:spChg chg="mod">
          <ac:chgData name="Rana Alhalaseh" userId="77599387-2e60-4e13-a056-5c29cbf8c9b4" providerId="ADAL" clId="{2DD359C5-67C1-41AB-A7E4-4F676B267D7A}" dt="2024-05-02T14:03:51.452" v="11649" actId="20577"/>
          <ac:spMkLst>
            <pc:docMk/>
            <pc:sldMk cId="1869231076" sldId="1186"/>
            <ac:spMk id="7" creationId="{5674312C-3B1B-C637-8BD8-FE30BBD9A1C8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2" creationId="{D6213A54-84CB-C9A9-0917-CF99242DC39E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3" creationId="{678B6096-F748-67DA-CE9B-444F0FE42DD9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4" creationId="{99BCBF8F-75C4-7DC2-E43C-CA7300C17487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6" creationId="{8A68160E-7E66-0594-A03A-8661C4C7139A}"/>
          </ac:spMkLst>
        </pc:spChg>
        <pc:spChg chg="add del mod">
          <ac:chgData name="Rana Alhalaseh" userId="77599387-2e60-4e13-a056-5c29cbf8c9b4" providerId="ADAL" clId="{2DD359C5-67C1-41AB-A7E4-4F676B267D7A}" dt="2024-04-30T14:54:11.588" v="5617" actId="478"/>
          <ac:spMkLst>
            <pc:docMk/>
            <pc:sldMk cId="1869231076" sldId="1186"/>
            <ac:spMk id="17" creationId="{AA08D1BE-781D-B862-78D9-CEC668691DBC}"/>
          </ac:spMkLst>
        </pc:spChg>
        <pc:spChg chg="add del mod">
          <ac:chgData name="Rana Alhalaseh" userId="77599387-2e60-4e13-a056-5c29cbf8c9b4" providerId="ADAL" clId="{2DD359C5-67C1-41AB-A7E4-4F676B267D7A}" dt="2024-05-02T14:07:51.132" v="11910" actId="478"/>
          <ac:spMkLst>
            <pc:docMk/>
            <pc:sldMk cId="1869231076" sldId="1186"/>
            <ac:spMk id="18" creationId="{8471FF25-98E5-1929-4D68-C407FBB96B4B}"/>
          </ac:spMkLst>
        </pc:spChg>
        <pc:spChg chg="add del mod">
          <ac:chgData name="Rana Alhalaseh" userId="77599387-2e60-4e13-a056-5c29cbf8c9b4" providerId="ADAL" clId="{2DD359C5-67C1-41AB-A7E4-4F676B267D7A}" dt="2024-05-02T14:07:51.132" v="11910" actId="478"/>
          <ac:spMkLst>
            <pc:docMk/>
            <pc:sldMk cId="1869231076" sldId="1186"/>
            <ac:spMk id="19" creationId="{A3B62508-219B-1CDB-1C40-467C5B1AB202}"/>
          </ac:spMkLst>
        </pc:spChg>
        <pc:spChg chg="add del mod">
          <ac:chgData name="Rana Alhalaseh" userId="77599387-2e60-4e13-a056-5c29cbf8c9b4" providerId="ADAL" clId="{2DD359C5-67C1-41AB-A7E4-4F676B267D7A}" dt="2024-05-02T14:08:17.712" v="11958" actId="478"/>
          <ac:spMkLst>
            <pc:docMk/>
            <pc:sldMk cId="1869231076" sldId="1186"/>
            <ac:spMk id="20" creationId="{8B1F14E8-7FA4-2320-0373-925804C5E7E9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22" creationId="{1696548E-566D-C1C2-002F-62A06252E7DF}"/>
          </ac:spMkLst>
        </pc:spChg>
        <pc:spChg chg="add del mod">
          <ac:chgData name="Rana Alhalaseh" userId="77599387-2e60-4e13-a056-5c29cbf8c9b4" providerId="ADAL" clId="{2DD359C5-67C1-41AB-A7E4-4F676B267D7A}" dt="2024-05-02T14:08:17.712" v="11958" actId="478"/>
          <ac:spMkLst>
            <pc:docMk/>
            <pc:sldMk cId="1869231076" sldId="1186"/>
            <ac:spMk id="23" creationId="{E0422244-27C5-E8F1-5412-9EAB4AFE884B}"/>
          </ac:spMkLst>
        </pc:spChg>
        <pc:spChg chg="add del mod">
          <ac:chgData name="Rana Alhalaseh" userId="77599387-2e60-4e13-a056-5c29cbf8c9b4" providerId="ADAL" clId="{2DD359C5-67C1-41AB-A7E4-4F676B267D7A}" dt="2024-05-02T14:09:07.107" v="11980" actId="478"/>
          <ac:spMkLst>
            <pc:docMk/>
            <pc:sldMk cId="1869231076" sldId="1186"/>
            <ac:spMk id="24" creationId="{1AE52402-BC1C-A671-1705-6309C1AD01BE}"/>
          </ac:spMkLst>
        </pc:spChg>
        <pc:spChg chg="add del mod">
          <ac:chgData name="Rana Alhalaseh" userId="77599387-2e60-4e13-a056-5c29cbf8c9b4" providerId="ADAL" clId="{2DD359C5-67C1-41AB-A7E4-4F676B267D7A}" dt="2024-05-02T14:09:07.107" v="11980" actId="478"/>
          <ac:spMkLst>
            <pc:docMk/>
            <pc:sldMk cId="1869231076" sldId="1186"/>
            <ac:spMk id="25" creationId="{D352A39F-401E-7FE7-8569-1021E17E4D74}"/>
          </ac:spMkLst>
        </pc:spChg>
        <pc:spChg chg="add mod">
          <ac:chgData name="Rana Alhalaseh" userId="77599387-2e60-4e13-a056-5c29cbf8c9b4" providerId="ADAL" clId="{2DD359C5-67C1-41AB-A7E4-4F676B267D7A}" dt="2024-05-02T14:11:14.552" v="11989"/>
          <ac:spMkLst>
            <pc:docMk/>
            <pc:sldMk cId="1869231076" sldId="1186"/>
            <ac:spMk id="26" creationId="{40195370-AF97-9116-B509-75DD12FFCF8F}"/>
          </ac:spMkLst>
        </pc:spChg>
        <pc:spChg chg="add mod">
          <ac:chgData name="Rana Alhalaseh" userId="77599387-2e60-4e13-a056-5c29cbf8c9b4" providerId="ADAL" clId="{2DD359C5-67C1-41AB-A7E4-4F676B267D7A}" dt="2024-05-02T14:31:37.307" v="13144" actId="6549"/>
          <ac:spMkLst>
            <pc:docMk/>
            <pc:sldMk cId="1869231076" sldId="1186"/>
            <ac:spMk id="27" creationId="{A687B44F-5A9C-8608-7C7F-B100EE1C0447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32" creationId="{E7B0051A-522E-81F0-6B89-2A3057F0E1D8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38" creationId="{8DB67E4C-8BFF-7CD4-F7C0-39280B74FA3C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46" creationId="{1E7086BD-BE9C-B470-2DDE-DA13E0371C94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47" creationId="{30437D0B-FF10-7E1A-8AF5-2580FEBB75E0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64" creationId="{7C182BE7-1DF7-02D1-44E7-CB7E95CF00B1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79" creationId="{222D501F-CF91-B90C-AF36-9EF9A66F49B2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80" creationId="{7337046D-1D8F-6957-5543-BE8AE0F66A97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82" creationId="{A36E761B-CD04-C423-CDBA-C1FC81F3DE80}"/>
          </ac:spMkLst>
        </pc:spChg>
        <pc:spChg chg="del mod">
          <ac:chgData name="Rana Alhalaseh" userId="77599387-2e60-4e13-a056-5c29cbf8c9b4" providerId="ADAL" clId="{2DD359C5-67C1-41AB-A7E4-4F676B267D7A}" dt="2024-05-02T14:07:44.753" v="11907" actId="478"/>
          <ac:spMkLst>
            <pc:docMk/>
            <pc:sldMk cId="1869231076" sldId="1186"/>
            <ac:spMk id="97" creationId="{D0E65C5A-9C5D-E377-F9E1-493B7C80F0F8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98" creationId="{9C292650-3B9E-5BFA-7ADD-3325118EC820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99" creationId="{7B30BDBB-23E7-7382-3A3B-360D8CD2EF10}"/>
          </ac:spMkLst>
        </pc:spChg>
        <pc:spChg chg="del mod">
          <ac:chgData name="Rana Alhalaseh" userId="77599387-2e60-4e13-a056-5c29cbf8c9b4" providerId="ADAL" clId="{2DD359C5-67C1-41AB-A7E4-4F676B267D7A}" dt="2024-05-02T14:07:46.462" v="11908" actId="478"/>
          <ac:spMkLst>
            <pc:docMk/>
            <pc:sldMk cId="1869231076" sldId="1186"/>
            <ac:spMk id="100" creationId="{FF2C5AD9-2A05-97BA-2025-76622861E542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04" creationId="{8D478B52-D4A9-2591-D09B-EF84D5D6697E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05" creationId="{A4981A70-033E-DAA4-B4DD-647267D2DD47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07" creationId="{B35060E5-EFBD-5D9B-012A-9B0E9CA7FCFF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14" creationId="{22EBCA6D-DB77-491B-4686-BDBC164EE5AE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15" creationId="{17C60897-465F-FDA3-C94D-C25617831ED7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37" creationId="{DCF92E74-59FB-0987-DB2B-4E4BF240CBFF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38" creationId="{FA217DED-B867-00A0-C243-26FB9B3339B6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44" creationId="{B95F32C3-6764-B0D9-9DCA-3CDFFB5F39D2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45" creationId="{9FB4AABA-90F2-4A93-AFD3-C0025FD9CF2A}"/>
          </ac:spMkLst>
        </pc:spChg>
        <pc:spChg chg="mod">
          <ac:chgData name="Rana Alhalaseh" userId="77599387-2e60-4e13-a056-5c29cbf8c9b4" providerId="ADAL" clId="{2DD359C5-67C1-41AB-A7E4-4F676B267D7A}" dt="2024-04-30T14:37:45.819" v="5304" actId="1036"/>
          <ac:spMkLst>
            <pc:docMk/>
            <pc:sldMk cId="1869231076" sldId="1186"/>
            <ac:spMk id="147" creationId="{EF7B8DEC-F60E-6755-2B11-DD555BBDD76A}"/>
          </ac:spMkLst>
        </pc:spChg>
        <pc:grpChg chg="mod">
          <ac:chgData name="Rana Alhalaseh" userId="77599387-2e60-4e13-a056-5c29cbf8c9b4" providerId="ADAL" clId="{2DD359C5-67C1-41AB-A7E4-4F676B267D7A}" dt="2024-04-30T14:37:45.819" v="5304" actId="1036"/>
          <ac:grpSpMkLst>
            <pc:docMk/>
            <pc:sldMk cId="1869231076" sldId="1186"/>
            <ac:grpSpMk id="35" creationId="{6F4E555F-EEEE-94A6-A099-A9B085A16665}"/>
          </ac:grpSpMkLst>
        </pc:grpChg>
        <pc:grpChg chg="mod">
          <ac:chgData name="Rana Alhalaseh" userId="77599387-2e60-4e13-a056-5c29cbf8c9b4" providerId="ADAL" clId="{2DD359C5-67C1-41AB-A7E4-4F676B267D7A}" dt="2024-04-30T14:37:45.819" v="5304" actId="1036"/>
          <ac:grpSpMkLst>
            <pc:docMk/>
            <pc:sldMk cId="1869231076" sldId="1186"/>
            <ac:grpSpMk id="43" creationId="{10F8457F-BDC3-BB4E-F0B2-2FD75AE74E29}"/>
          </ac:grpSpMkLst>
        </pc:grpChg>
        <pc:grpChg chg="mod">
          <ac:chgData name="Rana Alhalaseh" userId="77599387-2e60-4e13-a056-5c29cbf8c9b4" providerId="ADAL" clId="{2DD359C5-67C1-41AB-A7E4-4F676B267D7A}" dt="2024-04-30T14:37:45.819" v="5304" actId="1036"/>
          <ac:grpSpMkLst>
            <pc:docMk/>
            <pc:sldMk cId="1869231076" sldId="1186"/>
            <ac:grpSpMk id="58" creationId="{5D666EFB-240C-436E-32A1-21DE00F1CAD0}"/>
          </ac:grpSpMkLst>
        </pc:grpChg>
        <pc:grpChg chg="mod">
          <ac:chgData name="Rana Alhalaseh" userId="77599387-2e60-4e13-a056-5c29cbf8c9b4" providerId="ADAL" clId="{2DD359C5-67C1-41AB-A7E4-4F676B267D7A}" dt="2024-04-30T14:37:45.819" v="5304" actId="1036"/>
          <ac:grpSpMkLst>
            <pc:docMk/>
            <pc:sldMk cId="1869231076" sldId="1186"/>
            <ac:grpSpMk id="61" creationId="{22BE6735-7DA0-FA64-2E60-0D879E34031B}"/>
          </ac:grpSpMkLst>
        </pc:grpChg>
        <pc:grpChg chg="mod">
          <ac:chgData name="Rana Alhalaseh" userId="77599387-2e60-4e13-a056-5c29cbf8c9b4" providerId="ADAL" clId="{2DD359C5-67C1-41AB-A7E4-4F676B267D7A}" dt="2024-04-30T14:51:30.004" v="5591" actId="1076"/>
          <ac:grpSpMkLst>
            <pc:docMk/>
            <pc:sldMk cId="1869231076" sldId="1186"/>
            <ac:grpSpMk id="72" creationId="{C84B65EA-A0A9-0C41-F8FB-F0D9719EDBAF}"/>
          </ac:grpSpMkLst>
        </pc:grpChg>
        <pc:grpChg chg="mod">
          <ac:chgData name="Rana Alhalaseh" userId="77599387-2e60-4e13-a056-5c29cbf8c9b4" providerId="ADAL" clId="{2DD359C5-67C1-41AB-A7E4-4F676B267D7A}" dt="2024-04-30T14:37:45.819" v="5304" actId="1036"/>
          <ac:grpSpMkLst>
            <pc:docMk/>
            <pc:sldMk cId="1869231076" sldId="1186"/>
            <ac:grpSpMk id="93" creationId="{8A3F406F-3F9A-25B8-A7B6-B2BF448AB08D}"/>
          </ac:grpSpMkLst>
        </pc:grp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15" creationId="{89761CE9-9B90-CB94-E6E6-335886834425}"/>
          </ac:cxnSpMkLst>
        </pc:cxnChg>
        <pc:cxnChg chg="mod">
          <ac:chgData name="Rana Alhalaseh" userId="77599387-2e60-4e13-a056-5c29cbf8c9b4" providerId="ADAL" clId="{2DD359C5-67C1-41AB-A7E4-4F676B267D7A}" dt="2024-04-30T14:51:53.213" v="5594" actId="14100"/>
          <ac:cxnSpMkLst>
            <pc:docMk/>
            <pc:sldMk cId="1869231076" sldId="1186"/>
            <ac:cxnSpMk id="21" creationId="{4633533F-B934-C5C7-5CC4-871334095E70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33" creationId="{43429E17-5924-00C9-EE37-C3A1EE398BF0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39" creationId="{66E8A5A6-6900-CBCF-F0A2-0A2E7EC75B15}"/>
          </ac:cxnSpMkLst>
        </pc:cxnChg>
        <pc:cxnChg chg="mod">
          <ac:chgData name="Rana Alhalaseh" userId="77599387-2e60-4e13-a056-5c29cbf8c9b4" providerId="ADAL" clId="{2DD359C5-67C1-41AB-A7E4-4F676B267D7A}" dt="2024-04-30T14:51:08.836" v="5586" actId="14100"/>
          <ac:cxnSpMkLst>
            <pc:docMk/>
            <pc:sldMk cId="1869231076" sldId="1186"/>
            <ac:cxnSpMk id="65" creationId="{C14D1B4D-1D45-DD94-2E53-50F6B3AE02B2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81" creationId="{BF4B0A23-7C7A-8731-EE07-6D87E8EC15CD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83" creationId="{0EF10866-EA62-CE0D-8C84-873DDC7C48CA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116" creationId="{E54DF94F-C506-5AE8-84E3-5EC57D9FAF23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120" creationId="{5319884F-B61F-F7D6-1D23-E464401D2AA4}"/>
          </ac:cxnSpMkLst>
        </pc:cxnChg>
        <pc:cxnChg chg="mod">
          <ac:chgData name="Rana Alhalaseh" userId="77599387-2e60-4e13-a056-5c29cbf8c9b4" providerId="ADAL" clId="{2DD359C5-67C1-41AB-A7E4-4F676B267D7A}" dt="2024-04-30T14:37:45.819" v="5304" actId="1036"/>
          <ac:cxnSpMkLst>
            <pc:docMk/>
            <pc:sldMk cId="1869231076" sldId="1186"/>
            <ac:cxnSpMk id="146" creationId="{6B5D32F0-4C2D-7591-8ACF-5C18F3738577}"/>
          </ac:cxnSpMkLst>
        </pc:cxnChg>
      </pc:sldChg>
      <pc:sldChg chg="addSp delSp modSp add mod">
        <pc:chgData name="Rana Alhalaseh" userId="77599387-2e60-4e13-a056-5c29cbf8c9b4" providerId="ADAL" clId="{2DD359C5-67C1-41AB-A7E4-4F676B267D7A}" dt="2024-05-02T14:44:35.193" v="13523" actId="20577"/>
        <pc:sldMkLst>
          <pc:docMk/>
          <pc:sldMk cId="2359988121" sldId="1187"/>
        </pc:sldMkLst>
        <pc:spChg chg="del">
          <ac:chgData name="Rana Alhalaseh" userId="77599387-2e60-4e13-a056-5c29cbf8c9b4" providerId="ADAL" clId="{2DD359C5-67C1-41AB-A7E4-4F676B267D7A}" dt="2024-04-30T14:53:59.945" v="5614" actId="478"/>
          <ac:spMkLst>
            <pc:docMk/>
            <pc:sldMk cId="2359988121" sldId="1187"/>
            <ac:spMk id="2" creationId="{59C40278-C4F7-36E4-2993-9A873CC3F8B1}"/>
          </ac:spMkLst>
        </pc:spChg>
        <pc:spChg chg="mod">
          <ac:chgData name="Rana Alhalaseh" userId="77599387-2e60-4e13-a056-5c29cbf8c9b4" providerId="ADAL" clId="{2DD359C5-67C1-41AB-A7E4-4F676B267D7A}" dt="2024-05-02T14:44:35.193" v="13523" actId="20577"/>
          <ac:spMkLst>
            <pc:docMk/>
            <pc:sldMk cId="2359988121" sldId="1187"/>
            <ac:spMk id="3" creationId="{0F0AC429-E790-BF01-633B-EC38DE509EE9}"/>
          </ac:spMkLst>
        </pc:spChg>
        <pc:spChg chg="del mod">
          <ac:chgData name="Rana Alhalaseh" userId="77599387-2e60-4e13-a056-5c29cbf8c9b4" providerId="ADAL" clId="{2DD359C5-67C1-41AB-A7E4-4F676B267D7A}" dt="2024-05-01T05:40:35.353" v="7744" actId="478"/>
          <ac:spMkLst>
            <pc:docMk/>
            <pc:sldMk cId="2359988121" sldId="1187"/>
            <ac:spMk id="4" creationId="{5233C55A-8006-F540-CABA-82D5B9F8868D}"/>
          </ac:spMkLst>
        </pc:spChg>
        <pc:spChg chg="del mod">
          <ac:chgData name="Rana Alhalaseh" userId="77599387-2e60-4e13-a056-5c29cbf8c9b4" providerId="ADAL" clId="{2DD359C5-67C1-41AB-A7E4-4F676B267D7A}" dt="2024-05-02T14:32:18.805" v="13149" actId="478"/>
          <ac:spMkLst>
            <pc:docMk/>
            <pc:sldMk cId="2359988121" sldId="1187"/>
            <ac:spMk id="5" creationId="{49AB8EC0-054B-1A42-0C8E-0068A94EE6FE}"/>
          </ac:spMkLst>
        </pc:spChg>
        <pc:spChg chg="del mod">
          <ac:chgData name="Rana Alhalaseh" userId="77599387-2e60-4e13-a056-5c29cbf8c9b4" providerId="ADAL" clId="{2DD359C5-67C1-41AB-A7E4-4F676B267D7A}" dt="2024-05-02T14:35:40.103" v="13257" actId="478"/>
          <ac:spMkLst>
            <pc:docMk/>
            <pc:sldMk cId="2359988121" sldId="1187"/>
            <ac:spMk id="6" creationId="{BD9CE38E-BF5B-C69D-8976-916F115DDB14}"/>
          </ac:spMkLst>
        </pc:spChg>
        <pc:spChg chg="add del mod">
          <ac:chgData name="Rana Alhalaseh" userId="77599387-2e60-4e13-a056-5c29cbf8c9b4" providerId="ADAL" clId="{2DD359C5-67C1-41AB-A7E4-4F676B267D7A}" dt="2024-04-30T14:54:02.738" v="5615" actId="478"/>
          <ac:spMkLst>
            <pc:docMk/>
            <pc:sldMk cId="2359988121" sldId="1187"/>
            <ac:spMk id="7" creationId="{2F7FB41E-4253-5E23-D4F2-7C29DE669126}"/>
          </ac:spMkLst>
        </pc:spChg>
        <pc:spChg chg="mod">
          <ac:chgData name="Rana Alhalaseh" userId="77599387-2e60-4e13-a056-5c29cbf8c9b4" providerId="ADAL" clId="{2DD359C5-67C1-41AB-A7E4-4F676B267D7A}" dt="2024-04-30T15:00:10.822" v="5894" actId="207"/>
          <ac:spMkLst>
            <pc:docMk/>
            <pc:sldMk cId="2359988121" sldId="1187"/>
            <ac:spMk id="9" creationId="{66E6D354-0FB7-E91E-B024-FE28050A9522}"/>
          </ac:spMkLst>
        </pc:spChg>
        <pc:spChg chg="mod">
          <ac:chgData name="Rana Alhalaseh" userId="77599387-2e60-4e13-a056-5c29cbf8c9b4" providerId="ADAL" clId="{2DD359C5-67C1-41AB-A7E4-4F676B267D7A}" dt="2024-04-30T15:00:22.043" v="5895" actId="207"/>
          <ac:spMkLst>
            <pc:docMk/>
            <pc:sldMk cId="2359988121" sldId="1187"/>
            <ac:spMk id="10" creationId="{E032F106-AC7E-67AD-4FCC-FEAA7952014D}"/>
          </ac:spMkLst>
        </pc:spChg>
        <pc:spChg chg="add del mod">
          <ac:chgData name="Rana Alhalaseh" userId="77599387-2e60-4e13-a056-5c29cbf8c9b4" providerId="ADAL" clId="{2DD359C5-67C1-41AB-A7E4-4F676B267D7A}" dt="2024-04-30T14:57:27.532" v="5846" actId="478"/>
          <ac:spMkLst>
            <pc:docMk/>
            <pc:sldMk cId="2359988121" sldId="1187"/>
            <ac:spMk id="11" creationId="{EA1453CE-0AFC-E6A6-0966-441C79585161}"/>
          </ac:spMkLst>
        </pc:spChg>
        <pc:spChg chg="add mod">
          <ac:chgData name="Rana Alhalaseh" userId="77599387-2e60-4e13-a056-5c29cbf8c9b4" providerId="ADAL" clId="{2DD359C5-67C1-41AB-A7E4-4F676B267D7A}" dt="2024-04-30T14:58:43.421" v="5881" actId="14100"/>
          <ac:spMkLst>
            <pc:docMk/>
            <pc:sldMk cId="2359988121" sldId="1187"/>
            <ac:spMk id="23" creationId="{204BB95A-DF57-7B7E-3627-1C783C53EBC3}"/>
          </ac:spMkLst>
        </pc:spChg>
        <pc:spChg chg="add mod">
          <ac:chgData name="Rana Alhalaseh" userId="77599387-2e60-4e13-a056-5c29cbf8c9b4" providerId="ADAL" clId="{2DD359C5-67C1-41AB-A7E4-4F676B267D7A}" dt="2024-04-30T14:59:35.930" v="5893" actId="20577"/>
          <ac:spMkLst>
            <pc:docMk/>
            <pc:sldMk cId="2359988121" sldId="1187"/>
            <ac:spMk id="28" creationId="{CEDFD8C1-34D3-8B3F-B435-DBC859120C0D}"/>
          </ac:spMkLst>
        </pc:spChg>
        <pc:spChg chg="add del mod">
          <ac:chgData name="Rana Alhalaseh" userId="77599387-2e60-4e13-a056-5c29cbf8c9b4" providerId="ADAL" clId="{2DD359C5-67C1-41AB-A7E4-4F676B267D7A}" dt="2024-05-02T14:27:21.753" v="12895"/>
          <ac:spMkLst>
            <pc:docMk/>
            <pc:sldMk cId="2359988121" sldId="1187"/>
            <ac:spMk id="29" creationId="{8A45FBE6-4F83-02B7-FC9B-5BA90EFB0E3C}"/>
          </ac:spMkLst>
        </pc:spChg>
        <pc:spChg chg="add mod">
          <ac:chgData name="Rana Alhalaseh" userId="77599387-2e60-4e13-a056-5c29cbf8c9b4" providerId="ADAL" clId="{2DD359C5-67C1-41AB-A7E4-4F676B267D7A}" dt="2024-05-02T14:11:22.694" v="11992"/>
          <ac:spMkLst>
            <pc:docMk/>
            <pc:sldMk cId="2359988121" sldId="1187"/>
            <ac:spMk id="30" creationId="{F501AD89-14C4-644F-FDE9-527BFEC62D00}"/>
          </ac:spMkLst>
        </pc:spChg>
        <pc:spChg chg="add del mod">
          <ac:chgData name="Rana Alhalaseh" userId="77599387-2e60-4e13-a056-5c29cbf8c9b4" providerId="ADAL" clId="{2DD359C5-67C1-41AB-A7E4-4F676B267D7A}" dt="2024-05-02T14:31:59.818" v="13147" actId="478"/>
          <ac:spMkLst>
            <pc:docMk/>
            <pc:sldMk cId="2359988121" sldId="1187"/>
            <ac:spMk id="31" creationId="{A42E824C-595A-973A-995C-CADD9EDD475B}"/>
          </ac:spMkLst>
        </pc:spChg>
        <pc:spChg chg="mod">
          <ac:chgData name="Rana Alhalaseh" userId="77599387-2e60-4e13-a056-5c29cbf8c9b4" providerId="ADAL" clId="{2DD359C5-67C1-41AB-A7E4-4F676B267D7A}" dt="2024-04-30T14:59:16.500" v="5886" actId="20577"/>
          <ac:spMkLst>
            <pc:docMk/>
            <pc:sldMk cId="2359988121" sldId="1187"/>
            <ac:spMk id="36" creationId="{68CF02BC-070F-5CEE-D995-E97FAFFFFAE6}"/>
          </ac:spMkLst>
        </pc:spChg>
        <pc:spChg chg="mod">
          <ac:chgData name="Rana Alhalaseh" userId="77599387-2e60-4e13-a056-5c29cbf8c9b4" providerId="ADAL" clId="{2DD359C5-67C1-41AB-A7E4-4F676B267D7A}" dt="2024-04-30T14:59:20.900" v="5888" actId="20577"/>
          <ac:spMkLst>
            <pc:docMk/>
            <pc:sldMk cId="2359988121" sldId="1187"/>
            <ac:spMk id="37" creationId="{8D9EFF25-180C-782F-1E4D-4DF7472990F1}"/>
          </ac:spMkLst>
        </pc:spChg>
        <pc:spChg chg="mod">
          <ac:chgData name="Rana Alhalaseh" userId="77599387-2e60-4e13-a056-5c29cbf8c9b4" providerId="ADAL" clId="{2DD359C5-67C1-41AB-A7E4-4F676B267D7A}" dt="2024-04-30T14:58:25.420" v="5876" actId="1038"/>
          <ac:spMkLst>
            <pc:docMk/>
            <pc:sldMk cId="2359988121" sldId="1187"/>
            <ac:spMk id="38" creationId="{8DB67E4C-8BFF-7CD4-F7C0-39280B74FA3C}"/>
          </ac:spMkLst>
        </pc:spChg>
        <pc:spChg chg="add del">
          <ac:chgData name="Rana Alhalaseh" userId="77599387-2e60-4e13-a056-5c29cbf8c9b4" providerId="ADAL" clId="{2DD359C5-67C1-41AB-A7E4-4F676B267D7A}" dt="2024-05-02T14:27:53.303" v="12897" actId="22"/>
          <ac:spMkLst>
            <pc:docMk/>
            <pc:sldMk cId="2359988121" sldId="1187"/>
            <ac:spMk id="40" creationId="{AAC4E258-D519-AE37-AF42-F49E2FC5BC2B}"/>
          </ac:spMkLst>
        </pc:spChg>
        <pc:spChg chg="add mod">
          <ac:chgData name="Rana Alhalaseh" userId="77599387-2e60-4e13-a056-5c29cbf8c9b4" providerId="ADAL" clId="{2DD359C5-67C1-41AB-A7E4-4F676B267D7A}" dt="2024-05-02T14:30:34.853" v="13086" actId="20577"/>
          <ac:spMkLst>
            <pc:docMk/>
            <pc:sldMk cId="2359988121" sldId="1187"/>
            <ac:spMk id="41" creationId="{A233F10B-B271-4AB8-7CB1-9501CAA2C344}"/>
          </ac:spMkLst>
        </pc:spChg>
        <pc:spChg chg="add mod">
          <ac:chgData name="Rana Alhalaseh" userId="77599387-2e60-4e13-a056-5c29cbf8c9b4" providerId="ADAL" clId="{2DD359C5-67C1-41AB-A7E4-4F676B267D7A}" dt="2024-05-02T14:32:00.674" v="13148"/>
          <ac:spMkLst>
            <pc:docMk/>
            <pc:sldMk cId="2359988121" sldId="1187"/>
            <ac:spMk id="42" creationId="{8240B95B-BCFE-32F8-6A54-CD1AD9D031EF}"/>
          </ac:spMkLst>
        </pc:spChg>
        <pc:spChg chg="mod">
          <ac:chgData name="Rana Alhalaseh" userId="77599387-2e60-4e13-a056-5c29cbf8c9b4" providerId="ADAL" clId="{2DD359C5-67C1-41AB-A7E4-4F676B267D7A}" dt="2024-04-30T14:56:32.360" v="5655" actId="1037"/>
          <ac:spMkLst>
            <pc:docMk/>
            <pc:sldMk cId="2359988121" sldId="1187"/>
            <ac:spMk id="47" creationId="{30437D0B-FF10-7E1A-8AF5-2580FEBB75E0}"/>
          </ac:spMkLst>
        </pc:spChg>
        <pc:spChg chg="add mod">
          <ac:chgData name="Rana Alhalaseh" userId="77599387-2e60-4e13-a056-5c29cbf8c9b4" providerId="ADAL" clId="{2DD359C5-67C1-41AB-A7E4-4F676B267D7A}" dt="2024-05-02T14:36:23.233" v="13294" actId="20577"/>
          <ac:spMkLst>
            <pc:docMk/>
            <pc:sldMk cId="2359988121" sldId="1187"/>
            <ac:spMk id="48" creationId="{638AAE4F-14AE-BA89-8D41-72A09822B746}"/>
          </ac:spMkLst>
        </pc:spChg>
        <pc:spChg chg="del">
          <ac:chgData name="Rana Alhalaseh" userId="77599387-2e60-4e13-a056-5c29cbf8c9b4" providerId="ADAL" clId="{2DD359C5-67C1-41AB-A7E4-4F676B267D7A}" dt="2024-04-30T15:03:17.440" v="5899" actId="478"/>
          <ac:spMkLst>
            <pc:docMk/>
            <pc:sldMk cId="2359988121" sldId="1187"/>
            <ac:spMk id="82" creationId="{A36E761B-CD04-C423-CDBA-C1FC81F3DE80}"/>
          </ac:spMkLst>
        </pc:spChg>
        <pc:spChg chg="del">
          <ac:chgData name="Rana Alhalaseh" userId="77599387-2e60-4e13-a056-5c29cbf8c9b4" providerId="ADAL" clId="{2DD359C5-67C1-41AB-A7E4-4F676B267D7A}" dt="2024-05-02T14:11:20.703" v="11990" actId="478"/>
          <ac:spMkLst>
            <pc:docMk/>
            <pc:sldMk cId="2359988121" sldId="1187"/>
            <ac:spMk id="97" creationId="{D0E65C5A-9C5D-E377-F9E1-493B7C80F0F8}"/>
          </ac:spMkLst>
        </pc:spChg>
        <pc:spChg chg="del">
          <ac:chgData name="Rana Alhalaseh" userId="77599387-2e60-4e13-a056-5c29cbf8c9b4" providerId="ADAL" clId="{2DD359C5-67C1-41AB-A7E4-4F676B267D7A}" dt="2024-05-02T14:11:21.912" v="11991" actId="478"/>
          <ac:spMkLst>
            <pc:docMk/>
            <pc:sldMk cId="2359988121" sldId="1187"/>
            <ac:spMk id="100" creationId="{FF2C5AD9-2A05-97BA-2025-76622861E542}"/>
          </ac:spMkLst>
        </pc:spChg>
        <pc:spChg chg="del">
          <ac:chgData name="Rana Alhalaseh" userId="77599387-2e60-4e13-a056-5c29cbf8c9b4" providerId="ADAL" clId="{2DD359C5-67C1-41AB-A7E4-4F676B267D7A}" dt="2024-04-30T15:03:14.724" v="5897" actId="478"/>
          <ac:spMkLst>
            <pc:docMk/>
            <pc:sldMk cId="2359988121" sldId="1187"/>
            <ac:spMk id="104" creationId="{8D478B52-D4A9-2591-D09B-EF84D5D6697E}"/>
          </ac:spMkLst>
        </pc:spChg>
        <pc:spChg chg="mod">
          <ac:chgData name="Rana Alhalaseh" userId="77599387-2e60-4e13-a056-5c29cbf8c9b4" providerId="ADAL" clId="{2DD359C5-67C1-41AB-A7E4-4F676B267D7A}" dt="2024-04-30T14:59:23.289" v="5889" actId="20577"/>
          <ac:spMkLst>
            <pc:docMk/>
            <pc:sldMk cId="2359988121" sldId="1187"/>
            <ac:spMk id="105" creationId="{A4981A70-033E-DAA4-B4DD-647267D2DD47}"/>
          </ac:spMkLst>
        </pc:spChg>
        <pc:grpChg chg="add mod">
          <ac:chgData name="Rana Alhalaseh" userId="77599387-2e60-4e13-a056-5c29cbf8c9b4" providerId="ADAL" clId="{2DD359C5-67C1-41AB-A7E4-4F676B267D7A}" dt="2024-04-30T14:57:02.360" v="5839" actId="1035"/>
          <ac:grpSpMkLst>
            <pc:docMk/>
            <pc:sldMk cId="2359988121" sldId="1187"/>
            <ac:grpSpMk id="8" creationId="{B07CCD3D-F7A4-B6DA-155E-CFD1F2367900}"/>
          </ac:grpSpMkLst>
        </pc:grpChg>
        <pc:grpChg chg="mod">
          <ac:chgData name="Rana Alhalaseh" userId="77599387-2e60-4e13-a056-5c29cbf8c9b4" providerId="ADAL" clId="{2DD359C5-67C1-41AB-A7E4-4F676B267D7A}" dt="2024-04-30T14:56:32.360" v="5655" actId="1037"/>
          <ac:grpSpMkLst>
            <pc:docMk/>
            <pc:sldMk cId="2359988121" sldId="1187"/>
            <ac:grpSpMk id="43" creationId="{10F8457F-BDC3-BB4E-F0B2-2FD75AE74E29}"/>
          </ac:grpSpMkLst>
        </pc:grpChg>
        <pc:grpChg chg="del">
          <ac:chgData name="Rana Alhalaseh" userId="77599387-2e60-4e13-a056-5c29cbf8c9b4" providerId="ADAL" clId="{2DD359C5-67C1-41AB-A7E4-4F676B267D7A}" dt="2024-04-30T15:03:12.768" v="5896" actId="478"/>
          <ac:grpSpMkLst>
            <pc:docMk/>
            <pc:sldMk cId="2359988121" sldId="1187"/>
            <ac:grpSpMk id="93" creationId="{8A3F406F-3F9A-25B8-A7B6-B2BF448AB08D}"/>
          </ac:grpSpMkLst>
        </pc:grpChg>
        <pc:cxnChg chg="add del mod">
          <ac:chgData name="Rana Alhalaseh" userId="77599387-2e60-4e13-a056-5c29cbf8c9b4" providerId="ADAL" clId="{2DD359C5-67C1-41AB-A7E4-4F676B267D7A}" dt="2024-04-30T14:57:14.180" v="5842" actId="478"/>
          <ac:cxnSpMkLst>
            <pc:docMk/>
            <pc:sldMk cId="2359988121" sldId="1187"/>
            <ac:cxnSpMk id="17" creationId="{4A5B45F0-1E38-3537-5C2E-6FA7ADCFE49C}"/>
          </ac:cxnSpMkLst>
        </pc:cxnChg>
        <pc:cxnChg chg="add mod">
          <ac:chgData name="Rana Alhalaseh" userId="77599387-2e60-4e13-a056-5c29cbf8c9b4" providerId="ADAL" clId="{2DD359C5-67C1-41AB-A7E4-4F676B267D7A}" dt="2024-04-30T14:57:24.983" v="5845" actId="14100"/>
          <ac:cxnSpMkLst>
            <pc:docMk/>
            <pc:sldMk cId="2359988121" sldId="1187"/>
            <ac:cxnSpMk id="18" creationId="{3B27905E-A568-01C5-D4DC-505D0BA9AD44}"/>
          </ac:cxnSpMkLst>
        </pc:cxnChg>
        <pc:cxnChg chg="mod">
          <ac:chgData name="Rana Alhalaseh" userId="77599387-2e60-4e13-a056-5c29cbf8c9b4" providerId="ADAL" clId="{2DD359C5-67C1-41AB-A7E4-4F676B267D7A}" dt="2024-04-30T14:58:38.970" v="5880" actId="14100"/>
          <ac:cxnSpMkLst>
            <pc:docMk/>
            <pc:sldMk cId="2359988121" sldId="1187"/>
            <ac:cxnSpMk id="39" creationId="{66E8A5A6-6900-CBCF-F0A2-0A2E7EC75B15}"/>
          </ac:cxnSpMkLst>
        </pc:cxnChg>
        <pc:cxnChg chg="del mod">
          <ac:chgData name="Rana Alhalaseh" userId="77599387-2e60-4e13-a056-5c29cbf8c9b4" providerId="ADAL" clId="{2DD359C5-67C1-41AB-A7E4-4F676B267D7A}" dt="2024-04-30T15:03:16.069" v="5898" actId="478"/>
          <ac:cxnSpMkLst>
            <pc:docMk/>
            <pc:sldMk cId="2359988121" sldId="1187"/>
            <ac:cxnSpMk id="83" creationId="{0EF10866-EA62-CE0D-8C84-873DDC7C48CA}"/>
          </ac:cxnSpMkLst>
        </pc:cxnChg>
      </pc:sldChg>
      <pc:sldChg chg="modSp add mod ord">
        <pc:chgData name="Rana Alhalaseh" userId="77599387-2e60-4e13-a056-5c29cbf8c9b4" providerId="ADAL" clId="{2DD359C5-67C1-41AB-A7E4-4F676B267D7A}" dt="2024-05-02T14:45:58.023" v="13599" actId="403"/>
        <pc:sldMkLst>
          <pc:docMk/>
          <pc:sldMk cId="3049330551" sldId="1188"/>
        </pc:sldMkLst>
        <pc:spChg chg="mod">
          <ac:chgData name="Rana Alhalaseh" userId="77599387-2e60-4e13-a056-5c29cbf8c9b4" providerId="ADAL" clId="{2DD359C5-67C1-41AB-A7E4-4F676B267D7A}" dt="2024-05-02T14:45:58.023" v="13599" actId="403"/>
          <ac:spMkLst>
            <pc:docMk/>
            <pc:sldMk cId="3049330551" sldId="1188"/>
            <ac:spMk id="2" creationId="{DE54F8DF-6ABA-0D60-7703-96720129B4FF}"/>
          </ac:spMkLst>
        </pc:spChg>
        <pc:spChg chg="mod">
          <ac:chgData name="Rana Alhalaseh" userId="77599387-2e60-4e13-a056-5c29cbf8c9b4" providerId="ADAL" clId="{2DD359C5-67C1-41AB-A7E4-4F676B267D7A}" dt="2024-05-02T14:44:41.713" v="13531" actId="20577"/>
          <ac:spMkLst>
            <pc:docMk/>
            <pc:sldMk cId="3049330551" sldId="1188"/>
            <ac:spMk id="3" creationId="{9092865E-2E0E-ED1B-941E-2489B328B2A9}"/>
          </ac:spMkLst>
        </pc:spChg>
        <pc:spChg chg="mod">
          <ac:chgData name="Rana Alhalaseh" userId="77599387-2e60-4e13-a056-5c29cbf8c9b4" providerId="ADAL" clId="{2DD359C5-67C1-41AB-A7E4-4F676B267D7A}" dt="2024-05-02T14:44:13.663" v="13507" actId="20577"/>
          <ac:spMkLst>
            <pc:docMk/>
            <pc:sldMk cId="3049330551" sldId="1188"/>
            <ac:spMk id="4" creationId="{612D9FFA-4558-C357-F83C-865F5ACBB02C}"/>
          </ac:spMkLst>
        </pc:spChg>
      </pc:sldChg>
      <pc:sldChg chg="modSp add mod">
        <pc:chgData name="Rana Alhalaseh" userId="77599387-2e60-4e13-a056-5c29cbf8c9b4" providerId="ADAL" clId="{2DD359C5-67C1-41AB-A7E4-4F676B267D7A}" dt="2024-05-02T14:45:46.023" v="13597" actId="404"/>
        <pc:sldMkLst>
          <pc:docMk/>
          <pc:sldMk cId="664869871" sldId="1189"/>
        </pc:sldMkLst>
        <pc:spChg chg="mod">
          <ac:chgData name="Rana Alhalaseh" userId="77599387-2e60-4e13-a056-5c29cbf8c9b4" providerId="ADAL" clId="{2DD359C5-67C1-41AB-A7E4-4F676B267D7A}" dt="2024-05-02T14:45:46.023" v="13597" actId="404"/>
          <ac:spMkLst>
            <pc:docMk/>
            <pc:sldMk cId="664869871" sldId="1189"/>
            <ac:spMk id="2" creationId="{DE54F8DF-6ABA-0D60-7703-96720129B4FF}"/>
          </ac:spMkLst>
        </pc:spChg>
        <pc:spChg chg="mod">
          <ac:chgData name="Rana Alhalaseh" userId="77599387-2e60-4e13-a056-5c29cbf8c9b4" providerId="ADAL" clId="{2DD359C5-67C1-41AB-A7E4-4F676B267D7A}" dt="2024-05-02T14:44:45.893" v="13539" actId="20577"/>
          <ac:spMkLst>
            <pc:docMk/>
            <pc:sldMk cId="664869871" sldId="1189"/>
            <ac:spMk id="3" creationId="{9092865E-2E0E-ED1B-941E-2489B328B2A9}"/>
          </ac:spMkLst>
        </pc:spChg>
        <pc:spChg chg="mod">
          <ac:chgData name="Rana Alhalaseh" userId="77599387-2e60-4e13-a056-5c29cbf8c9b4" providerId="ADAL" clId="{2DD359C5-67C1-41AB-A7E4-4F676B267D7A}" dt="2024-05-02T14:45:41.693" v="13596" actId="404"/>
          <ac:spMkLst>
            <pc:docMk/>
            <pc:sldMk cId="664869871" sldId="1189"/>
            <ac:spMk id="4" creationId="{612D9FFA-4558-C357-F83C-865F5ACBB02C}"/>
          </ac:spMkLst>
        </pc:spChg>
      </pc:sldChg>
      <pc:sldChg chg="addSp delSp modSp new mod">
        <pc:chgData name="Rana Alhalaseh" userId="77599387-2e60-4e13-a056-5c29cbf8c9b4" providerId="ADAL" clId="{2DD359C5-67C1-41AB-A7E4-4F676B267D7A}" dt="2024-05-02T11:28:13.229" v="8186" actId="20577"/>
        <pc:sldMkLst>
          <pc:docMk/>
          <pc:sldMk cId="116183953" sldId="1190"/>
        </pc:sldMkLst>
        <pc:spChg chg="del">
          <ac:chgData name="Rana Alhalaseh" userId="77599387-2e60-4e13-a056-5c29cbf8c9b4" providerId="ADAL" clId="{2DD359C5-67C1-41AB-A7E4-4F676B267D7A}" dt="2024-05-02T11:18:07.709" v="8133" actId="478"/>
          <ac:spMkLst>
            <pc:docMk/>
            <pc:sldMk cId="116183953" sldId="1190"/>
            <ac:spMk id="2" creationId="{CFA2927E-A4E0-7EF4-59AC-F38CEA155177}"/>
          </ac:spMkLst>
        </pc:spChg>
        <pc:spChg chg="mod">
          <ac:chgData name="Rana Alhalaseh" userId="77599387-2e60-4e13-a056-5c29cbf8c9b4" providerId="ADAL" clId="{2DD359C5-67C1-41AB-A7E4-4F676B267D7A}" dt="2024-05-02T11:18:01.611" v="8132" actId="313"/>
          <ac:spMkLst>
            <pc:docMk/>
            <pc:sldMk cId="116183953" sldId="1190"/>
            <ac:spMk id="3" creationId="{4529667C-9D74-4E2E-1E46-3AD223D4A1FA}"/>
          </ac:spMkLst>
        </pc:spChg>
        <pc:spChg chg="add mod">
          <ac:chgData name="Rana Alhalaseh" userId="77599387-2e60-4e13-a056-5c29cbf8c9b4" providerId="ADAL" clId="{2DD359C5-67C1-41AB-A7E4-4F676B267D7A}" dt="2024-05-02T11:28:13.229" v="8186" actId="20577"/>
          <ac:spMkLst>
            <pc:docMk/>
            <pc:sldMk cId="116183953" sldId="1190"/>
            <ac:spMk id="4" creationId="{B44932F5-53DD-D76F-F98D-790F63FB8F2B}"/>
          </ac:spMkLst>
        </pc:spChg>
      </pc:sldChg>
      <pc:sldChg chg="addSp delSp modSp new mod">
        <pc:chgData name="Rana Alhalaseh" userId="77599387-2e60-4e13-a056-5c29cbf8c9b4" providerId="ADAL" clId="{2DD359C5-67C1-41AB-A7E4-4F676B267D7A}" dt="2024-05-02T13:42:18.492" v="11298" actId="20577"/>
        <pc:sldMkLst>
          <pc:docMk/>
          <pc:sldMk cId="2988082421" sldId="1191"/>
        </pc:sldMkLst>
        <pc:spChg chg="del">
          <ac:chgData name="Rana Alhalaseh" userId="77599387-2e60-4e13-a056-5c29cbf8c9b4" providerId="ADAL" clId="{2DD359C5-67C1-41AB-A7E4-4F676B267D7A}" dt="2024-05-02T11:42:55.364" v="8249" actId="478"/>
          <ac:spMkLst>
            <pc:docMk/>
            <pc:sldMk cId="2988082421" sldId="1191"/>
            <ac:spMk id="2" creationId="{889248EC-9857-B58A-792F-CD29DDBF185D}"/>
          </ac:spMkLst>
        </pc:spChg>
        <pc:spChg chg="mod">
          <ac:chgData name="Rana Alhalaseh" userId="77599387-2e60-4e13-a056-5c29cbf8c9b4" providerId="ADAL" clId="{2DD359C5-67C1-41AB-A7E4-4F676B267D7A}" dt="2024-05-02T12:03:21.791" v="8864" actId="20577"/>
          <ac:spMkLst>
            <pc:docMk/>
            <pc:sldMk cId="2988082421" sldId="1191"/>
            <ac:spMk id="3" creationId="{FBE11994-F318-CD12-1BA7-CF0BB10E7CE1}"/>
          </ac:spMkLst>
        </pc:spChg>
        <pc:spChg chg="add">
          <ac:chgData name="Rana Alhalaseh" userId="77599387-2e60-4e13-a056-5c29cbf8c9b4" providerId="ADAL" clId="{2DD359C5-67C1-41AB-A7E4-4F676B267D7A}" dt="2024-05-02T11:45:15.889" v="8251"/>
          <ac:spMkLst>
            <pc:docMk/>
            <pc:sldMk cId="2988082421" sldId="1191"/>
            <ac:spMk id="4" creationId="{669C92E2-AD39-1121-76D8-1A081EF38BD5}"/>
          </ac:spMkLst>
        </pc:spChg>
        <pc:spChg chg="add">
          <ac:chgData name="Rana Alhalaseh" userId="77599387-2e60-4e13-a056-5c29cbf8c9b4" providerId="ADAL" clId="{2DD359C5-67C1-41AB-A7E4-4F676B267D7A}" dt="2024-05-02T11:45:32.049" v="8253"/>
          <ac:spMkLst>
            <pc:docMk/>
            <pc:sldMk cId="2988082421" sldId="1191"/>
            <ac:spMk id="6" creationId="{CEC9981F-AF9C-B420-7E5A-7A4C487E9F95}"/>
          </ac:spMkLst>
        </pc:spChg>
        <pc:spChg chg="add del mod">
          <ac:chgData name="Rana Alhalaseh" userId="77599387-2e60-4e13-a056-5c29cbf8c9b4" providerId="ADAL" clId="{2DD359C5-67C1-41AB-A7E4-4F676B267D7A}" dt="2024-05-02T12:00:38.583" v="8839" actId="478"/>
          <ac:spMkLst>
            <pc:docMk/>
            <pc:sldMk cId="2988082421" sldId="1191"/>
            <ac:spMk id="9" creationId="{9F9B209B-D2AD-6293-ADBE-03E31A5E3E1E}"/>
          </ac:spMkLst>
        </pc:spChg>
        <pc:spChg chg="add mod">
          <ac:chgData name="Rana Alhalaseh" userId="77599387-2e60-4e13-a056-5c29cbf8c9b4" providerId="ADAL" clId="{2DD359C5-67C1-41AB-A7E4-4F676B267D7A}" dt="2024-05-02T12:56:06.061" v="9784" actId="1035"/>
          <ac:spMkLst>
            <pc:docMk/>
            <pc:sldMk cId="2988082421" sldId="1191"/>
            <ac:spMk id="11" creationId="{979E9438-03C4-06FA-1FF9-4EA24AB5067A}"/>
          </ac:spMkLst>
        </pc:spChg>
        <pc:spChg chg="add">
          <ac:chgData name="Rana Alhalaseh" userId="77599387-2e60-4e13-a056-5c29cbf8c9b4" providerId="ADAL" clId="{2DD359C5-67C1-41AB-A7E4-4F676B267D7A}" dt="2024-05-02T11:46:49.759" v="8268"/>
          <ac:spMkLst>
            <pc:docMk/>
            <pc:sldMk cId="2988082421" sldId="1191"/>
            <ac:spMk id="12" creationId="{41CF91F5-C6BB-478B-E797-4E5CE1B7F0EA}"/>
          </ac:spMkLst>
        </pc:spChg>
        <pc:spChg chg="add mod">
          <ac:chgData name="Rana Alhalaseh" userId="77599387-2e60-4e13-a056-5c29cbf8c9b4" providerId="ADAL" clId="{2DD359C5-67C1-41AB-A7E4-4F676B267D7A}" dt="2024-05-02T12:56:06.061" v="9784" actId="1035"/>
          <ac:spMkLst>
            <pc:docMk/>
            <pc:sldMk cId="2988082421" sldId="1191"/>
            <ac:spMk id="15" creationId="{A078C8CD-702A-00E2-5F84-C29B448F7358}"/>
          </ac:spMkLst>
        </pc:spChg>
        <pc:spChg chg="add del mod">
          <ac:chgData name="Rana Alhalaseh" userId="77599387-2e60-4e13-a056-5c29cbf8c9b4" providerId="ADAL" clId="{2DD359C5-67C1-41AB-A7E4-4F676B267D7A}" dt="2024-05-02T12:35:29.004" v="9284" actId="478"/>
          <ac:spMkLst>
            <pc:docMk/>
            <pc:sldMk cId="2988082421" sldId="1191"/>
            <ac:spMk id="17" creationId="{E8F033EF-EF5A-0A08-F3F0-26F8F6EC34D4}"/>
          </ac:spMkLst>
        </pc:spChg>
        <pc:spChg chg="add mod">
          <ac:chgData name="Rana Alhalaseh" userId="77599387-2e60-4e13-a056-5c29cbf8c9b4" providerId="ADAL" clId="{2DD359C5-67C1-41AB-A7E4-4F676B267D7A}" dt="2024-05-02T13:12:19.371" v="10719" actId="207"/>
          <ac:spMkLst>
            <pc:docMk/>
            <pc:sldMk cId="2988082421" sldId="1191"/>
            <ac:spMk id="18" creationId="{FE172AF4-6D9F-5619-C50A-168F318033AA}"/>
          </ac:spMkLst>
        </pc:spChg>
        <pc:spChg chg="add mod">
          <ac:chgData name="Rana Alhalaseh" userId="77599387-2e60-4e13-a056-5c29cbf8c9b4" providerId="ADAL" clId="{2DD359C5-67C1-41AB-A7E4-4F676B267D7A}" dt="2024-05-02T13:13:05.481" v="10723" actId="400"/>
          <ac:spMkLst>
            <pc:docMk/>
            <pc:sldMk cId="2988082421" sldId="1191"/>
            <ac:spMk id="19" creationId="{69D74341-8D3F-320E-F964-F5996BA84E2B}"/>
          </ac:spMkLst>
        </pc:spChg>
        <pc:spChg chg="add mod">
          <ac:chgData name="Rana Alhalaseh" userId="77599387-2e60-4e13-a056-5c29cbf8c9b4" providerId="ADAL" clId="{2DD359C5-67C1-41AB-A7E4-4F676B267D7A}" dt="2024-05-02T13:42:07.952" v="11293" actId="20577"/>
          <ac:spMkLst>
            <pc:docMk/>
            <pc:sldMk cId="2988082421" sldId="1191"/>
            <ac:spMk id="20" creationId="{65712D21-FA0C-1F7B-7863-0BACB6B0F291}"/>
          </ac:spMkLst>
        </pc:spChg>
        <pc:spChg chg="add mod">
          <ac:chgData name="Rana Alhalaseh" userId="77599387-2e60-4e13-a056-5c29cbf8c9b4" providerId="ADAL" clId="{2DD359C5-67C1-41AB-A7E4-4F676B267D7A}" dt="2024-05-02T13:42:18.492" v="11298" actId="20577"/>
          <ac:spMkLst>
            <pc:docMk/>
            <pc:sldMk cId="2988082421" sldId="1191"/>
            <ac:spMk id="21" creationId="{3F0AECD8-45B7-EA96-AC62-2EB5019C3C46}"/>
          </ac:spMkLst>
        </pc:spChg>
        <pc:graphicFrameChg chg="add del mod">
          <ac:chgData name="Rana Alhalaseh" userId="77599387-2e60-4e13-a056-5c29cbf8c9b4" providerId="ADAL" clId="{2DD359C5-67C1-41AB-A7E4-4F676B267D7A}" dt="2024-05-02T11:50:16.919" v="8276" actId="478"/>
          <ac:graphicFrameMkLst>
            <pc:docMk/>
            <pc:sldMk cId="2988082421" sldId="1191"/>
            <ac:graphicFrameMk id="5" creationId="{92CFBD16-361C-17AE-DF27-50D50F763519}"/>
          </ac:graphicFrameMkLst>
        </pc:graphicFrameChg>
        <pc:graphicFrameChg chg="add mod">
          <ac:chgData name="Rana Alhalaseh" userId="77599387-2e60-4e13-a056-5c29cbf8c9b4" providerId="ADAL" clId="{2DD359C5-67C1-41AB-A7E4-4F676B267D7A}" dt="2024-05-02T12:25:45.351" v="9142" actId="1037"/>
          <ac:graphicFrameMkLst>
            <pc:docMk/>
            <pc:sldMk cId="2988082421" sldId="1191"/>
            <ac:graphicFrameMk id="7" creationId="{A78067F3-BAA4-07E7-449A-A0DC5EE99875}"/>
          </ac:graphicFrameMkLst>
        </pc:graphicFrameChg>
        <pc:graphicFrameChg chg="add mod">
          <ac:chgData name="Rana Alhalaseh" userId="77599387-2e60-4e13-a056-5c29cbf8c9b4" providerId="ADAL" clId="{2DD359C5-67C1-41AB-A7E4-4F676B267D7A}" dt="2024-05-02T12:25:50.670" v="9160" actId="1037"/>
          <ac:graphicFrameMkLst>
            <pc:docMk/>
            <pc:sldMk cId="2988082421" sldId="1191"/>
            <ac:graphicFrameMk id="13" creationId="{4C332705-1315-943C-6783-0753EEFC27CE}"/>
          </ac:graphicFrameMkLst>
        </pc:graphicFrameChg>
      </pc:sldChg>
      <pc:sldChg chg="modSp new mod">
        <pc:chgData name="Rana Alhalaseh" userId="77599387-2e60-4e13-a056-5c29cbf8c9b4" providerId="ADAL" clId="{2DD359C5-67C1-41AB-A7E4-4F676B267D7A}" dt="2024-05-02T13:41:40.832" v="11276" actId="20577"/>
        <pc:sldMkLst>
          <pc:docMk/>
          <pc:sldMk cId="425639333" sldId="1192"/>
        </pc:sldMkLst>
        <pc:spChg chg="mod">
          <ac:chgData name="Rana Alhalaseh" userId="77599387-2e60-4e13-a056-5c29cbf8c9b4" providerId="ADAL" clId="{2DD359C5-67C1-41AB-A7E4-4F676B267D7A}" dt="2024-05-02T13:41:40.832" v="11276" actId="20577"/>
          <ac:spMkLst>
            <pc:docMk/>
            <pc:sldMk cId="425639333" sldId="1192"/>
            <ac:spMk id="2" creationId="{82693591-A2E8-5804-A3E3-CD2310C390DE}"/>
          </ac:spMkLst>
        </pc:spChg>
        <pc:spChg chg="mod">
          <ac:chgData name="Rana Alhalaseh" userId="77599387-2e60-4e13-a056-5c29cbf8c9b4" providerId="ADAL" clId="{2DD359C5-67C1-41AB-A7E4-4F676B267D7A}" dt="2024-05-02T11:50:35.889" v="8293" actId="5793"/>
          <ac:spMkLst>
            <pc:docMk/>
            <pc:sldMk cId="425639333" sldId="1192"/>
            <ac:spMk id="3" creationId="{77A844F9-7A93-6809-06F1-FB590EF5DEE8}"/>
          </ac:spMkLst>
        </pc:spChg>
      </pc:sldChg>
      <pc:sldChg chg="delSp modSp add del mod">
        <pc:chgData name="Rana Alhalaseh" userId="77599387-2e60-4e13-a056-5c29cbf8c9b4" providerId="ADAL" clId="{2DD359C5-67C1-41AB-A7E4-4F676B267D7A}" dt="2024-05-02T13:35:53.792" v="11217" actId="20577"/>
        <pc:sldMkLst>
          <pc:docMk/>
          <pc:sldMk cId="234819031" sldId="1193"/>
        </pc:sldMkLst>
        <pc:spChg chg="mod">
          <ac:chgData name="Rana Alhalaseh" userId="77599387-2e60-4e13-a056-5c29cbf8c9b4" providerId="ADAL" clId="{2DD359C5-67C1-41AB-A7E4-4F676B267D7A}" dt="2024-05-02T13:14:16.151" v="10736" actId="207"/>
          <ac:spMkLst>
            <pc:docMk/>
            <pc:sldMk cId="234819031" sldId="1193"/>
            <ac:spMk id="18" creationId="{FE172AF4-6D9F-5619-C50A-168F318033AA}"/>
          </ac:spMkLst>
        </pc:spChg>
        <pc:spChg chg="mod">
          <ac:chgData name="Rana Alhalaseh" userId="77599387-2e60-4e13-a056-5c29cbf8c9b4" providerId="ADAL" clId="{2DD359C5-67C1-41AB-A7E4-4F676B267D7A}" dt="2024-05-02T13:14:11.022" v="10735" actId="400"/>
          <ac:spMkLst>
            <pc:docMk/>
            <pc:sldMk cId="234819031" sldId="1193"/>
            <ac:spMk id="19" creationId="{69D74341-8D3F-320E-F964-F5996BA84E2B}"/>
          </ac:spMkLst>
        </pc:spChg>
        <pc:spChg chg="del mod">
          <ac:chgData name="Rana Alhalaseh" userId="77599387-2e60-4e13-a056-5c29cbf8c9b4" providerId="ADAL" clId="{2DD359C5-67C1-41AB-A7E4-4F676B267D7A}" dt="2024-05-02T13:14:24.111" v="10738" actId="478"/>
          <ac:spMkLst>
            <pc:docMk/>
            <pc:sldMk cId="234819031" sldId="1193"/>
            <ac:spMk id="20" creationId="{65712D21-FA0C-1F7B-7863-0BACB6B0F291}"/>
          </ac:spMkLst>
        </pc:spChg>
        <pc:spChg chg="mod">
          <ac:chgData name="Rana Alhalaseh" userId="77599387-2e60-4e13-a056-5c29cbf8c9b4" providerId="ADAL" clId="{2DD359C5-67C1-41AB-A7E4-4F676B267D7A}" dt="2024-05-02T13:35:53.792" v="11217" actId="20577"/>
          <ac:spMkLst>
            <pc:docMk/>
            <pc:sldMk cId="234819031" sldId="1193"/>
            <ac:spMk id="21" creationId="{3F0AECD8-45B7-EA96-AC62-2EB5019C3C46}"/>
          </ac:spMkLst>
        </pc:spChg>
      </pc:sldChg>
      <pc:sldChg chg="modSp mod">
        <pc:chgData name="Rana Alhalaseh" userId="77599387-2e60-4e13-a056-5c29cbf8c9b4" providerId="ADAL" clId="{2DD359C5-67C1-41AB-A7E4-4F676B267D7A}" dt="2024-05-06T09:15:05.928" v="14050" actId="20577"/>
        <pc:sldMkLst>
          <pc:docMk/>
          <pc:sldMk cId="545152632" sldId="1194"/>
        </pc:sldMkLst>
        <pc:spChg chg="mod">
          <ac:chgData name="Rana Alhalaseh" userId="77599387-2e60-4e13-a056-5c29cbf8c9b4" providerId="ADAL" clId="{2DD359C5-67C1-41AB-A7E4-4F676B267D7A}" dt="2024-05-06T09:15:05.928" v="14050" actId="20577"/>
          <ac:spMkLst>
            <pc:docMk/>
            <pc:sldMk cId="545152632" sldId="1194"/>
            <ac:spMk id="2" creationId="{1C75972D-ADF4-50FB-880B-C117A5E42071}"/>
          </ac:spMkLst>
        </pc:spChg>
        <pc:spChg chg="mod">
          <ac:chgData name="Rana Alhalaseh" userId="77599387-2e60-4e13-a056-5c29cbf8c9b4" providerId="ADAL" clId="{2DD359C5-67C1-41AB-A7E4-4F676B267D7A}" dt="2024-05-05T11:17:09.302" v="13600" actId="6549"/>
          <ac:spMkLst>
            <pc:docMk/>
            <pc:sldMk cId="545152632" sldId="1194"/>
            <ac:spMk id="3" creationId="{CA250B47-13F3-4332-DC8D-5B0A726E8C99}"/>
          </ac:spMkLst>
        </pc:spChg>
      </pc:sldChg>
      <pc:sldChg chg="modSp mod">
        <pc:chgData name="Rana Alhalaseh" userId="77599387-2e60-4e13-a056-5c29cbf8c9b4" providerId="ADAL" clId="{2DD359C5-67C1-41AB-A7E4-4F676B267D7A}" dt="2024-05-05T11:36:35.088" v="13792" actId="207"/>
        <pc:sldMkLst>
          <pc:docMk/>
          <pc:sldMk cId="2471300579" sldId="1195"/>
        </pc:sldMkLst>
        <pc:spChg chg="mod">
          <ac:chgData name="Rana Alhalaseh" userId="77599387-2e60-4e13-a056-5c29cbf8c9b4" providerId="ADAL" clId="{2DD359C5-67C1-41AB-A7E4-4F676B267D7A}" dt="2024-05-05T11:36:35.088" v="13792" actId="207"/>
          <ac:spMkLst>
            <pc:docMk/>
            <pc:sldMk cId="2471300579" sldId="1195"/>
            <ac:spMk id="2" creationId="{83798CFF-D7EC-F1BC-7CDF-CB98CC463476}"/>
          </ac:spMkLst>
        </pc:spChg>
      </pc:sldChg>
      <pc:sldMasterChg chg="modSp mod">
        <pc:chgData name="Rana Alhalaseh" userId="77599387-2e60-4e13-a056-5c29cbf8c9b4" providerId="ADAL" clId="{2DD359C5-67C1-41AB-A7E4-4F676B267D7A}" dt="2024-04-29T12:31:03.716" v="2568" actId="20577"/>
        <pc:sldMasterMkLst>
          <pc:docMk/>
          <pc:sldMasterMk cId="0" sldId="2147485146"/>
        </pc:sldMasterMkLst>
        <pc:spChg chg="mod">
          <ac:chgData name="Rana Alhalaseh" userId="77599387-2e60-4e13-a056-5c29cbf8c9b4" providerId="ADAL" clId="{2DD359C5-67C1-41AB-A7E4-4F676B267D7A}" dt="2024-04-29T12:31:03.716" v="2568" actId="20577"/>
          <ac:spMkLst>
            <pc:docMk/>
            <pc:sldMasterMk cId="0" sldId="2147485146"/>
            <ac:spMk id="14" creationId="{04953B71-6776-413E-AC69-E69762C9C33E}"/>
          </ac:spMkLst>
        </pc:spChg>
      </pc:sldMasterChg>
    </pc:docChg>
  </pc:docChgLst>
  <pc:docChgLst>
    <pc:chgData name="Rana Alhalaseh" userId="77599387-2e60-4e13-a056-5c29cbf8c9b4" providerId="ADAL" clId="{2C8CAEAC-2322-49CC-849F-90DB99A15BAB}"/>
    <pc:docChg chg="custSel addSld delSld modSld sldOrd">
      <pc:chgData name="Rana Alhalaseh" userId="77599387-2e60-4e13-a056-5c29cbf8c9b4" providerId="ADAL" clId="{2C8CAEAC-2322-49CC-849F-90DB99A15BAB}" dt="2024-08-09T11:08:45.489" v="670" actId="313"/>
      <pc:docMkLst>
        <pc:docMk/>
      </pc:docMkLst>
      <pc:sldChg chg="modSp mod">
        <pc:chgData name="Rana Alhalaseh" userId="77599387-2e60-4e13-a056-5c29cbf8c9b4" providerId="ADAL" clId="{2C8CAEAC-2322-49CC-849F-90DB99A15BAB}" dt="2024-08-09T11:08:45.489" v="670" actId="313"/>
        <pc:sldMkLst>
          <pc:docMk/>
          <pc:sldMk cId="0" sldId="341"/>
        </pc:sldMkLst>
        <pc:spChg chg="mod">
          <ac:chgData name="Rana Alhalaseh" userId="77599387-2e60-4e13-a056-5c29cbf8c9b4" providerId="ADAL" clId="{2C8CAEAC-2322-49CC-849F-90DB99A15BAB}" dt="2024-08-09T11:08:45.489" v="670" actId="313"/>
          <ac:spMkLst>
            <pc:docMk/>
            <pc:sldMk cId="0" sldId="341"/>
            <ac:spMk id="5122" creationId="{6BFCA172-672F-4297-B767-9F7EDE373FA1}"/>
          </ac:spMkLst>
        </pc:spChg>
      </pc:sldChg>
      <pc:sldChg chg="ord">
        <pc:chgData name="Rana Alhalaseh" userId="77599387-2e60-4e13-a056-5c29cbf8c9b4" providerId="ADAL" clId="{2C8CAEAC-2322-49CC-849F-90DB99A15BAB}" dt="2024-08-07T10:13:31.209" v="326"/>
        <pc:sldMkLst>
          <pc:docMk/>
          <pc:sldMk cId="3992161661" sldId="1146"/>
        </pc:sldMkLst>
      </pc:sldChg>
      <pc:sldChg chg="ord">
        <pc:chgData name="Rana Alhalaseh" userId="77599387-2e60-4e13-a056-5c29cbf8c9b4" providerId="ADAL" clId="{2C8CAEAC-2322-49CC-849F-90DB99A15BAB}" dt="2024-08-07T10:21:41.625" v="340"/>
        <pc:sldMkLst>
          <pc:docMk/>
          <pc:sldMk cId="3205267666" sldId="1167"/>
        </pc:sldMkLst>
      </pc:sldChg>
      <pc:sldChg chg="modSp mod">
        <pc:chgData name="Rana Alhalaseh" userId="77599387-2e60-4e13-a056-5c29cbf8c9b4" providerId="ADAL" clId="{2C8CAEAC-2322-49CC-849F-90DB99A15BAB}" dt="2024-08-09T11:04:44.541" v="646" actId="20577"/>
        <pc:sldMkLst>
          <pc:docMk/>
          <pc:sldMk cId="1869231076" sldId="1186"/>
        </pc:sldMkLst>
        <pc:spChg chg="mod">
          <ac:chgData name="Rana Alhalaseh" userId="77599387-2e60-4e13-a056-5c29cbf8c9b4" providerId="ADAL" clId="{2C8CAEAC-2322-49CC-849F-90DB99A15BAB}" dt="2024-08-09T11:04:44.541" v="646" actId="20577"/>
          <ac:spMkLst>
            <pc:docMk/>
            <pc:sldMk cId="1869231076" sldId="1186"/>
            <ac:spMk id="7" creationId="{36A6C82A-6BDA-A599-AA1A-21AD82A39CD4}"/>
          </ac:spMkLst>
        </pc:spChg>
      </pc:sldChg>
      <pc:sldChg chg="addSp modSp mod">
        <pc:chgData name="Rana Alhalaseh" userId="77599387-2e60-4e13-a056-5c29cbf8c9b4" providerId="ADAL" clId="{2C8CAEAC-2322-49CC-849F-90DB99A15BAB}" dt="2024-08-09T07:10:54.576" v="644" actId="13926"/>
        <pc:sldMkLst>
          <pc:docMk/>
          <pc:sldMk cId="656070956" sldId="1196"/>
        </pc:sldMkLst>
        <pc:spChg chg="add mod">
          <ac:chgData name="Rana Alhalaseh" userId="77599387-2e60-4e13-a056-5c29cbf8c9b4" providerId="ADAL" clId="{2C8CAEAC-2322-49CC-849F-90DB99A15BAB}" dt="2024-08-07T09:18:00.041" v="207" actId="1035"/>
          <ac:spMkLst>
            <pc:docMk/>
            <pc:sldMk cId="656070956" sldId="1196"/>
            <ac:spMk id="2" creationId="{55BAFE06-AEF6-BED5-4933-9980F3D4499C}"/>
          </ac:spMkLst>
        </pc:spChg>
        <pc:spChg chg="mod">
          <ac:chgData name="Rana Alhalaseh" userId="77599387-2e60-4e13-a056-5c29cbf8c9b4" providerId="ADAL" clId="{2C8CAEAC-2322-49CC-849F-90DB99A15BAB}" dt="2024-08-09T07:10:54.576" v="644" actId="13926"/>
          <ac:spMkLst>
            <pc:docMk/>
            <pc:sldMk cId="656070956" sldId="1196"/>
            <ac:spMk id="5" creationId="{ACB9EBA9-15AE-128B-20F7-C1161B376F00}"/>
          </ac:spMkLst>
        </pc:spChg>
        <pc:spChg chg="mod">
          <ac:chgData name="Rana Alhalaseh" userId="77599387-2e60-4e13-a056-5c29cbf8c9b4" providerId="ADAL" clId="{2C8CAEAC-2322-49CC-849F-90DB99A15BAB}" dt="2024-08-07T09:19:48.741" v="210" actId="14100"/>
          <ac:spMkLst>
            <pc:docMk/>
            <pc:sldMk cId="656070956" sldId="1196"/>
            <ac:spMk id="17" creationId="{FA2F03A6-484A-F8D8-BA69-EF913027E5C6}"/>
          </ac:spMkLst>
        </pc:spChg>
      </pc:sldChg>
      <pc:sldChg chg="addSp delSp modSp mod ord delCm modCm">
        <pc:chgData name="Rana Alhalaseh" userId="77599387-2e60-4e13-a056-5c29cbf8c9b4" providerId="ADAL" clId="{2C8CAEAC-2322-49CC-849F-90DB99A15BAB}" dt="2024-08-08T13:39:46.629" v="642" actId="13926"/>
        <pc:sldMkLst>
          <pc:docMk/>
          <pc:sldMk cId="3330140362" sldId="1198"/>
        </pc:sldMkLst>
        <pc:spChg chg="mod">
          <ac:chgData name="Rana Alhalaseh" userId="77599387-2e60-4e13-a056-5c29cbf8c9b4" providerId="ADAL" clId="{2C8CAEAC-2322-49CC-849F-90DB99A15BAB}" dt="2024-08-08T13:39:46.629" v="642" actId="13926"/>
          <ac:spMkLst>
            <pc:docMk/>
            <pc:sldMk cId="3330140362" sldId="1198"/>
            <ac:spMk id="2" creationId="{7BD1A026-0E44-C89D-DADB-1810D01A9C58}"/>
          </ac:spMkLst>
        </pc:spChg>
        <pc:spChg chg="add del mod">
          <ac:chgData name="Rana Alhalaseh" userId="77599387-2e60-4e13-a056-5c29cbf8c9b4" providerId="ADAL" clId="{2C8CAEAC-2322-49CC-849F-90DB99A15BAB}" dt="2024-08-07T09:18:14.491" v="208" actId="478"/>
          <ac:spMkLst>
            <pc:docMk/>
            <pc:sldMk cId="3330140362" sldId="1198"/>
            <ac:spMk id="4" creationId="{CDBEFDF8-9861-3974-C427-7ADC47051D6B}"/>
          </ac:spMkLst>
        </pc:spChg>
        <pc:spChg chg="add mod">
          <ac:chgData name="Rana Alhalaseh" userId="77599387-2e60-4e13-a056-5c29cbf8c9b4" providerId="ADAL" clId="{2C8CAEAC-2322-49CC-849F-90DB99A15BAB}" dt="2024-08-07T09:18:15.291" v="209"/>
          <ac:spMkLst>
            <pc:docMk/>
            <pc:sldMk cId="3330140362" sldId="1198"/>
            <ac:spMk id="5" creationId="{BF115E94-7AE0-F631-B7E3-8FF8589234C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na Alhalaseh" userId="77599387-2e60-4e13-a056-5c29cbf8c9b4" providerId="ADAL" clId="{2C8CAEAC-2322-49CC-849F-90DB99A15BAB}" dt="2024-08-07T09:10:00.641" v="139"/>
              <pc2:cmMkLst xmlns:pc2="http://schemas.microsoft.com/office/powerpoint/2019/9/main/command">
                <pc:docMk/>
                <pc:sldMk cId="3330140362" sldId="1198"/>
                <pc2:cmMk id="{0E9F97C0-9037-4903-B1F9-11B9444FEEC6}"/>
              </pc2:cmMkLst>
            </pc226:cmChg>
          </p:ext>
        </pc:extLst>
      </pc:sldChg>
      <pc:sldChg chg="del">
        <pc:chgData name="Rana Alhalaseh" userId="77599387-2e60-4e13-a056-5c29cbf8c9b4" providerId="ADAL" clId="{2C8CAEAC-2322-49CC-849F-90DB99A15BAB}" dt="2024-08-07T09:33:55.178" v="242" actId="47"/>
        <pc:sldMkLst>
          <pc:docMk/>
          <pc:sldMk cId="3802644714" sldId="1199"/>
        </pc:sldMkLst>
      </pc:sldChg>
      <pc:sldChg chg="modSp mod delCm">
        <pc:chgData name="Rana Alhalaseh" userId="77599387-2e60-4e13-a056-5c29cbf8c9b4" providerId="ADAL" clId="{2C8CAEAC-2322-49CC-849F-90DB99A15BAB}" dt="2024-08-07T09:27:20.651" v="241"/>
        <pc:sldMkLst>
          <pc:docMk/>
          <pc:sldMk cId="206764972" sldId="1204"/>
        </pc:sldMkLst>
        <pc:graphicFrameChg chg="mod">
          <ac:chgData name="Rana Alhalaseh" userId="77599387-2e60-4e13-a056-5c29cbf8c9b4" providerId="ADAL" clId="{2C8CAEAC-2322-49CC-849F-90DB99A15BAB}" dt="2024-08-07T09:26:21.036" v="240" actId="1036"/>
          <ac:graphicFrameMkLst>
            <pc:docMk/>
            <pc:sldMk cId="206764972" sldId="1204"/>
            <ac:graphicFrameMk id="2" creationId="{72777750-2590-8358-D3CA-C39737DC7752}"/>
          </ac:graphicFrameMkLst>
        </pc:graphicFrameChg>
        <pc:graphicFrameChg chg="mod">
          <ac:chgData name="Rana Alhalaseh" userId="77599387-2e60-4e13-a056-5c29cbf8c9b4" providerId="ADAL" clId="{2C8CAEAC-2322-49CC-849F-90DB99A15BAB}" dt="2024-08-07T09:26:21.036" v="240" actId="1036"/>
          <ac:graphicFrameMkLst>
            <pc:docMk/>
            <pc:sldMk cId="206764972" sldId="1204"/>
            <ac:graphicFrameMk id="19" creationId="{657B607E-11BB-7D8B-9B23-0A2A0F27EEEF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na Alhalaseh" userId="77599387-2e60-4e13-a056-5c29cbf8c9b4" providerId="ADAL" clId="{2C8CAEAC-2322-49CC-849F-90DB99A15BAB}" dt="2024-08-07T09:27:20.651" v="241"/>
              <pc2:cmMkLst xmlns:pc2="http://schemas.microsoft.com/office/powerpoint/2019/9/main/command">
                <pc:docMk/>
                <pc:sldMk cId="206764972" sldId="1204"/>
                <pc2:cmMk id="{F65C8921-5D8A-4B5E-BE5C-A5B835D404B5}"/>
              </pc2:cmMkLst>
            </pc226:cmChg>
          </p:ext>
        </pc:extLst>
      </pc:sldChg>
      <pc:sldChg chg="modSp mod">
        <pc:chgData name="Rana Alhalaseh" userId="77599387-2e60-4e13-a056-5c29cbf8c9b4" providerId="ADAL" clId="{2C8CAEAC-2322-49CC-849F-90DB99A15BAB}" dt="2024-08-07T09:22:03.471" v="220" actId="1038"/>
        <pc:sldMkLst>
          <pc:docMk/>
          <pc:sldMk cId="1211925071" sldId="1207"/>
        </pc:sldMkLst>
        <pc:spChg chg="mod">
          <ac:chgData name="Rana Alhalaseh" userId="77599387-2e60-4e13-a056-5c29cbf8c9b4" providerId="ADAL" clId="{2C8CAEAC-2322-49CC-849F-90DB99A15BAB}" dt="2024-08-07T09:22:03.471" v="220" actId="1038"/>
          <ac:spMkLst>
            <pc:docMk/>
            <pc:sldMk cId="1211925071" sldId="1207"/>
            <ac:spMk id="17" creationId="{FA2F03A6-484A-F8D8-BA69-EF913027E5C6}"/>
          </ac:spMkLst>
        </pc:spChg>
      </pc:sldChg>
      <pc:sldChg chg="addSp delSp modSp mod delCm modNotesTx">
        <pc:chgData name="Rana Alhalaseh" userId="77599387-2e60-4e13-a056-5c29cbf8c9b4" providerId="ADAL" clId="{2C8CAEAC-2322-49CC-849F-90DB99A15BAB}" dt="2024-08-08T11:19:55.266" v="638" actId="20577"/>
        <pc:sldMkLst>
          <pc:docMk/>
          <pc:sldMk cId="356232116" sldId="1208"/>
        </pc:sldMkLst>
        <pc:spChg chg="add del mod">
          <ac:chgData name="Rana Alhalaseh" userId="77599387-2e60-4e13-a056-5c29cbf8c9b4" providerId="ADAL" clId="{2C8CAEAC-2322-49CC-849F-90DB99A15BAB}" dt="2024-08-08T11:18:44.526" v="514" actId="478"/>
          <ac:spMkLst>
            <pc:docMk/>
            <pc:sldMk cId="356232116" sldId="1208"/>
            <ac:spMk id="11" creationId="{9E0C4CD5-5320-69D7-D5D6-08A827222DB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na Alhalaseh" userId="77599387-2e60-4e13-a056-5c29cbf8c9b4" providerId="ADAL" clId="{2C8CAEAC-2322-49CC-849F-90DB99A15BAB}" dt="2024-08-07T14:55:30.449" v="341"/>
              <pc2:cmMkLst xmlns:pc2="http://schemas.microsoft.com/office/powerpoint/2019/9/main/command">
                <pc:docMk/>
                <pc:sldMk cId="356232116" sldId="1208"/>
                <pc2:cmMk id="{0EB11505-F21F-4B6C-953B-8521B4445734}"/>
              </pc2:cmMkLst>
            </pc226:cmChg>
          </p:ext>
        </pc:extLst>
      </pc:sldChg>
      <pc:sldChg chg="modSp add mod delCm">
        <pc:chgData name="Rana Alhalaseh" userId="77599387-2e60-4e13-a056-5c29cbf8c9b4" providerId="ADAL" clId="{2C8CAEAC-2322-49CC-849F-90DB99A15BAB}" dt="2024-08-07T09:35:24.274" v="324"/>
        <pc:sldMkLst>
          <pc:docMk/>
          <pc:sldMk cId="3587090805" sldId="1209"/>
        </pc:sldMkLst>
        <pc:spChg chg="mod">
          <ac:chgData name="Rana Alhalaseh" userId="77599387-2e60-4e13-a056-5c29cbf8c9b4" providerId="ADAL" clId="{2C8CAEAC-2322-49CC-849F-90DB99A15BAB}" dt="2024-08-07T09:35:14.737" v="323" actId="255"/>
          <ac:spMkLst>
            <pc:docMk/>
            <pc:sldMk cId="3587090805" sldId="1209"/>
            <ac:spMk id="2" creationId="{7BD1A026-0E44-C89D-DADB-1810D01A9C5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na Alhalaseh" userId="77599387-2e60-4e13-a056-5c29cbf8c9b4" providerId="ADAL" clId="{2C8CAEAC-2322-49CC-849F-90DB99A15BAB}" dt="2024-08-07T09:35:24.274" v="324"/>
              <pc2:cmMkLst xmlns:pc2="http://schemas.microsoft.com/office/powerpoint/2019/9/main/command">
                <pc:docMk/>
                <pc:sldMk cId="3587090805" sldId="1209"/>
                <pc2:cmMk id="{E461D2CC-8A56-41A4-B653-7D1ADA03E823}"/>
              </pc2:cmMkLst>
            </pc226:cmChg>
          </p:ext>
        </pc:extLst>
      </pc:sldChg>
      <pc:sldChg chg="modSp new del mod">
        <pc:chgData name="Rana Alhalaseh" userId="77599387-2e60-4e13-a056-5c29cbf8c9b4" providerId="ADAL" clId="{2C8CAEAC-2322-49CC-849F-90DB99A15BAB}" dt="2024-08-07T10:16:39.505" v="338" actId="47"/>
        <pc:sldMkLst>
          <pc:docMk/>
          <pc:sldMk cId="2436301078" sldId="1210"/>
        </pc:sldMkLst>
        <pc:spChg chg="mod">
          <ac:chgData name="Rana Alhalaseh" userId="77599387-2e60-4e13-a056-5c29cbf8c9b4" providerId="ADAL" clId="{2C8CAEAC-2322-49CC-849F-90DB99A15BAB}" dt="2024-08-07T10:14:25.965" v="337" actId="20577"/>
          <ac:spMkLst>
            <pc:docMk/>
            <pc:sldMk cId="2436301078" sldId="1210"/>
            <ac:spMk id="3" creationId="{D79AF8FB-8AC2-2726-7C57-0503352BF8DF}"/>
          </ac:spMkLst>
        </pc:spChg>
      </pc:sldChg>
    </pc:docChg>
  </pc:docChgLst>
  <pc:docChgLst>
    <pc:chgData name="Rana Alhalaseh" userId="77599387-2e60-4e13-a056-5c29cbf8c9b4" providerId="ADAL" clId="{9850D728-F07C-4FEA-A824-875409BB517D}"/>
    <pc:docChg chg="undo custSel addSld delSld modSld sldOrd">
      <pc:chgData name="Rana Alhalaseh" userId="77599387-2e60-4e13-a056-5c29cbf8c9b4" providerId="ADAL" clId="{9850D728-F07C-4FEA-A824-875409BB517D}" dt="2024-05-13T06:32:35.501" v="408" actId="20577"/>
      <pc:docMkLst>
        <pc:docMk/>
      </pc:docMkLst>
      <pc:sldChg chg="ord">
        <pc:chgData name="Rana Alhalaseh" userId="77599387-2e60-4e13-a056-5c29cbf8c9b4" providerId="ADAL" clId="{9850D728-F07C-4FEA-A824-875409BB517D}" dt="2024-05-09T07:47:02.125" v="318"/>
        <pc:sldMkLst>
          <pc:docMk/>
          <pc:sldMk cId="3992161661" sldId="1146"/>
        </pc:sldMkLst>
      </pc:sldChg>
      <pc:sldChg chg="mod modShow">
        <pc:chgData name="Rana Alhalaseh" userId="77599387-2e60-4e13-a056-5c29cbf8c9b4" providerId="ADAL" clId="{9850D728-F07C-4FEA-A824-875409BB517D}" dt="2024-05-09T07:46:45.469" v="312" actId="729"/>
        <pc:sldMkLst>
          <pc:docMk/>
          <pc:sldMk cId="2319582856" sldId="1170"/>
        </pc:sldMkLst>
      </pc:sldChg>
      <pc:sldChg chg="del">
        <pc:chgData name="Rana Alhalaseh" userId="77599387-2e60-4e13-a056-5c29cbf8c9b4" providerId="ADAL" clId="{9850D728-F07C-4FEA-A824-875409BB517D}" dt="2024-05-09T07:46:28.210" v="309" actId="47"/>
        <pc:sldMkLst>
          <pc:docMk/>
          <pc:sldMk cId="2391667440" sldId="1171"/>
        </pc:sldMkLst>
      </pc:sldChg>
      <pc:sldChg chg="mod modShow">
        <pc:chgData name="Rana Alhalaseh" userId="77599387-2e60-4e13-a056-5c29cbf8c9b4" providerId="ADAL" clId="{9850D728-F07C-4FEA-A824-875409BB517D}" dt="2024-05-09T07:46:48.775" v="313" actId="729"/>
        <pc:sldMkLst>
          <pc:docMk/>
          <pc:sldMk cId="137825151" sldId="1172"/>
        </pc:sldMkLst>
      </pc:sldChg>
      <pc:sldChg chg="mod modShow">
        <pc:chgData name="Rana Alhalaseh" userId="77599387-2e60-4e13-a056-5c29cbf8c9b4" providerId="ADAL" clId="{9850D728-F07C-4FEA-A824-875409BB517D}" dt="2024-05-09T07:46:51.135" v="314" actId="729"/>
        <pc:sldMkLst>
          <pc:docMk/>
          <pc:sldMk cId="3220537001" sldId="1173"/>
        </pc:sldMkLst>
      </pc:sldChg>
      <pc:sldChg chg="mod modShow">
        <pc:chgData name="Rana Alhalaseh" userId="77599387-2e60-4e13-a056-5c29cbf8c9b4" providerId="ADAL" clId="{9850D728-F07C-4FEA-A824-875409BB517D}" dt="2024-05-09T07:46:55.950" v="315" actId="729"/>
        <pc:sldMkLst>
          <pc:docMk/>
          <pc:sldMk cId="2096948308" sldId="1174"/>
        </pc:sldMkLst>
      </pc:sldChg>
      <pc:sldChg chg="mod modShow">
        <pc:chgData name="Rana Alhalaseh" userId="77599387-2e60-4e13-a056-5c29cbf8c9b4" providerId="ADAL" clId="{9850D728-F07C-4FEA-A824-875409BB517D}" dt="2024-05-09T07:46:58.227" v="316" actId="729"/>
        <pc:sldMkLst>
          <pc:docMk/>
          <pc:sldMk cId="2210270166" sldId="1177"/>
        </pc:sldMkLst>
      </pc:sldChg>
      <pc:sldChg chg="del">
        <pc:chgData name="Rana Alhalaseh" userId="77599387-2e60-4e13-a056-5c29cbf8c9b4" providerId="ADAL" clId="{9850D728-F07C-4FEA-A824-875409BB517D}" dt="2024-05-09T07:46:22.689" v="306" actId="47"/>
        <pc:sldMkLst>
          <pc:docMk/>
          <pc:sldMk cId="3694801271" sldId="1181"/>
        </pc:sldMkLst>
      </pc:sldChg>
      <pc:sldChg chg="del">
        <pc:chgData name="Rana Alhalaseh" userId="77599387-2e60-4e13-a056-5c29cbf8c9b4" providerId="ADAL" clId="{9850D728-F07C-4FEA-A824-875409BB517D}" dt="2024-05-09T07:46:25.309" v="307" actId="47"/>
        <pc:sldMkLst>
          <pc:docMk/>
          <pc:sldMk cId="2104411348" sldId="1182"/>
        </pc:sldMkLst>
      </pc:sldChg>
      <pc:sldChg chg="del">
        <pc:chgData name="Rana Alhalaseh" userId="77599387-2e60-4e13-a056-5c29cbf8c9b4" providerId="ADAL" clId="{9850D728-F07C-4FEA-A824-875409BB517D}" dt="2024-05-09T07:46:26.204" v="308" actId="47"/>
        <pc:sldMkLst>
          <pc:docMk/>
          <pc:sldMk cId="1728101470" sldId="1183"/>
        </pc:sldMkLst>
      </pc:sldChg>
      <pc:sldChg chg="delSp modSp mod">
        <pc:chgData name="Rana Alhalaseh" userId="77599387-2e60-4e13-a056-5c29cbf8c9b4" providerId="ADAL" clId="{9850D728-F07C-4FEA-A824-875409BB517D}" dt="2024-05-09T07:42:48.465" v="304" actId="478"/>
        <pc:sldMkLst>
          <pc:docMk/>
          <pc:sldMk cId="558413168" sldId="1184"/>
        </pc:sldMkLst>
        <pc:spChg chg="mod">
          <ac:chgData name="Rana Alhalaseh" userId="77599387-2e60-4e13-a056-5c29cbf8c9b4" providerId="ADAL" clId="{9850D728-F07C-4FEA-A824-875409BB517D}" dt="2024-05-09T07:42:39.374" v="303" actId="20577"/>
          <ac:spMkLst>
            <pc:docMk/>
            <pc:sldMk cId="558413168" sldId="1184"/>
            <ac:spMk id="3" creationId="{0F0AC429-E790-BF01-633B-EC38DE509EE9}"/>
          </ac:spMkLst>
        </pc:spChg>
        <pc:spChg chg="del">
          <ac:chgData name="Rana Alhalaseh" userId="77599387-2e60-4e13-a056-5c29cbf8c9b4" providerId="ADAL" clId="{9850D728-F07C-4FEA-A824-875409BB517D}" dt="2024-05-09T07:42:48.465" v="304" actId="478"/>
          <ac:spMkLst>
            <pc:docMk/>
            <pc:sldMk cId="558413168" sldId="1184"/>
            <ac:spMk id="151" creationId="{9C352149-4784-7E24-1941-A4CC73DC42CE}"/>
          </ac:spMkLst>
        </pc:spChg>
      </pc:sldChg>
      <pc:sldChg chg="delSp mod">
        <pc:chgData name="Rana Alhalaseh" userId="77599387-2e60-4e13-a056-5c29cbf8c9b4" providerId="ADAL" clId="{9850D728-F07C-4FEA-A824-875409BB517D}" dt="2024-05-09T07:45:18.344" v="305" actId="478"/>
        <pc:sldMkLst>
          <pc:docMk/>
          <pc:sldMk cId="1869231076" sldId="1186"/>
        </pc:sldMkLst>
        <pc:spChg chg="del">
          <ac:chgData name="Rana Alhalaseh" userId="77599387-2e60-4e13-a056-5c29cbf8c9b4" providerId="ADAL" clId="{9850D728-F07C-4FEA-A824-875409BB517D}" dt="2024-05-09T07:45:18.344" v="305" actId="478"/>
          <ac:spMkLst>
            <pc:docMk/>
            <pc:sldMk cId="1869231076" sldId="1186"/>
            <ac:spMk id="7" creationId="{5674312C-3B1B-C637-8BD8-FE30BBD9A1C8}"/>
          </ac:spMkLst>
        </pc:spChg>
      </pc:sldChg>
      <pc:sldChg chg="add del">
        <pc:chgData name="Rana Alhalaseh" userId="77599387-2e60-4e13-a056-5c29cbf8c9b4" providerId="ADAL" clId="{9850D728-F07C-4FEA-A824-875409BB517D}" dt="2024-05-09T07:47:13.541" v="321" actId="47"/>
        <pc:sldMkLst>
          <pc:docMk/>
          <pc:sldMk cId="2359988121" sldId="1187"/>
        </pc:sldMkLst>
      </pc:sldChg>
      <pc:sldChg chg="add del">
        <pc:chgData name="Rana Alhalaseh" userId="77599387-2e60-4e13-a056-5c29cbf8c9b4" providerId="ADAL" clId="{9850D728-F07C-4FEA-A824-875409BB517D}" dt="2024-05-09T07:47:17.265" v="323" actId="47"/>
        <pc:sldMkLst>
          <pc:docMk/>
          <pc:sldMk cId="3049330551" sldId="1188"/>
        </pc:sldMkLst>
      </pc:sldChg>
      <pc:sldChg chg="del">
        <pc:chgData name="Rana Alhalaseh" userId="77599387-2e60-4e13-a056-5c29cbf8c9b4" providerId="ADAL" clId="{9850D728-F07C-4FEA-A824-875409BB517D}" dt="2024-05-09T07:47:18.599" v="324" actId="47"/>
        <pc:sldMkLst>
          <pc:docMk/>
          <pc:sldMk cId="664869871" sldId="1189"/>
        </pc:sldMkLst>
      </pc:sldChg>
      <pc:sldChg chg="mod ord modShow">
        <pc:chgData name="Rana Alhalaseh" userId="77599387-2e60-4e13-a056-5c29cbf8c9b4" providerId="ADAL" clId="{9850D728-F07C-4FEA-A824-875409BB517D}" dt="2024-05-13T06:31:17.722" v="326"/>
        <pc:sldMkLst>
          <pc:docMk/>
          <pc:sldMk cId="2988082421" sldId="1191"/>
        </pc:sldMkLst>
      </pc:sldChg>
      <pc:sldChg chg="mod ord modShow">
        <pc:chgData name="Rana Alhalaseh" userId="77599387-2e60-4e13-a056-5c29cbf8c9b4" providerId="ADAL" clId="{9850D728-F07C-4FEA-A824-875409BB517D}" dt="2024-05-13T06:31:17.722" v="326"/>
        <pc:sldMkLst>
          <pc:docMk/>
          <pc:sldMk cId="234819031" sldId="1193"/>
        </pc:sldMkLst>
      </pc:sldChg>
      <pc:sldChg chg="add del">
        <pc:chgData name="Rana Alhalaseh" userId="77599387-2e60-4e13-a056-5c29cbf8c9b4" providerId="ADAL" clId="{9850D728-F07C-4FEA-A824-875409BB517D}" dt="2024-05-08T12:10:45.880" v="2"/>
        <pc:sldMkLst>
          <pc:docMk/>
          <pc:sldMk cId="545152632" sldId="1194"/>
        </pc:sldMkLst>
      </pc:sldChg>
      <pc:sldChg chg="add del">
        <pc:chgData name="Rana Alhalaseh" userId="77599387-2e60-4e13-a056-5c29cbf8c9b4" providerId="ADAL" clId="{9850D728-F07C-4FEA-A824-875409BB517D}" dt="2024-05-08T12:10:45.880" v="2"/>
        <pc:sldMkLst>
          <pc:docMk/>
          <pc:sldMk cId="2471300579" sldId="1195"/>
        </pc:sldMkLst>
      </pc:sldChg>
      <pc:sldChg chg="addSp delSp modSp new mod">
        <pc:chgData name="Rana Alhalaseh" userId="77599387-2e60-4e13-a056-5c29cbf8c9b4" providerId="ADAL" clId="{9850D728-F07C-4FEA-A824-875409BB517D}" dt="2024-05-09T07:41:29.694" v="274" actId="1037"/>
        <pc:sldMkLst>
          <pc:docMk/>
          <pc:sldMk cId="656070956" sldId="1196"/>
        </pc:sldMkLst>
        <pc:spChg chg="del">
          <ac:chgData name="Rana Alhalaseh" userId="77599387-2e60-4e13-a056-5c29cbf8c9b4" providerId="ADAL" clId="{9850D728-F07C-4FEA-A824-875409BB517D}" dt="2024-05-09T07:12:43.754" v="30" actId="478"/>
          <ac:spMkLst>
            <pc:docMk/>
            <pc:sldMk cId="656070956" sldId="1196"/>
            <ac:spMk id="2" creationId="{95081F3E-C9C1-C4E8-6E57-673569F5B378}"/>
          </ac:spMkLst>
        </pc:spChg>
        <pc:spChg chg="mod">
          <ac:chgData name="Rana Alhalaseh" userId="77599387-2e60-4e13-a056-5c29cbf8c9b4" providerId="ADAL" clId="{9850D728-F07C-4FEA-A824-875409BB517D}" dt="2024-05-09T07:12:20.163" v="29"/>
          <ac:spMkLst>
            <pc:docMk/>
            <pc:sldMk cId="656070956" sldId="1196"/>
            <ac:spMk id="3" creationId="{6451287D-98EF-D441-D64C-2ABA0D0A4F7B}"/>
          </ac:spMkLst>
        </pc:spChg>
        <pc:spChg chg="add">
          <ac:chgData name="Rana Alhalaseh" userId="77599387-2e60-4e13-a056-5c29cbf8c9b4" providerId="ADAL" clId="{9850D728-F07C-4FEA-A824-875409BB517D}" dt="2024-05-09T07:20:40.899" v="31"/>
          <ac:spMkLst>
            <pc:docMk/>
            <pc:sldMk cId="656070956" sldId="1196"/>
            <ac:spMk id="4" creationId="{F00A642D-A4EF-7354-385A-E25F5C215B82}"/>
          </ac:spMkLst>
        </pc:spChg>
        <pc:spChg chg="add">
          <ac:chgData name="Rana Alhalaseh" userId="77599387-2e60-4e13-a056-5c29cbf8c9b4" providerId="ADAL" clId="{9850D728-F07C-4FEA-A824-875409BB517D}" dt="2024-05-09T07:20:58.708" v="33"/>
          <ac:spMkLst>
            <pc:docMk/>
            <pc:sldMk cId="656070956" sldId="1196"/>
            <ac:spMk id="6" creationId="{3157AE54-1811-5CEE-6DF0-90306309D92B}"/>
          </ac:spMkLst>
        </pc:spChg>
        <pc:spChg chg="add del">
          <ac:chgData name="Rana Alhalaseh" userId="77599387-2e60-4e13-a056-5c29cbf8c9b4" providerId="ADAL" clId="{9850D728-F07C-4FEA-A824-875409BB517D}" dt="2024-05-09T07:21:15.192" v="37" actId="478"/>
          <ac:spMkLst>
            <pc:docMk/>
            <pc:sldMk cId="656070956" sldId="1196"/>
            <ac:spMk id="8" creationId="{596340DB-76EE-6153-F0E7-F51CFB902A14}"/>
          </ac:spMkLst>
        </pc:spChg>
        <pc:spChg chg="add">
          <ac:chgData name="Rana Alhalaseh" userId="77599387-2e60-4e13-a056-5c29cbf8c9b4" providerId="ADAL" clId="{9850D728-F07C-4FEA-A824-875409BB517D}" dt="2024-05-09T07:21:24.969" v="39"/>
          <ac:spMkLst>
            <pc:docMk/>
            <pc:sldMk cId="656070956" sldId="1196"/>
            <ac:spMk id="10" creationId="{5BBE6C7A-1421-8116-30FB-E475465AADED}"/>
          </ac:spMkLst>
        </pc:spChg>
        <pc:spChg chg="add del mod">
          <ac:chgData name="Rana Alhalaseh" userId="77599387-2e60-4e13-a056-5c29cbf8c9b4" providerId="ADAL" clId="{9850D728-F07C-4FEA-A824-875409BB517D}" dt="2024-05-09T07:41:16.474" v="180" actId="478"/>
          <ac:spMkLst>
            <pc:docMk/>
            <pc:sldMk cId="656070956" sldId="1196"/>
            <ac:spMk id="13" creationId="{DF6F980B-95F4-9B89-344C-02D426565DE0}"/>
          </ac:spMkLst>
        </pc:spChg>
        <pc:spChg chg="add">
          <ac:chgData name="Rana Alhalaseh" userId="77599387-2e60-4e13-a056-5c29cbf8c9b4" providerId="ADAL" clId="{9850D728-F07C-4FEA-A824-875409BB517D}" dt="2024-05-09T07:22:14.848" v="58"/>
          <ac:spMkLst>
            <pc:docMk/>
            <pc:sldMk cId="656070956" sldId="1196"/>
            <ac:spMk id="14" creationId="{AAC61E39-D2D4-FA15-EECF-7ED6FD7CF41A}"/>
          </ac:spMkLst>
        </pc:spChg>
        <pc:spChg chg="add mod">
          <ac:chgData name="Rana Alhalaseh" userId="77599387-2e60-4e13-a056-5c29cbf8c9b4" providerId="ADAL" clId="{9850D728-F07C-4FEA-A824-875409BB517D}" dt="2024-05-09T07:41:22.374" v="238" actId="1037"/>
          <ac:spMkLst>
            <pc:docMk/>
            <pc:sldMk cId="656070956" sldId="1196"/>
            <ac:spMk id="17" creationId="{FA2F03A6-484A-F8D8-BA69-EF913027E5C6}"/>
          </ac:spMkLst>
        </pc:spChg>
        <pc:spChg chg="add">
          <ac:chgData name="Rana Alhalaseh" userId="77599387-2e60-4e13-a056-5c29cbf8c9b4" providerId="ADAL" clId="{9850D728-F07C-4FEA-A824-875409BB517D}" dt="2024-05-09T07:23:13.759" v="67"/>
          <ac:spMkLst>
            <pc:docMk/>
            <pc:sldMk cId="656070956" sldId="1196"/>
            <ac:spMk id="18" creationId="{96E1EC24-53CC-4916-C771-579C30097849}"/>
          </ac:spMkLst>
        </pc:spChg>
        <pc:spChg chg="add mod">
          <ac:chgData name="Rana Alhalaseh" userId="77599387-2e60-4e13-a056-5c29cbf8c9b4" providerId="ADAL" clId="{9850D728-F07C-4FEA-A824-875409BB517D}" dt="2024-05-09T07:41:29.694" v="274" actId="1037"/>
          <ac:spMkLst>
            <pc:docMk/>
            <pc:sldMk cId="656070956" sldId="1196"/>
            <ac:spMk id="21" creationId="{37A90B20-94A8-61CC-A65C-E3DB81B1EB63}"/>
          </ac:spMkLst>
        </pc:spChg>
        <pc:graphicFrameChg chg="add del mod">
          <ac:chgData name="Rana Alhalaseh" userId="77599387-2e60-4e13-a056-5c29cbf8c9b4" providerId="ADAL" clId="{9850D728-F07C-4FEA-A824-875409BB517D}" dt="2024-05-09T07:41:13.934" v="179" actId="478"/>
          <ac:graphicFrameMkLst>
            <pc:docMk/>
            <pc:sldMk cId="656070956" sldId="1196"/>
            <ac:graphicFrameMk id="5" creationId="{8AD21726-999E-7FF2-BF87-7E2A45803EBA}"/>
          </ac:graphicFrameMkLst>
        </pc:graphicFrameChg>
        <pc:graphicFrameChg chg="add del mod">
          <ac:chgData name="Rana Alhalaseh" userId="77599387-2e60-4e13-a056-5c29cbf8c9b4" providerId="ADAL" clId="{9850D728-F07C-4FEA-A824-875409BB517D}" dt="2024-05-09T07:21:46.844" v="41" actId="478"/>
          <ac:graphicFrameMkLst>
            <pc:docMk/>
            <pc:sldMk cId="656070956" sldId="1196"/>
            <ac:graphicFrameMk id="7" creationId="{8228BEF2-3A13-BC67-08D1-DF248850E47B}"/>
          </ac:graphicFrameMkLst>
        </pc:graphicFrameChg>
        <pc:graphicFrameChg chg="add del">
          <ac:chgData name="Rana Alhalaseh" userId="77599387-2e60-4e13-a056-5c29cbf8c9b4" providerId="ADAL" clId="{9850D728-F07C-4FEA-A824-875409BB517D}" dt="2024-05-09T07:21:18.344" v="38" actId="478"/>
          <ac:graphicFrameMkLst>
            <pc:docMk/>
            <pc:sldMk cId="656070956" sldId="1196"/>
            <ac:graphicFrameMk id="9" creationId="{FF762ED2-12CF-F401-1A12-17FA5C11730D}"/>
          </ac:graphicFrameMkLst>
        </pc:graphicFrameChg>
        <pc:graphicFrameChg chg="add del mod">
          <ac:chgData name="Rana Alhalaseh" userId="77599387-2e60-4e13-a056-5c29cbf8c9b4" providerId="ADAL" clId="{9850D728-F07C-4FEA-A824-875409BB517D}" dt="2024-05-09T07:21:47.624" v="42" actId="478"/>
          <ac:graphicFrameMkLst>
            <pc:docMk/>
            <pc:sldMk cId="656070956" sldId="1196"/>
            <ac:graphicFrameMk id="11" creationId="{3EAA2E70-48B9-05E0-A23A-7E8370B25D75}"/>
          </ac:graphicFrameMkLst>
        </pc:graphicFrameChg>
        <pc:graphicFrameChg chg="add mod">
          <ac:chgData name="Rana Alhalaseh" userId="77599387-2e60-4e13-a056-5c29cbf8c9b4" providerId="ADAL" clId="{9850D728-F07C-4FEA-A824-875409BB517D}" dt="2024-05-09T07:41:22.374" v="238" actId="1037"/>
          <ac:graphicFrameMkLst>
            <pc:docMk/>
            <pc:sldMk cId="656070956" sldId="1196"/>
            <ac:graphicFrameMk id="15" creationId="{5DA05161-098C-7433-33A8-86047DC2CCDF}"/>
          </ac:graphicFrameMkLst>
        </pc:graphicFrameChg>
        <pc:graphicFrameChg chg="add mod">
          <ac:chgData name="Rana Alhalaseh" userId="77599387-2e60-4e13-a056-5c29cbf8c9b4" providerId="ADAL" clId="{9850D728-F07C-4FEA-A824-875409BB517D}" dt="2024-05-09T07:41:29.694" v="274" actId="1037"/>
          <ac:graphicFrameMkLst>
            <pc:docMk/>
            <pc:sldMk cId="656070956" sldId="1196"/>
            <ac:graphicFrameMk id="19" creationId="{657B607E-11BB-7D8B-9B23-0A2A0F27EEEF}"/>
          </ac:graphicFrameMkLst>
        </pc:graphicFrameChg>
      </pc:sldChg>
      <pc:sldChg chg="new del">
        <pc:chgData name="Rana Alhalaseh" userId="77599387-2e60-4e13-a056-5c29cbf8c9b4" providerId="ADAL" clId="{9850D728-F07C-4FEA-A824-875409BB517D}" dt="2024-05-09T07:46:43.139" v="311" actId="47"/>
        <pc:sldMkLst>
          <pc:docMk/>
          <pc:sldMk cId="89025980" sldId="1197"/>
        </pc:sldMkLst>
      </pc:sldChg>
      <pc:sldChg chg="modSp new mod">
        <pc:chgData name="Rana Alhalaseh" userId="77599387-2e60-4e13-a056-5c29cbf8c9b4" providerId="ADAL" clId="{9850D728-F07C-4FEA-A824-875409BB517D}" dt="2024-05-13T06:32:35.501" v="408" actId="20577"/>
        <pc:sldMkLst>
          <pc:docMk/>
          <pc:sldMk cId="3447690190" sldId="1197"/>
        </pc:sldMkLst>
        <pc:spChg chg="mod">
          <ac:chgData name="Rana Alhalaseh" userId="77599387-2e60-4e13-a056-5c29cbf8c9b4" providerId="ADAL" clId="{9850D728-F07C-4FEA-A824-875409BB517D}" dt="2024-05-13T06:32:35.501" v="408" actId="20577"/>
          <ac:spMkLst>
            <pc:docMk/>
            <pc:sldMk cId="3447690190" sldId="1197"/>
            <ac:spMk id="2" creationId="{F6024BA7-044E-490C-E96B-F6A352A0690F}"/>
          </ac:spMkLst>
        </pc:spChg>
        <pc:spChg chg="mod">
          <ac:chgData name="Rana Alhalaseh" userId="77599387-2e60-4e13-a056-5c29cbf8c9b4" providerId="ADAL" clId="{9850D728-F07C-4FEA-A824-875409BB517D}" dt="2024-05-13T06:31:26.009" v="338" actId="20577"/>
          <ac:spMkLst>
            <pc:docMk/>
            <pc:sldMk cId="3447690190" sldId="1197"/>
            <ac:spMk id="3" creationId="{F25E7BE5-5154-8256-860E-88D5415C56FB}"/>
          </ac:spMkLst>
        </pc:spChg>
      </pc:sldChg>
    </pc:docChg>
  </pc:docChgLst>
  <pc:docChgLst>
    <pc:chgData name="Rana Alhalaseh" userId="77599387-2e60-4e13-a056-5c29cbf8c9b4" providerId="ADAL" clId="{624FDBB3-75A8-4734-B1A1-F2A1DF85D325}"/>
    <pc:docChg chg="undo custSel addSld delSld modSld sldOrd">
      <pc:chgData name="Rana Alhalaseh" userId="77599387-2e60-4e13-a056-5c29cbf8c9b4" providerId="ADAL" clId="{624FDBB3-75A8-4734-B1A1-F2A1DF85D325}" dt="2024-08-07T07:13:13.579" v="7680"/>
      <pc:docMkLst>
        <pc:docMk/>
      </pc:docMkLst>
      <pc:sldChg chg="modSp mod">
        <pc:chgData name="Rana Alhalaseh" userId="77599387-2e60-4e13-a056-5c29cbf8c9b4" providerId="ADAL" clId="{624FDBB3-75A8-4734-B1A1-F2A1DF85D325}" dt="2024-07-29T05:30:03.390" v="148" actId="20577"/>
        <pc:sldMkLst>
          <pc:docMk/>
          <pc:sldMk cId="0" sldId="341"/>
        </pc:sldMkLst>
        <pc:spChg chg="mod">
          <ac:chgData name="Rana Alhalaseh" userId="77599387-2e60-4e13-a056-5c29cbf8c9b4" providerId="ADAL" clId="{624FDBB3-75A8-4734-B1A1-F2A1DF85D325}" dt="2024-07-29T05:30:03.390" v="148" actId="20577"/>
          <ac:spMkLst>
            <pc:docMk/>
            <pc:sldMk cId="0" sldId="341"/>
            <ac:spMk id="5122" creationId="{6BFCA172-672F-4297-B767-9F7EDE373FA1}"/>
          </ac:spMkLst>
        </pc:spChg>
      </pc:sldChg>
      <pc:sldChg chg="ord">
        <pc:chgData name="Rana Alhalaseh" userId="77599387-2e60-4e13-a056-5c29cbf8c9b4" providerId="ADAL" clId="{624FDBB3-75A8-4734-B1A1-F2A1DF85D325}" dt="2024-08-05T06:12:29.832" v="5202"/>
        <pc:sldMkLst>
          <pc:docMk/>
          <pc:sldMk cId="3992161661" sldId="1146"/>
        </pc:sldMkLst>
      </pc:sldChg>
      <pc:sldChg chg="mod modShow">
        <pc:chgData name="Rana Alhalaseh" userId="77599387-2e60-4e13-a056-5c29cbf8c9b4" providerId="ADAL" clId="{624FDBB3-75A8-4734-B1A1-F2A1DF85D325}" dt="2024-07-29T07:49:16.597" v="2409" actId="729"/>
        <pc:sldMkLst>
          <pc:docMk/>
          <pc:sldMk cId="3205267666" sldId="1167"/>
        </pc:sldMkLst>
      </pc:sldChg>
      <pc:sldChg chg="mod ord modShow">
        <pc:chgData name="Rana Alhalaseh" userId="77599387-2e60-4e13-a056-5c29cbf8c9b4" providerId="ADAL" clId="{624FDBB3-75A8-4734-B1A1-F2A1DF85D325}" dt="2024-08-06T11:55:59.275" v="6902"/>
        <pc:sldMkLst>
          <pc:docMk/>
          <pc:sldMk cId="1351470595" sldId="1168"/>
        </pc:sldMkLst>
      </pc:sldChg>
      <pc:sldChg chg="mod modShow">
        <pc:chgData name="Rana Alhalaseh" userId="77599387-2e60-4e13-a056-5c29cbf8c9b4" providerId="ADAL" clId="{624FDBB3-75A8-4734-B1A1-F2A1DF85D325}" dt="2024-07-29T08:00:06.526" v="2416" actId="729"/>
        <pc:sldMkLst>
          <pc:docMk/>
          <pc:sldMk cId="558413168" sldId="1184"/>
        </pc:sldMkLst>
      </pc:sldChg>
      <pc:sldChg chg="mod modShow">
        <pc:chgData name="Rana Alhalaseh" userId="77599387-2e60-4e13-a056-5c29cbf8c9b4" providerId="ADAL" clId="{624FDBB3-75A8-4734-B1A1-F2A1DF85D325}" dt="2024-07-29T07:59:56.684" v="2413" actId="729"/>
        <pc:sldMkLst>
          <pc:docMk/>
          <pc:sldMk cId="3981681515" sldId="1185"/>
        </pc:sldMkLst>
      </pc:sldChg>
      <pc:sldChg chg="addSp delSp modSp mod ord">
        <pc:chgData name="Rana Alhalaseh" userId="77599387-2e60-4e13-a056-5c29cbf8c9b4" providerId="ADAL" clId="{624FDBB3-75A8-4734-B1A1-F2A1DF85D325}" dt="2024-08-06T12:07:41.602" v="7422" actId="21"/>
        <pc:sldMkLst>
          <pc:docMk/>
          <pc:sldMk cId="1869231076" sldId="1186"/>
        </pc:sldMkLst>
        <pc:spChg chg="add mod">
          <ac:chgData name="Rana Alhalaseh" userId="77599387-2e60-4e13-a056-5c29cbf8c9b4" providerId="ADAL" clId="{624FDBB3-75A8-4734-B1A1-F2A1DF85D325}" dt="2024-07-31T08:22:43.128" v="3140" actId="1037"/>
          <ac:spMkLst>
            <pc:docMk/>
            <pc:sldMk cId="1869231076" sldId="1186"/>
            <ac:spMk id="2" creationId="{864C7F2B-85A6-E26C-9457-76831381579F}"/>
          </ac:spMkLst>
        </pc:spChg>
        <pc:spChg chg="mod">
          <ac:chgData name="Rana Alhalaseh" userId="77599387-2e60-4e13-a056-5c29cbf8c9b4" providerId="ADAL" clId="{624FDBB3-75A8-4734-B1A1-F2A1DF85D325}" dt="2024-07-29T06:07:15.947" v="830" actId="20577"/>
          <ac:spMkLst>
            <pc:docMk/>
            <pc:sldMk cId="1869231076" sldId="1186"/>
            <ac:spMk id="3" creationId="{0F0AC429-E790-BF01-633B-EC38DE509EE9}"/>
          </ac:spMkLst>
        </pc:spChg>
        <pc:spChg chg="del">
          <ac:chgData name="Rana Alhalaseh" userId="77599387-2e60-4e13-a056-5c29cbf8c9b4" providerId="ADAL" clId="{624FDBB3-75A8-4734-B1A1-F2A1DF85D325}" dt="2024-07-25T11:16:36.928" v="76" actId="478"/>
          <ac:spMkLst>
            <pc:docMk/>
            <pc:sldMk cId="1869231076" sldId="1186"/>
            <ac:spMk id="4" creationId="{5233C55A-8006-F540-CABA-82D5B9F8868D}"/>
          </ac:spMkLst>
        </pc:spChg>
        <pc:spChg chg="del">
          <ac:chgData name="Rana Alhalaseh" userId="77599387-2e60-4e13-a056-5c29cbf8c9b4" providerId="ADAL" clId="{624FDBB3-75A8-4734-B1A1-F2A1DF85D325}" dt="2024-07-25T11:16:40.494" v="77" actId="478"/>
          <ac:spMkLst>
            <pc:docMk/>
            <pc:sldMk cId="1869231076" sldId="1186"/>
            <ac:spMk id="5" creationId="{49AB8EC0-054B-1A42-0C8E-0068A94EE6FE}"/>
          </ac:spMkLst>
        </pc:spChg>
        <pc:spChg chg="del">
          <ac:chgData name="Rana Alhalaseh" userId="77599387-2e60-4e13-a056-5c29cbf8c9b4" providerId="ADAL" clId="{624FDBB3-75A8-4734-B1A1-F2A1DF85D325}" dt="2024-07-25T11:16:43.813" v="78" actId="478"/>
          <ac:spMkLst>
            <pc:docMk/>
            <pc:sldMk cId="1869231076" sldId="1186"/>
            <ac:spMk id="6" creationId="{BD9CE38E-BF5B-C69D-8976-916F115DDB14}"/>
          </ac:spMkLst>
        </pc:spChg>
        <pc:spChg chg="add mod">
          <ac:chgData name="Rana Alhalaseh" userId="77599387-2e60-4e13-a056-5c29cbf8c9b4" providerId="ADAL" clId="{624FDBB3-75A8-4734-B1A1-F2A1DF85D325}" dt="2024-08-06T12:07:41.602" v="7422" actId="21"/>
          <ac:spMkLst>
            <pc:docMk/>
            <pc:sldMk cId="1869231076" sldId="1186"/>
            <ac:spMk id="7" creationId="{36A6C82A-6BDA-A599-AA1A-21AD82A39CD4}"/>
          </ac:spMkLst>
        </pc:spChg>
        <pc:spChg chg="add del mod">
          <ac:chgData name="Rana Alhalaseh" userId="77599387-2e60-4e13-a056-5c29cbf8c9b4" providerId="ADAL" clId="{624FDBB3-75A8-4734-B1A1-F2A1DF85D325}" dt="2024-07-29T07:16:44.310" v="1755" actId="478"/>
          <ac:spMkLst>
            <pc:docMk/>
            <pc:sldMk cId="1869231076" sldId="1186"/>
            <ac:spMk id="8" creationId="{6D7E8B73-24FB-6F32-DE61-CF5FCE85ED8E}"/>
          </ac:spMkLst>
        </pc:spChg>
        <pc:spChg chg="add del mod">
          <ac:chgData name="Rana Alhalaseh" userId="77599387-2e60-4e13-a056-5c29cbf8c9b4" providerId="ADAL" clId="{624FDBB3-75A8-4734-B1A1-F2A1DF85D325}" dt="2024-07-29T07:16:42.680" v="1754" actId="478"/>
          <ac:spMkLst>
            <pc:docMk/>
            <pc:sldMk cId="1869231076" sldId="1186"/>
            <ac:spMk id="9" creationId="{AF5FBBBB-B565-EEEF-E2D6-92B1FECF5DA2}"/>
          </ac:spMkLst>
        </pc:spChg>
        <pc:spChg chg="mod">
          <ac:chgData name="Rana Alhalaseh" userId="77599387-2e60-4e13-a056-5c29cbf8c9b4" providerId="ADAL" clId="{624FDBB3-75A8-4734-B1A1-F2A1DF85D325}" dt="2024-07-29T07:39:31.212" v="2217" actId="20577"/>
          <ac:spMkLst>
            <pc:docMk/>
            <pc:sldMk cId="1869231076" sldId="1186"/>
            <ac:spMk id="12" creationId="{D6213A54-84CB-C9A9-0917-CF99242DC39E}"/>
          </ac:spMkLst>
        </pc:spChg>
        <pc:spChg chg="mod">
          <ac:chgData name="Rana Alhalaseh" userId="77599387-2e60-4e13-a056-5c29cbf8c9b4" providerId="ADAL" clId="{624FDBB3-75A8-4734-B1A1-F2A1DF85D325}" dt="2024-07-29T07:39:43.311" v="2225" actId="20577"/>
          <ac:spMkLst>
            <pc:docMk/>
            <pc:sldMk cId="1869231076" sldId="1186"/>
            <ac:spMk id="13" creationId="{678B6096-F748-67DA-CE9B-444F0FE42DD9}"/>
          </ac:spMkLst>
        </pc:spChg>
        <pc:spChg chg="mod">
          <ac:chgData name="Rana Alhalaseh" userId="77599387-2e60-4e13-a056-5c29cbf8c9b4" providerId="ADAL" clId="{624FDBB3-75A8-4734-B1A1-F2A1DF85D325}" dt="2024-07-29T06:06:14.978" v="478" actId="1036"/>
          <ac:spMkLst>
            <pc:docMk/>
            <pc:sldMk cId="1869231076" sldId="1186"/>
            <ac:spMk id="14" creationId="{99BCBF8F-75C4-7DC2-E43C-CA7300C17487}"/>
          </ac:spMkLst>
        </pc:spChg>
        <pc:spChg chg="del">
          <ac:chgData name="Rana Alhalaseh" userId="77599387-2e60-4e13-a056-5c29cbf8c9b4" providerId="ADAL" clId="{624FDBB3-75A8-4734-B1A1-F2A1DF85D325}" dt="2024-07-25T09:06:28.908" v="73" actId="478"/>
          <ac:spMkLst>
            <pc:docMk/>
            <pc:sldMk cId="1869231076" sldId="1186"/>
            <ac:spMk id="16" creationId="{8A68160E-7E66-0594-A03A-8661C4C7139A}"/>
          </ac:spMkLst>
        </pc:spChg>
        <pc:spChg chg="mod">
          <ac:chgData name="Rana Alhalaseh" userId="77599387-2e60-4e13-a056-5c29cbf8c9b4" providerId="ADAL" clId="{624FDBB3-75A8-4734-B1A1-F2A1DF85D325}" dt="2024-07-29T07:39:39.023" v="2222" actId="20577"/>
          <ac:spMkLst>
            <pc:docMk/>
            <pc:sldMk cId="1869231076" sldId="1186"/>
            <ac:spMk id="22" creationId="{1696548E-566D-C1C2-002F-62A06252E7DF}"/>
          </ac:spMkLst>
        </pc:spChg>
        <pc:spChg chg="mod">
          <ac:chgData name="Rana Alhalaseh" userId="77599387-2e60-4e13-a056-5c29cbf8c9b4" providerId="ADAL" clId="{624FDBB3-75A8-4734-B1A1-F2A1DF85D325}" dt="2024-07-31T08:22:36.159" v="3132" actId="14100"/>
          <ac:spMkLst>
            <pc:docMk/>
            <pc:sldMk cId="1869231076" sldId="1186"/>
            <ac:spMk id="26" creationId="{40195370-AF97-9116-B509-75DD12FFCF8F}"/>
          </ac:spMkLst>
        </pc:spChg>
        <pc:spChg chg="mod">
          <ac:chgData name="Rana Alhalaseh" userId="77599387-2e60-4e13-a056-5c29cbf8c9b4" providerId="ADAL" clId="{624FDBB3-75A8-4734-B1A1-F2A1DF85D325}" dt="2024-07-31T08:21:49.548" v="3129" actId="14100"/>
          <ac:spMkLst>
            <pc:docMk/>
            <pc:sldMk cId="1869231076" sldId="1186"/>
            <ac:spMk id="27" creationId="{A687B44F-5A9C-8608-7C7F-B100EE1C0447}"/>
          </ac:spMkLst>
        </pc:spChg>
        <pc:spChg chg="mod">
          <ac:chgData name="Rana Alhalaseh" userId="77599387-2e60-4e13-a056-5c29cbf8c9b4" providerId="ADAL" clId="{624FDBB3-75A8-4734-B1A1-F2A1DF85D325}" dt="2024-07-29T06:06:47.527" v="791" actId="1038"/>
          <ac:spMkLst>
            <pc:docMk/>
            <pc:sldMk cId="1869231076" sldId="1186"/>
            <ac:spMk id="32" creationId="{E7B0051A-522E-81F0-6B89-2A3057F0E1D8}"/>
          </ac:spMkLst>
        </pc:spChg>
        <pc:spChg chg="mod">
          <ac:chgData name="Rana Alhalaseh" userId="77599387-2e60-4e13-a056-5c29cbf8c9b4" providerId="ADAL" clId="{624FDBB3-75A8-4734-B1A1-F2A1DF85D325}" dt="2024-07-29T07:16:19.260" v="1743" actId="20577"/>
          <ac:spMkLst>
            <pc:docMk/>
            <pc:sldMk cId="1869231076" sldId="1186"/>
            <ac:spMk id="36" creationId="{68CF02BC-070F-5CEE-D995-E97FAFFFFAE6}"/>
          </ac:spMkLst>
        </pc:spChg>
        <pc:spChg chg="mod">
          <ac:chgData name="Rana Alhalaseh" userId="77599387-2e60-4e13-a056-5c29cbf8c9b4" providerId="ADAL" clId="{624FDBB3-75A8-4734-B1A1-F2A1DF85D325}" dt="2024-07-29T07:16:22.007" v="1744" actId="6549"/>
          <ac:spMkLst>
            <pc:docMk/>
            <pc:sldMk cId="1869231076" sldId="1186"/>
            <ac:spMk id="37" creationId="{8D9EFF25-180C-782F-1E4D-4DF7472990F1}"/>
          </ac:spMkLst>
        </pc:spChg>
        <pc:spChg chg="mod">
          <ac:chgData name="Rana Alhalaseh" userId="77599387-2e60-4e13-a056-5c29cbf8c9b4" providerId="ADAL" clId="{624FDBB3-75A8-4734-B1A1-F2A1DF85D325}" dt="2024-07-29T06:06:47.527" v="791" actId="1038"/>
          <ac:spMkLst>
            <pc:docMk/>
            <pc:sldMk cId="1869231076" sldId="1186"/>
            <ac:spMk id="38" creationId="{8DB67E4C-8BFF-7CD4-F7C0-39280B74FA3C}"/>
          </ac:spMkLst>
        </pc:spChg>
        <pc:spChg chg="mod">
          <ac:chgData name="Rana Alhalaseh" userId="77599387-2e60-4e13-a056-5c29cbf8c9b4" providerId="ADAL" clId="{624FDBB3-75A8-4734-B1A1-F2A1DF85D325}" dt="2024-07-29T07:17:03.110" v="1765" actId="20577"/>
          <ac:spMkLst>
            <pc:docMk/>
            <pc:sldMk cId="1869231076" sldId="1186"/>
            <ac:spMk id="46" creationId="{1E7086BD-BE9C-B470-2DDE-DA13E0371C94}"/>
          </ac:spMkLst>
        </pc:spChg>
        <pc:spChg chg="mod">
          <ac:chgData name="Rana Alhalaseh" userId="77599387-2e60-4e13-a056-5c29cbf8c9b4" providerId="ADAL" clId="{624FDBB3-75A8-4734-B1A1-F2A1DF85D325}" dt="2024-07-29T07:16:15.216" v="1742" actId="20577"/>
          <ac:spMkLst>
            <pc:docMk/>
            <pc:sldMk cId="1869231076" sldId="1186"/>
            <ac:spMk id="47" creationId="{30437D0B-FF10-7E1A-8AF5-2580FEBB75E0}"/>
          </ac:spMkLst>
        </pc:spChg>
        <pc:spChg chg="mod">
          <ac:chgData name="Rana Alhalaseh" userId="77599387-2e60-4e13-a056-5c29cbf8c9b4" providerId="ADAL" clId="{624FDBB3-75A8-4734-B1A1-F2A1DF85D325}" dt="2024-07-29T07:16:51.780" v="1759" actId="20577"/>
          <ac:spMkLst>
            <pc:docMk/>
            <pc:sldMk cId="1869231076" sldId="1186"/>
            <ac:spMk id="59" creationId="{EB1A52A3-D67E-1CF5-9E74-1001AE18EA75}"/>
          </ac:spMkLst>
        </pc:spChg>
        <pc:spChg chg="mod">
          <ac:chgData name="Rana Alhalaseh" userId="77599387-2e60-4e13-a056-5c29cbf8c9b4" providerId="ADAL" clId="{624FDBB3-75A8-4734-B1A1-F2A1DF85D325}" dt="2024-07-29T07:16:50.095" v="1758" actId="20577"/>
          <ac:spMkLst>
            <pc:docMk/>
            <pc:sldMk cId="1869231076" sldId="1186"/>
            <ac:spMk id="60" creationId="{7A247B31-3A5B-0907-EDE8-5AA6EA49A513}"/>
          </ac:spMkLst>
        </pc:spChg>
        <pc:spChg chg="mod">
          <ac:chgData name="Rana Alhalaseh" userId="77599387-2e60-4e13-a056-5c29cbf8c9b4" providerId="ADAL" clId="{624FDBB3-75A8-4734-B1A1-F2A1DF85D325}" dt="2024-07-29T06:06:14.978" v="478" actId="1036"/>
          <ac:spMkLst>
            <pc:docMk/>
            <pc:sldMk cId="1869231076" sldId="1186"/>
            <ac:spMk id="64" creationId="{7C182BE7-1DF7-02D1-44E7-CB7E95CF00B1}"/>
          </ac:spMkLst>
        </pc:spChg>
        <pc:spChg chg="del topLvl">
          <ac:chgData name="Rana Alhalaseh" userId="77599387-2e60-4e13-a056-5c29cbf8c9b4" providerId="ADAL" clId="{624FDBB3-75A8-4734-B1A1-F2A1DF85D325}" dt="2024-07-25T09:06:19.456" v="68" actId="478"/>
          <ac:spMkLst>
            <pc:docMk/>
            <pc:sldMk cId="1869231076" sldId="1186"/>
            <ac:spMk id="73" creationId="{34B545AC-37C6-6860-4920-862A7AE1D0D3}"/>
          </ac:spMkLst>
        </pc:spChg>
        <pc:spChg chg="del mod topLvl">
          <ac:chgData name="Rana Alhalaseh" userId="77599387-2e60-4e13-a056-5c29cbf8c9b4" providerId="ADAL" clId="{624FDBB3-75A8-4734-B1A1-F2A1DF85D325}" dt="2024-07-25T09:06:21.854" v="70" actId="478"/>
          <ac:spMkLst>
            <pc:docMk/>
            <pc:sldMk cId="1869231076" sldId="1186"/>
            <ac:spMk id="74" creationId="{1C4EC94A-8573-8FBF-2913-05730356E309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79" creationId="{222D501F-CF91-B90C-AF36-9EF9A66F49B2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80" creationId="{7337046D-1D8F-6957-5543-BE8AE0F66A97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82" creationId="{A36E761B-CD04-C423-CDBA-C1FC81F3DE80}"/>
          </ac:spMkLst>
        </pc:spChg>
        <pc:spChg chg="mod">
          <ac:chgData name="Rana Alhalaseh" userId="77599387-2e60-4e13-a056-5c29cbf8c9b4" providerId="ADAL" clId="{624FDBB3-75A8-4734-B1A1-F2A1DF85D325}" dt="2024-07-29T07:16:47.201" v="1757" actId="20577"/>
          <ac:spMkLst>
            <pc:docMk/>
            <pc:sldMk cId="1869231076" sldId="1186"/>
            <ac:spMk id="98" creationId="{9C292650-3B9E-5BFA-7ADD-3325118EC820}"/>
          </ac:spMkLst>
        </pc:spChg>
        <pc:spChg chg="del">
          <ac:chgData name="Rana Alhalaseh" userId="77599387-2e60-4e13-a056-5c29cbf8c9b4" providerId="ADAL" clId="{624FDBB3-75A8-4734-B1A1-F2A1DF85D325}" dt="2024-07-25T09:06:25.114" v="71" actId="478"/>
          <ac:spMkLst>
            <pc:docMk/>
            <pc:sldMk cId="1869231076" sldId="1186"/>
            <ac:spMk id="99" creationId="{7B30BDBB-23E7-7382-3A3B-360D8CD2EF10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104" creationId="{8D478B52-D4A9-2591-D09B-EF84D5D6697E}"/>
          </ac:spMkLst>
        </pc:spChg>
        <pc:spChg chg="mod">
          <ac:chgData name="Rana Alhalaseh" userId="77599387-2e60-4e13-a056-5c29cbf8c9b4" providerId="ADAL" clId="{624FDBB3-75A8-4734-B1A1-F2A1DF85D325}" dt="2024-07-29T07:16:24.231" v="1745" actId="6549"/>
          <ac:spMkLst>
            <pc:docMk/>
            <pc:sldMk cId="1869231076" sldId="1186"/>
            <ac:spMk id="105" creationId="{A4981A70-033E-DAA4-B4DD-647267D2DD47}"/>
          </ac:spMkLst>
        </pc:spChg>
        <pc:spChg chg="mod">
          <ac:chgData name="Rana Alhalaseh" userId="77599387-2e60-4e13-a056-5c29cbf8c9b4" providerId="ADAL" clId="{624FDBB3-75A8-4734-B1A1-F2A1DF85D325}" dt="2024-07-29T06:06:14.978" v="478" actId="1036"/>
          <ac:spMkLst>
            <pc:docMk/>
            <pc:sldMk cId="1869231076" sldId="1186"/>
            <ac:spMk id="107" creationId="{B35060E5-EFBD-5D9B-012A-9B0E9CA7FCFF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114" creationId="{22EBCA6D-DB77-491B-4686-BDBC164EE5AE}"/>
          </ac:spMkLst>
        </pc:spChg>
        <pc:spChg chg="del">
          <ac:chgData name="Rana Alhalaseh" userId="77599387-2e60-4e13-a056-5c29cbf8c9b4" providerId="ADAL" clId="{624FDBB3-75A8-4734-B1A1-F2A1DF85D325}" dt="2024-07-25T11:26:35.032" v="138" actId="478"/>
          <ac:spMkLst>
            <pc:docMk/>
            <pc:sldMk cId="1869231076" sldId="1186"/>
            <ac:spMk id="115" creationId="{17C60897-465F-FDA3-C94D-C25617831ED7}"/>
          </ac:spMkLst>
        </pc:spChg>
        <pc:spChg chg="mod">
          <ac:chgData name="Rana Alhalaseh" userId="77599387-2e60-4e13-a056-5c29cbf8c9b4" providerId="ADAL" clId="{624FDBB3-75A8-4734-B1A1-F2A1DF85D325}" dt="2024-07-29T07:39:41.741" v="2224" actId="20577"/>
          <ac:spMkLst>
            <pc:docMk/>
            <pc:sldMk cId="1869231076" sldId="1186"/>
            <ac:spMk id="137" creationId="{DCF92E74-59FB-0987-DB2B-4E4BF240CBFF}"/>
          </ac:spMkLst>
        </pc:spChg>
        <pc:spChg chg="del">
          <ac:chgData name="Rana Alhalaseh" userId="77599387-2e60-4e13-a056-5c29cbf8c9b4" providerId="ADAL" clId="{624FDBB3-75A8-4734-B1A1-F2A1DF85D325}" dt="2024-07-25T11:26:36.382" v="139" actId="478"/>
          <ac:spMkLst>
            <pc:docMk/>
            <pc:sldMk cId="1869231076" sldId="1186"/>
            <ac:spMk id="138" creationId="{FA217DED-B867-00A0-C243-26FB9B3339B6}"/>
          </ac:spMkLst>
        </pc:spChg>
        <pc:spChg chg="mod">
          <ac:chgData name="Rana Alhalaseh" userId="77599387-2e60-4e13-a056-5c29cbf8c9b4" providerId="ADAL" clId="{624FDBB3-75A8-4734-B1A1-F2A1DF85D325}" dt="2024-07-29T07:39:33.931" v="2218" actId="20577"/>
          <ac:spMkLst>
            <pc:docMk/>
            <pc:sldMk cId="1869231076" sldId="1186"/>
            <ac:spMk id="144" creationId="{B95F32C3-6764-B0D9-9DCA-3CDFFB5F39D2}"/>
          </ac:spMkLst>
        </pc:spChg>
        <pc:spChg chg="mod">
          <ac:chgData name="Rana Alhalaseh" userId="77599387-2e60-4e13-a056-5c29cbf8c9b4" providerId="ADAL" clId="{624FDBB3-75A8-4734-B1A1-F2A1DF85D325}" dt="2024-07-29T06:06:47.527" v="791" actId="1038"/>
          <ac:spMkLst>
            <pc:docMk/>
            <pc:sldMk cId="1869231076" sldId="1186"/>
            <ac:spMk id="145" creationId="{9FB4AABA-90F2-4A93-AFD3-C0025FD9CF2A}"/>
          </ac:spMkLst>
        </pc:spChg>
        <pc:spChg chg="mod">
          <ac:chgData name="Rana Alhalaseh" userId="77599387-2e60-4e13-a056-5c29cbf8c9b4" providerId="ADAL" clId="{624FDBB3-75A8-4734-B1A1-F2A1DF85D325}" dt="2024-07-29T07:39:37.342" v="2220" actId="20577"/>
          <ac:spMkLst>
            <pc:docMk/>
            <pc:sldMk cId="1869231076" sldId="1186"/>
            <ac:spMk id="147" creationId="{EF7B8DEC-F60E-6755-2B11-DD555BBDD76A}"/>
          </ac:spMkLst>
        </pc:spChg>
        <pc:grpChg chg="mod">
          <ac:chgData name="Rana Alhalaseh" userId="77599387-2e60-4e13-a056-5c29cbf8c9b4" providerId="ADAL" clId="{624FDBB3-75A8-4734-B1A1-F2A1DF85D325}" dt="2024-07-29T06:06:47.527" v="791" actId="1038"/>
          <ac:grpSpMkLst>
            <pc:docMk/>
            <pc:sldMk cId="1869231076" sldId="1186"/>
            <ac:grpSpMk id="35" creationId="{6F4E555F-EEEE-94A6-A099-A9B085A16665}"/>
          </ac:grpSpMkLst>
        </pc:grpChg>
        <pc:grpChg chg="mod">
          <ac:chgData name="Rana Alhalaseh" userId="77599387-2e60-4e13-a056-5c29cbf8c9b4" providerId="ADAL" clId="{624FDBB3-75A8-4734-B1A1-F2A1DF85D325}" dt="2024-07-29T06:06:47.527" v="791" actId="1038"/>
          <ac:grpSpMkLst>
            <pc:docMk/>
            <pc:sldMk cId="1869231076" sldId="1186"/>
            <ac:grpSpMk id="43" creationId="{10F8457F-BDC3-BB4E-F0B2-2FD75AE74E29}"/>
          </ac:grpSpMkLst>
        </pc:grpChg>
        <pc:grpChg chg="mod">
          <ac:chgData name="Rana Alhalaseh" userId="77599387-2e60-4e13-a056-5c29cbf8c9b4" providerId="ADAL" clId="{624FDBB3-75A8-4734-B1A1-F2A1DF85D325}" dt="2024-07-29T06:06:14.978" v="478" actId="1036"/>
          <ac:grpSpMkLst>
            <pc:docMk/>
            <pc:sldMk cId="1869231076" sldId="1186"/>
            <ac:grpSpMk id="58" creationId="{5D666EFB-240C-436E-32A1-21DE00F1CAD0}"/>
          </ac:grpSpMkLst>
        </pc:grpChg>
        <pc:grpChg chg="mod">
          <ac:chgData name="Rana Alhalaseh" userId="77599387-2e60-4e13-a056-5c29cbf8c9b4" providerId="ADAL" clId="{624FDBB3-75A8-4734-B1A1-F2A1DF85D325}" dt="2024-07-29T06:06:14.978" v="478" actId="1036"/>
          <ac:grpSpMkLst>
            <pc:docMk/>
            <pc:sldMk cId="1869231076" sldId="1186"/>
            <ac:grpSpMk id="61" creationId="{22BE6735-7DA0-FA64-2E60-0D879E34031B}"/>
          </ac:grpSpMkLst>
        </pc:grpChg>
        <pc:grpChg chg="del">
          <ac:chgData name="Rana Alhalaseh" userId="77599387-2e60-4e13-a056-5c29cbf8c9b4" providerId="ADAL" clId="{624FDBB3-75A8-4734-B1A1-F2A1DF85D325}" dt="2024-07-25T09:06:19.456" v="68" actId="478"/>
          <ac:grpSpMkLst>
            <pc:docMk/>
            <pc:sldMk cId="1869231076" sldId="1186"/>
            <ac:grpSpMk id="72" creationId="{C84B65EA-A0A9-0C41-F8FB-F0D9719EDBAF}"/>
          </ac:grpSpMkLst>
        </pc:grpChg>
        <pc:grpChg chg="del">
          <ac:chgData name="Rana Alhalaseh" userId="77599387-2e60-4e13-a056-5c29cbf8c9b4" providerId="ADAL" clId="{624FDBB3-75A8-4734-B1A1-F2A1DF85D325}" dt="2024-07-25T11:26:35.032" v="138" actId="478"/>
          <ac:grpSpMkLst>
            <pc:docMk/>
            <pc:sldMk cId="1869231076" sldId="1186"/>
            <ac:grpSpMk id="93" creationId="{8A3F406F-3F9A-25B8-A7B6-B2BF448AB08D}"/>
          </ac:grpSpMkLst>
        </pc:grpChg>
        <pc:cxnChg chg="mod">
          <ac:chgData name="Rana Alhalaseh" userId="77599387-2e60-4e13-a056-5c29cbf8c9b4" providerId="ADAL" clId="{624FDBB3-75A8-4734-B1A1-F2A1DF85D325}" dt="2024-07-29T06:06:14.978" v="478" actId="1036"/>
          <ac:cxnSpMkLst>
            <pc:docMk/>
            <pc:sldMk cId="1869231076" sldId="1186"/>
            <ac:cxnSpMk id="15" creationId="{89761CE9-9B90-CB94-E6E6-335886834425}"/>
          </ac:cxnSpMkLst>
        </pc:cxnChg>
        <pc:cxnChg chg="del mod">
          <ac:chgData name="Rana Alhalaseh" userId="77599387-2e60-4e13-a056-5c29cbf8c9b4" providerId="ADAL" clId="{624FDBB3-75A8-4734-B1A1-F2A1DF85D325}" dt="2024-07-25T09:06:26.336" v="72" actId="478"/>
          <ac:cxnSpMkLst>
            <pc:docMk/>
            <pc:sldMk cId="1869231076" sldId="1186"/>
            <ac:cxnSpMk id="21" creationId="{4633533F-B934-C5C7-5CC4-871334095E70}"/>
          </ac:cxnSpMkLst>
        </pc:cxnChg>
        <pc:cxnChg chg="mod">
          <ac:chgData name="Rana Alhalaseh" userId="77599387-2e60-4e13-a056-5c29cbf8c9b4" providerId="ADAL" clId="{624FDBB3-75A8-4734-B1A1-F2A1DF85D325}" dt="2024-07-29T06:06:47.527" v="791" actId="1038"/>
          <ac:cxnSpMkLst>
            <pc:docMk/>
            <pc:sldMk cId="1869231076" sldId="1186"/>
            <ac:cxnSpMk id="33" creationId="{43429E17-5924-00C9-EE37-C3A1EE398BF0}"/>
          </ac:cxnSpMkLst>
        </pc:cxnChg>
        <pc:cxnChg chg="mod">
          <ac:chgData name="Rana Alhalaseh" userId="77599387-2e60-4e13-a056-5c29cbf8c9b4" providerId="ADAL" clId="{624FDBB3-75A8-4734-B1A1-F2A1DF85D325}" dt="2024-07-29T06:06:47.527" v="791" actId="1038"/>
          <ac:cxnSpMkLst>
            <pc:docMk/>
            <pc:sldMk cId="1869231076" sldId="1186"/>
            <ac:cxnSpMk id="39" creationId="{66E8A5A6-6900-CBCF-F0A2-0A2E7EC75B15}"/>
          </ac:cxnSpMkLst>
        </pc:cxnChg>
        <pc:cxnChg chg="mod">
          <ac:chgData name="Rana Alhalaseh" userId="77599387-2e60-4e13-a056-5c29cbf8c9b4" providerId="ADAL" clId="{624FDBB3-75A8-4734-B1A1-F2A1DF85D325}" dt="2024-07-29T06:06:14.978" v="478" actId="1036"/>
          <ac:cxnSpMkLst>
            <pc:docMk/>
            <pc:sldMk cId="1869231076" sldId="1186"/>
            <ac:cxnSpMk id="65" creationId="{C14D1B4D-1D45-DD94-2E53-50F6B3AE02B2}"/>
          </ac:cxnSpMkLst>
        </pc:cxnChg>
        <pc:cxnChg chg="del">
          <ac:chgData name="Rana Alhalaseh" userId="77599387-2e60-4e13-a056-5c29cbf8c9b4" providerId="ADAL" clId="{624FDBB3-75A8-4734-B1A1-F2A1DF85D325}" dt="2024-07-25T11:26:35.032" v="138" actId="478"/>
          <ac:cxnSpMkLst>
            <pc:docMk/>
            <pc:sldMk cId="1869231076" sldId="1186"/>
            <ac:cxnSpMk id="81" creationId="{BF4B0A23-7C7A-8731-EE07-6D87E8EC15CD}"/>
          </ac:cxnSpMkLst>
        </pc:cxnChg>
        <pc:cxnChg chg="del mod">
          <ac:chgData name="Rana Alhalaseh" userId="77599387-2e60-4e13-a056-5c29cbf8c9b4" providerId="ADAL" clId="{624FDBB3-75A8-4734-B1A1-F2A1DF85D325}" dt="2024-07-25T11:26:35.032" v="138" actId="478"/>
          <ac:cxnSpMkLst>
            <pc:docMk/>
            <pc:sldMk cId="1869231076" sldId="1186"/>
            <ac:cxnSpMk id="83" creationId="{0EF10866-EA62-CE0D-8C84-873DDC7C48CA}"/>
          </ac:cxnSpMkLst>
        </pc:cxnChg>
        <pc:cxnChg chg="del mod">
          <ac:chgData name="Rana Alhalaseh" userId="77599387-2e60-4e13-a056-5c29cbf8c9b4" providerId="ADAL" clId="{624FDBB3-75A8-4734-B1A1-F2A1DF85D325}" dt="2024-07-25T11:26:35.032" v="138" actId="478"/>
          <ac:cxnSpMkLst>
            <pc:docMk/>
            <pc:sldMk cId="1869231076" sldId="1186"/>
            <ac:cxnSpMk id="116" creationId="{E54DF94F-C506-5AE8-84E3-5EC57D9FAF23}"/>
          </ac:cxnSpMkLst>
        </pc:cxnChg>
        <pc:cxnChg chg="mod">
          <ac:chgData name="Rana Alhalaseh" userId="77599387-2e60-4e13-a056-5c29cbf8c9b4" providerId="ADAL" clId="{624FDBB3-75A8-4734-B1A1-F2A1DF85D325}" dt="2024-07-29T06:06:14.978" v="478" actId="1036"/>
          <ac:cxnSpMkLst>
            <pc:docMk/>
            <pc:sldMk cId="1869231076" sldId="1186"/>
            <ac:cxnSpMk id="120" creationId="{5319884F-B61F-F7D6-1D23-E464401D2AA4}"/>
          </ac:cxnSpMkLst>
        </pc:cxnChg>
        <pc:cxnChg chg="mod">
          <ac:chgData name="Rana Alhalaseh" userId="77599387-2e60-4e13-a056-5c29cbf8c9b4" providerId="ADAL" clId="{624FDBB3-75A8-4734-B1A1-F2A1DF85D325}" dt="2024-07-29T06:06:47.527" v="791" actId="1038"/>
          <ac:cxnSpMkLst>
            <pc:docMk/>
            <pc:sldMk cId="1869231076" sldId="1186"/>
            <ac:cxnSpMk id="146" creationId="{6B5D32F0-4C2D-7591-8ACF-5C18F3738577}"/>
          </ac:cxnSpMkLst>
        </pc:cxnChg>
      </pc:sldChg>
      <pc:sldChg chg="mod modShow">
        <pc:chgData name="Rana Alhalaseh" userId="77599387-2e60-4e13-a056-5c29cbf8c9b4" providerId="ADAL" clId="{624FDBB3-75A8-4734-B1A1-F2A1DF85D325}" dt="2024-07-29T08:00:09.843" v="2417" actId="729"/>
        <pc:sldMkLst>
          <pc:docMk/>
          <pc:sldMk cId="2359988121" sldId="1187"/>
        </pc:sldMkLst>
      </pc:sldChg>
      <pc:sldChg chg="mod ord modShow">
        <pc:chgData name="Rana Alhalaseh" userId="77599387-2e60-4e13-a056-5c29cbf8c9b4" providerId="ADAL" clId="{624FDBB3-75A8-4734-B1A1-F2A1DF85D325}" dt="2024-08-06T11:56:01.157" v="6904"/>
        <pc:sldMkLst>
          <pc:docMk/>
          <pc:sldMk cId="116183953" sldId="1190"/>
        </pc:sldMkLst>
      </pc:sldChg>
      <pc:sldChg chg="mod modShow">
        <pc:chgData name="Rana Alhalaseh" userId="77599387-2e60-4e13-a056-5c29cbf8c9b4" providerId="ADAL" clId="{624FDBB3-75A8-4734-B1A1-F2A1DF85D325}" dt="2024-07-29T07:49:24.503" v="2412" actId="729"/>
        <pc:sldMkLst>
          <pc:docMk/>
          <pc:sldMk cId="425639333" sldId="1192"/>
        </pc:sldMkLst>
      </pc:sldChg>
      <pc:sldChg chg="mod modShow">
        <pc:chgData name="Rana Alhalaseh" userId="77599387-2e60-4e13-a056-5c29cbf8c9b4" providerId="ADAL" clId="{624FDBB3-75A8-4734-B1A1-F2A1DF85D325}" dt="2024-07-29T07:59:58.891" v="2414" actId="729"/>
        <pc:sldMkLst>
          <pc:docMk/>
          <pc:sldMk cId="545152632" sldId="1194"/>
        </pc:sldMkLst>
      </pc:sldChg>
      <pc:sldChg chg="mod modShow">
        <pc:chgData name="Rana Alhalaseh" userId="77599387-2e60-4e13-a056-5c29cbf8c9b4" providerId="ADAL" clId="{624FDBB3-75A8-4734-B1A1-F2A1DF85D325}" dt="2024-07-29T08:00:01.971" v="2415" actId="729"/>
        <pc:sldMkLst>
          <pc:docMk/>
          <pc:sldMk cId="2471300579" sldId="1195"/>
        </pc:sldMkLst>
      </pc:sldChg>
      <pc:sldChg chg="addSp delSp modSp mod ord modShow">
        <pc:chgData name="Rana Alhalaseh" userId="77599387-2e60-4e13-a056-5c29cbf8c9b4" providerId="ADAL" clId="{624FDBB3-75A8-4734-B1A1-F2A1DF85D325}" dt="2024-08-06T11:28:04.195" v="6883" actId="255"/>
        <pc:sldMkLst>
          <pc:docMk/>
          <pc:sldMk cId="656070956" sldId="1196"/>
        </pc:sldMkLst>
        <pc:spChg chg="add del mod">
          <ac:chgData name="Rana Alhalaseh" userId="77599387-2e60-4e13-a056-5c29cbf8c9b4" providerId="ADAL" clId="{624FDBB3-75A8-4734-B1A1-F2A1DF85D325}" dt="2024-08-06T11:18:21.226" v="6660" actId="478"/>
          <ac:spMkLst>
            <pc:docMk/>
            <pc:sldMk cId="656070956" sldId="1196"/>
            <ac:spMk id="2" creationId="{8758ED75-47E3-F77A-048B-375F88BD4403}"/>
          </ac:spMkLst>
        </pc:spChg>
        <pc:spChg chg="mod">
          <ac:chgData name="Rana Alhalaseh" userId="77599387-2e60-4e13-a056-5c29cbf8c9b4" providerId="ADAL" clId="{624FDBB3-75A8-4734-B1A1-F2A1DF85D325}" dt="2024-08-06T10:28:28.218" v="6236" actId="20577"/>
          <ac:spMkLst>
            <pc:docMk/>
            <pc:sldMk cId="656070956" sldId="1196"/>
            <ac:spMk id="3" creationId="{6451287D-98EF-D441-D64C-2ABA0D0A4F7B}"/>
          </ac:spMkLst>
        </pc:spChg>
        <pc:spChg chg="add mod">
          <ac:chgData name="Rana Alhalaseh" userId="77599387-2e60-4e13-a056-5c29cbf8c9b4" providerId="ADAL" clId="{624FDBB3-75A8-4734-B1A1-F2A1DF85D325}" dt="2024-08-06T11:25:57.496" v="6868" actId="1076"/>
          <ac:spMkLst>
            <pc:docMk/>
            <pc:sldMk cId="656070956" sldId="1196"/>
            <ac:spMk id="5" creationId="{ACB9EBA9-15AE-128B-20F7-C1161B376F00}"/>
          </ac:spMkLst>
        </pc:spChg>
        <pc:spChg chg="mod">
          <ac:chgData name="Rana Alhalaseh" userId="77599387-2e60-4e13-a056-5c29cbf8c9b4" providerId="ADAL" clId="{624FDBB3-75A8-4734-B1A1-F2A1DF85D325}" dt="2024-08-06T11:27:59.935" v="6882" actId="255"/>
          <ac:spMkLst>
            <pc:docMk/>
            <pc:sldMk cId="656070956" sldId="1196"/>
            <ac:spMk id="17" creationId="{FA2F03A6-484A-F8D8-BA69-EF913027E5C6}"/>
          </ac:spMkLst>
        </pc:spChg>
        <pc:spChg chg="mod">
          <ac:chgData name="Rana Alhalaseh" userId="77599387-2e60-4e13-a056-5c29cbf8c9b4" providerId="ADAL" clId="{624FDBB3-75A8-4734-B1A1-F2A1DF85D325}" dt="2024-08-06T11:28:04.195" v="6883" actId="255"/>
          <ac:spMkLst>
            <pc:docMk/>
            <pc:sldMk cId="656070956" sldId="1196"/>
            <ac:spMk id="21" creationId="{37A90B20-94A8-61CC-A65C-E3DB81B1EB63}"/>
          </ac:spMkLst>
        </pc:spChg>
        <pc:graphicFrameChg chg="add mod">
          <ac:chgData name="Rana Alhalaseh" userId="77599387-2e60-4e13-a056-5c29cbf8c9b4" providerId="ADAL" clId="{624FDBB3-75A8-4734-B1A1-F2A1DF85D325}" dt="2024-08-06T11:26:18.685" v="6869"/>
          <ac:graphicFrameMkLst>
            <pc:docMk/>
            <pc:sldMk cId="656070956" sldId="1196"/>
            <ac:graphicFrameMk id="7" creationId="{8C262554-29D2-4E98-E3B1-E0C9F6EF0A63}"/>
          </ac:graphicFrameMkLst>
        </pc:graphicFrameChg>
        <pc:graphicFrameChg chg="mod">
          <ac:chgData name="Rana Alhalaseh" userId="77599387-2e60-4e13-a056-5c29cbf8c9b4" providerId="ADAL" clId="{624FDBB3-75A8-4734-B1A1-F2A1DF85D325}" dt="2024-08-06T11:25:15.818" v="6854" actId="1076"/>
          <ac:graphicFrameMkLst>
            <pc:docMk/>
            <pc:sldMk cId="656070956" sldId="1196"/>
            <ac:graphicFrameMk id="15" creationId="{5DA05161-098C-7433-33A8-86047DC2CCDF}"/>
          </ac:graphicFrameMkLst>
        </pc:graphicFrameChg>
        <pc:graphicFrameChg chg="mod">
          <ac:chgData name="Rana Alhalaseh" userId="77599387-2e60-4e13-a056-5c29cbf8c9b4" providerId="ADAL" clId="{624FDBB3-75A8-4734-B1A1-F2A1DF85D325}" dt="2024-08-06T11:25:47.705" v="6866" actId="1037"/>
          <ac:graphicFrameMkLst>
            <pc:docMk/>
            <pc:sldMk cId="656070956" sldId="1196"/>
            <ac:graphicFrameMk id="19" creationId="{657B607E-11BB-7D8B-9B23-0A2A0F27EEEF}"/>
          </ac:graphicFrameMkLst>
        </pc:graphicFrameChg>
      </pc:sldChg>
      <pc:sldChg chg="del">
        <pc:chgData name="Rana Alhalaseh" userId="77599387-2e60-4e13-a056-5c29cbf8c9b4" providerId="ADAL" clId="{624FDBB3-75A8-4734-B1A1-F2A1DF85D325}" dt="2024-07-29T08:00:14.641" v="2418" actId="47"/>
        <pc:sldMkLst>
          <pc:docMk/>
          <pc:sldMk cId="3447690190" sldId="1197"/>
        </pc:sldMkLst>
      </pc:sldChg>
      <pc:sldChg chg="modSp new del mod ord">
        <pc:chgData name="Rana Alhalaseh" userId="77599387-2e60-4e13-a056-5c29cbf8c9b4" providerId="ADAL" clId="{624FDBB3-75A8-4734-B1A1-F2A1DF85D325}" dt="2024-07-29T06:11:12.988" v="1046" actId="47"/>
        <pc:sldMkLst>
          <pc:docMk/>
          <pc:sldMk cId="2796127658" sldId="1198"/>
        </pc:sldMkLst>
        <pc:spChg chg="mod">
          <ac:chgData name="Rana Alhalaseh" userId="77599387-2e60-4e13-a056-5c29cbf8c9b4" providerId="ADAL" clId="{624FDBB3-75A8-4734-B1A1-F2A1DF85D325}" dt="2024-07-29T05:58:05.487" v="377" actId="20577"/>
          <ac:spMkLst>
            <pc:docMk/>
            <pc:sldMk cId="2796127658" sldId="1198"/>
            <ac:spMk id="2" creationId="{DA808811-F63C-6192-4ED0-2B31DDC4CF26}"/>
          </ac:spMkLst>
        </pc:spChg>
        <pc:spChg chg="mod">
          <ac:chgData name="Rana Alhalaseh" userId="77599387-2e60-4e13-a056-5c29cbf8c9b4" providerId="ADAL" clId="{624FDBB3-75A8-4734-B1A1-F2A1DF85D325}" dt="2024-07-29T05:51:42.352" v="177" actId="20577"/>
          <ac:spMkLst>
            <pc:docMk/>
            <pc:sldMk cId="2796127658" sldId="1198"/>
            <ac:spMk id="3" creationId="{10A523A4-87B5-9AED-B73B-B151BE90E54C}"/>
          </ac:spMkLst>
        </pc:spChg>
      </pc:sldChg>
      <pc:sldChg chg="modSp new mod">
        <pc:chgData name="Rana Alhalaseh" userId="77599387-2e60-4e13-a056-5c29cbf8c9b4" providerId="ADAL" clId="{624FDBB3-75A8-4734-B1A1-F2A1DF85D325}" dt="2024-08-06T13:24:18.740" v="7626" actId="13926"/>
        <pc:sldMkLst>
          <pc:docMk/>
          <pc:sldMk cId="3330140362" sldId="1198"/>
        </pc:sldMkLst>
        <pc:spChg chg="mod">
          <ac:chgData name="Rana Alhalaseh" userId="77599387-2e60-4e13-a056-5c29cbf8c9b4" providerId="ADAL" clId="{624FDBB3-75A8-4734-B1A1-F2A1DF85D325}" dt="2024-08-06T13:24:18.740" v="7626" actId="13926"/>
          <ac:spMkLst>
            <pc:docMk/>
            <pc:sldMk cId="3330140362" sldId="1198"/>
            <ac:spMk id="2" creationId="{7BD1A026-0E44-C89D-DADB-1810D01A9C58}"/>
          </ac:spMkLst>
        </pc:spChg>
        <pc:spChg chg="mod">
          <ac:chgData name="Rana Alhalaseh" userId="77599387-2e60-4e13-a056-5c29cbf8c9b4" providerId="ADAL" clId="{624FDBB3-75A8-4734-B1A1-F2A1DF85D325}" dt="2024-07-31T13:04:48.339" v="4568" actId="20577"/>
          <ac:spMkLst>
            <pc:docMk/>
            <pc:sldMk cId="3330140362" sldId="1198"/>
            <ac:spMk id="3" creationId="{EA28A0CD-18E1-745E-DCB2-24FFFF85F1A1}"/>
          </ac:spMkLst>
        </pc:spChg>
      </pc:sldChg>
      <pc:sldChg chg="new del">
        <pc:chgData name="Rana Alhalaseh" userId="77599387-2e60-4e13-a056-5c29cbf8c9b4" providerId="ADAL" clId="{624FDBB3-75A8-4734-B1A1-F2A1DF85D325}" dt="2024-07-29T05:51:31.038" v="150" actId="47"/>
        <pc:sldMkLst>
          <pc:docMk/>
          <pc:sldMk cId="4104817723" sldId="1198"/>
        </pc:sldMkLst>
      </pc:sldChg>
      <pc:sldChg chg="modSp new mod ord">
        <pc:chgData name="Rana Alhalaseh" userId="77599387-2e60-4e13-a056-5c29cbf8c9b4" providerId="ADAL" clId="{624FDBB3-75A8-4734-B1A1-F2A1DF85D325}" dt="2024-08-06T13:24:34.176" v="7662" actId="20577"/>
        <pc:sldMkLst>
          <pc:docMk/>
          <pc:sldMk cId="3802644714" sldId="1199"/>
        </pc:sldMkLst>
        <pc:spChg chg="mod">
          <ac:chgData name="Rana Alhalaseh" userId="77599387-2e60-4e13-a056-5c29cbf8c9b4" providerId="ADAL" clId="{624FDBB3-75A8-4734-B1A1-F2A1DF85D325}" dt="2024-08-06T13:24:34.176" v="7662" actId="20577"/>
          <ac:spMkLst>
            <pc:docMk/>
            <pc:sldMk cId="3802644714" sldId="1199"/>
            <ac:spMk id="2" creationId="{ADA4008B-64A4-462B-CC96-871A882596AC}"/>
          </ac:spMkLst>
        </pc:spChg>
        <pc:spChg chg="mod">
          <ac:chgData name="Rana Alhalaseh" userId="77599387-2e60-4e13-a056-5c29cbf8c9b4" providerId="ADAL" clId="{624FDBB3-75A8-4734-B1A1-F2A1DF85D325}" dt="2024-08-05T06:12:10.132" v="5200" actId="20577"/>
          <ac:spMkLst>
            <pc:docMk/>
            <pc:sldMk cId="3802644714" sldId="1199"/>
            <ac:spMk id="3" creationId="{F39B0A12-9983-AB07-04D2-4DAF16A4AAB8}"/>
          </ac:spMkLst>
        </pc:spChg>
      </pc:sldChg>
      <pc:sldChg chg="add del">
        <pc:chgData name="Rana Alhalaseh" userId="77599387-2e60-4e13-a056-5c29cbf8c9b4" providerId="ADAL" clId="{624FDBB3-75A8-4734-B1A1-F2A1DF85D325}" dt="2024-07-31T13:14:57.284" v="4935" actId="47"/>
        <pc:sldMkLst>
          <pc:docMk/>
          <pc:sldMk cId="86319956" sldId="1200"/>
        </pc:sldMkLst>
      </pc:sldChg>
      <pc:sldChg chg="modSp new del mod ord">
        <pc:chgData name="Rana Alhalaseh" userId="77599387-2e60-4e13-a056-5c29cbf8c9b4" providerId="ADAL" clId="{624FDBB3-75A8-4734-B1A1-F2A1DF85D325}" dt="2024-07-31T12:58:18.084" v="4391" actId="47"/>
        <pc:sldMkLst>
          <pc:docMk/>
          <pc:sldMk cId="658783110" sldId="1201"/>
        </pc:sldMkLst>
        <pc:spChg chg="mod">
          <ac:chgData name="Rana Alhalaseh" userId="77599387-2e60-4e13-a056-5c29cbf8c9b4" providerId="ADAL" clId="{624FDBB3-75A8-4734-B1A1-F2A1DF85D325}" dt="2024-07-31T12:54:21.500" v="4316" actId="20577"/>
          <ac:spMkLst>
            <pc:docMk/>
            <pc:sldMk cId="658783110" sldId="1201"/>
            <ac:spMk id="2" creationId="{7846F87D-E1A8-DBDD-11C4-7ECD8F8CCBBF}"/>
          </ac:spMkLst>
        </pc:spChg>
        <pc:spChg chg="mod">
          <ac:chgData name="Rana Alhalaseh" userId="77599387-2e60-4e13-a056-5c29cbf8c9b4" providerId="ADAL" clId="{624FDBB3-75A8-4734-B1A1-F2A1DF85D325}" dt="2024-07-31T11:42:31.505" v="3296" actId="313"/>
          <ac:spMkLst>
            <pc:docMk/>
            <pc:sldMk cId="658783110" sldId="1201"/>
            <ac:spMk id="3" creationId="{10F27B60-85D8-0E27-5A43-5C4E7A25329F}"/>
          </ac:spMkLst>
        </pc:spChg>
      </pc:sldChg>
      <pc:sldChg chg="addSp modSp add mod ord modShow">
        <pc:chgData name="Rana Alhalaseh" userId="77599387-2e60-4e13-a056-5c29cbf8c9b4" providerId="ADAL" clId="{624FDBB3-75A8-4734-B1A1-F2A1DF85D325}" dt="2024-08-06T11:52:18.987" v="6900" actId="729"/>
        <pc:sldMkLst>
          <pc:docMk/>
          <pc:sldMk cId="945989108" sldId="1202"/>
        </pc:sldMkLst>
        <pc:spChg chg="mod">
          <ac:chgData name="Rana Alhalaseh" userId="77599387-2e60-4e13-a056-5c29cbf8c9b4" providerId="ADAL" clId="{624FDBB3-75A8-4734-B1A1-F2A1DF85D325}" dt="2024-08-05T06:05:32.812" v="5156" actId="20577"/>
          <ac:spMkLst>
            <pc:docMk/>
            <pc:sldMk cId="945989108" sldId="1202"/>
            <ac:spMk id="2" creationId="{7846F87D-E1A8-DBDD-11C4-7ECD8F8CCBBF}"/>
          </ac:spMkLst>
        </pc:spChg>
        <pc:spChg chg="add mod">
          <ac:chgData name="Rana Alhalaseh" userId="77599387-2e60-4e13-a056-5c29cbf8c9b4" providerId="ADAL" clId="{624FDBB3-75A8-4734-B1A1-F2A1DF85D325}" dt="2024-08-05T12:54:05.029" v="5423"/>
          <ac:spMkLst>
            <pc:docMk/>
            <pc:sldMk cId="945989108" sldId="1202"/>
            <ac:spMk id="4" creationId="{D3A4A73A-16BA-2D48-E077-FD5748BBEE6F}"/>
          </ac:spMkLst>
        </pc:spChg>
      </pc:sldChg>
      <pc:sldChg chg="modSp add del mod">
        <pc:chgData name="Rana Alhalaseh" userId="77599387-2e60-4e13-a056-5c29cbf8c9b4" providerId="ADAL" clId="{624FDBB3-75A8-4734-B1A1-F2A1DF85D325}" dt="2024-08-06T11:13:21.345" v="6458" actId="47"/>
        <pc:sldMkLst>
          <pc:docMk/>
          <pc:sldMk cId="54731100" sldId="1203"/>
        </pc:sldMkLst>
        <pc:spChg chg="mod">
          <ac:chgData name="Rana Alhalaseh" userId="77599387-2e60-4e13-a056-5c29cbf8c9b4" providerId="ADAL" clId="{624FDBB3-75A8-4734-B1A1-F2A1DF85D325}" dt="2024-08-05T12:54:22.149" v="5429" actId="20577"/>
          <ac:spMkLst>
            <pc:docMk/>
            <pc:sldMk cId="54731100" sldId="1203"/>
            <ac:spMk id="4" creationId="{D3A4A73A-16BA-2D48-E077-FD5748BBEE6F}"/>
          </ac:spMkLst>
        </pc:spChg>
      </pc:sldChg>
      <pc:sldChg chg="addSp delSp modSp add mod">
        <pc:chgData name="Rana Alhalaseh" userId="77599387-2e60-4e13-a056-5c29cbf8c9b4" providerId="ADAL" clId="{624FDBB3-75A8-4734-B1A1-F2A1DF85D325}" dt="2024-08-07T07:13:13.579" v="7680"/>
        <pc:sldMkLst>
          <pc:docMk/>
          <pc:sldMk cId="206764972" sldId="1204"/>
        </pc:sldMkLst>
        <pc:spChg chg="mod">
          <ac:chgData name="Rana Alhalaseh" userId="77599387-2e60-4e13-a056-5c29cbf8c9b4" providerId="ADAL" clId="{624FDBB3-75A8-4734-B1A1-F2A1DF85D325}" dt="2024-08-06T08:48:25.818" v="5472" actId="20577"/>
          <ac:spMkLst>
            <pc:docMk/>
            <pc:sldMk cId="206764972" sldId="1204"/>
            <ac:spMk id="3" creationId="{6451287D-98EF-D441-D64C-2ABA0D0A4F7B}"/>
          </ac:spMkLst>
        </pc:spChg>
        <pc:spChg chg="del">
          <ac:chgData name="Rana Alhalaseh" userId="77599387-2e60-4e13-a056-5c29cbf8c9b4" providerId="ADAL" clId="{624FDBB3-75A8-4734-B1A1-F2A1DF85D325}" dt="2024-08-06T06:48:59.180" v="5435" actId="478"/>
          <ac:spMkLst>
            <pc:docMk/>
            <pc:sldMk cId="206764972" sldId="1204"/>
            <ac:spMk id="17" creationId="{FA2F03A6-484A-F8D8-BA69-EF913027E5C6}"/>
          </ac:spMkLst>
        </pc:spChg>
        <pc:spChg chg="del">
          <ac:chgData name="Rana Alhalaseh" userId="77599387-2e60-4e13-a056-5c29cbf8c9b4" providerId="ADAL" clId="{624FDBB3-75A8-4734-B1A1-F2A1DF85D325}" dt="2024-08-06T07:33:24.940" v="5443" actId="478"/>
          <ac:spMkLst>
            <pc:docMk/>
            <pc:sldMk cId="206764972" sldId="1204"/>
            <ac:spMk id="21" creationId="{37A90B20-94A8-61CC-A65C-E3DB81B1EB63}"/>
          </ac:spMkLst>
        </pc:spChg>
        <pc:graphicFrameChg chg="add mod">
          <ac:chgData name="Rana Alhalaseh" userId="77599387-2e60-4e13-a056-5c29cbf8c9b4" providerId="ADAL" clId="{624FDBB3-75A8-4734-B1A1-F2A1DF85D325}" dt="2024-08-07T07:13:13.579" v="7680"/>
          <ac:graphicFrameMkLst>
            <pc:docMk/>
            <pc:sldMk cId="206764972" sldId="1204"/>
            <ac:graphicFrameMk id="2" creationId="{72777750-2590-8358-D3CA-C39737DC7752}"/>
          </ac:graphicFrameMkLst>
        </pc:graphicFrameChg>
        <pc:graphicFrameChg chg="del">
          <ac:chgData name="Rana Alhalaseh" userId="77599387-2e60-4e13-a056-5c29cbf8c9b4" providerId="ADAL" clId="{624FDBB3-75A8-4734-B1A1-F2A1DF85D325}" dt="2024-08-06T06:48:57.620" v="5434" actId="478"/>
          <ac:graphicFrameMkLst>
            <pc:docMk/>
            <pc:sldMk cId="206764972" sldId="1204"/>
            <ac:graphicFrameMk id="15" creationId="{5DA05161-098C-7433-33A8-86047DC2CCDF}"/>
          </ac:graphicFrameMkLst>
        </pc:graphicFrameChg>
        <pc:graphicFrameChg chg="mod">
          <ac:chgData name="Rana Alhalaseh" userId="77599387-2e60-4e13-a056-5c29cbf8c9b4" providerId="ADAL" clId="{624FDBB3-75A8-4734-B1A1-F2A1DF85D325}" dt="2024-08-06T11:31:36.895" v="6895"/>
          <ac:graphicFrameMkLst>
            <pc:docMk/>
            <pc:sldMk cId="206764972" sldId="1204"/>
            <ac:graphicFrameMk id="19" creationId="{657B607E-11BB-7D8B-9B23-0A2A0F27EEEF}"/>
          </ac:graphicFrameMkLst>
        </pc:graphicFrameChg>
      </pc:sldChg>
      <pc:sldChg chg="addSp delSp modSp new del mod ord">
        <pc:chgData name="Rana Alhalaseh" userId="77599387-2e60-4e13-a056-5c29cbf8c9b4" providerId="ADAL" clId="{624FDBB3-75A8-4734-B1A1-F2A1DF85D325}" dt="2024-08-06T11:28:24.775" v="6884" actId="47"/>
        <pc:sldMkLst>
          <pc:docMk/>
          <pc:sldMk cId="325608241" sldId="1205"/>
        </pc:sldMkLst>
        <pc:spChg chg="del">
          <ac:chgData name="Rana Alhalaseh" userId="77599387-2e60-4e13-a056-5c29cbf8c9b4" providerId="ADAL" clId="{624FDBB3-75A8-4734-B1A1-F2A1DF85D325}" dt="2024-08-06T10:53:10.445" v="6360" actId="478"/>
          <ac:spMkLst>
            <pc:docMk/>
            <pc:sldMk cId="325608241" sldId="1205"/>
            <ac:spMk id="2" creationId="{3AD5214B-DF34-B4A9-DFEC-1EB988AC2D10}"/>
          </ac:spMkLst>
        </pc:spChg>
        <pc:spChg chg="mod">
          <ac:chgData name="Rana Alhalaseh" userId="77599387-2e60-4e13-a056-5c29cbf8c9b4" providerId="ADAL" clId="{624FDBB3-75A8-4734-B1A1-F2A1DF85D325}" dt="2024-08-06T10:41:59.255" v="6359" actId="20577"/>
          <ac:spMkLst>
            <pc:docMk/>
            <pc:sldMk cId="325608241" sldId="1205"/>
            <ac:spMk id="3" creationId="{8BCAB5D0-670B-E89E-573B-9667DA4CA1BB}"/>
          </ac:spMkLst>
        </pc:spChg>
        <pc:spChg chg="add">
          <ac:chgData name="Rana Alhalaseh" userId="77599387-2e60-4e13-a056-5c29cbf8c9b4" providerId="ADAL" clId="{624FDBB3-75A8-4734-B1A1-F2A1DF85D325}" dt="2024-08-06T10:53:11.350" v="6361"/>
          <ac:spMkLst>
            <pc:docMk/>
            <pc:sldMk cId="325608241" sldId="1205"/>
            <ac:spMk id="4" creationId="{43072836-C80B-9400-92AF-E1B7D50317F9}"/>
          </ac:spMkLst>
        </pc:spChg>
        <pc:spChg chg="add del mod">
          <ac:chgData name="Rana Alhalaseh" userId="77599387-2e60-4e13-a056-5c29cbf8c9b4" providerId="ADAL" clId="{624FDBB3-75A8-4734-B1A1-F2A1DF85D325}" dt="2024-08-06T11:26:53.583" v="6876" actId="21"/>
          <ac:spMkLst>
            <pc:docMk/>
            <pc:sldMk cId="325608241" sldId="1205"/>
            <ac:spMk id="6" creationId="{941794CF-0301-9FE8-869B-7DD89E5C9C2E}"/>
          </ac:spMkLst>
        </pc:spChg>
        <pc:spChg chg="add">
          <ac:chgData name="Rana Alhalaseh" userId="77599387-2e60-4e13-a056-5c29cbf8c9b4" providerId="ADAL" clId="{624FDBB3-75A8-4734-B1A1-F2A1DF85D325}" dt="2024-08-06T10:55:59.775" v="6385"/>
          <ac:spMkLst>
            <pc:docMk/>
            <pc:sldMk cId="325608241" sldId="1205"/>
            <ac:spMk id="7" creationId="{9E6B180E-77F4-E1AC-D819-E8B8CC12CCF7}"/>
          </ac:spMkLst>
        </pc:spChg>
        <pc:spChg chg="add del mod">
          <ac:chgData name="Rana Alhalaseh" userId="77599387-2e60-4e13-a056-5c29cbf8c9b4" providerId="ADAL" clId="{624FDBB3-75A8-4734-B1A1-F2A1DF85D325}" dt="2024-08-06T11:00:12.395" v="6396" actId="478"/>
          <ac:spMkLst>
            <pc:docMk/>
            <pc:sldMk cId="325608241" sldId="1205"/>
            <ac:spMk id="9" creationId="{20F9305A-4CB8-01B2-3380-3AE68DAF5998}"/>
          </ac:spMkLst>
        </pc:spChg>
        <pc:spChg chg="add">
          <ac:chgData name="Rana Alhalaseh" userId="77599387-2e60-4e13-a056-5c29cbf8c9b4" providerId="ADAL" clId="{624FDBB3-75A8-4734-B1A1-F2A1DF85D325}" dt="2024-08-06T11:00:44.085" v="6397"/>
          <ac:spMkLst>
            <pc:docMk/>
            <pc:sldMk cId="325608241" sldId="1205"/>
            <ac:spMk id="10" creationId="{1273D5C6-FE9E-F3CC-0E6B-D065CC0D57AD}"/>
          </ac:spMkLst>
        </pc:spChg>
        <pc:spChg chg="add">
          <ac:chgData name="Rana Alhalaseh" userId="77599387-2e60-4e13-a056-5c29cbf8c9b4" providerId="ADAL" clId="{624FDBB3-75A8-4734-B1A1-F2A1DF85D325}" dt="2024-08-06T11:00:44.085" v="6397"/>
          <ac:spMkLst>
            <pc:docMk/>
            <pc:sldMk cId="325608241" sldId="1205"/>
            <ac:spMk id="12" creationId="{04DA2D9B-3551-6E97-90CF-C786B6997668}"/>
          </ac:spMkLst>
        </pc:spChg>
        <pc:spChg chg="add">
          <ac:chgData name="Rana Alhalaseh" userId="77599387-2e60-4e13-a056-5c29cbf8c9b4" providerId="ADAL" clId="{624FDBB3-75A8-4734-B1A1-F2A1DF85D325}" dt="2024-08-06T11:01:06.120" v="6398"/>
          <ac:spMkLst>
            <pc:docMk/>
            <pc:sldMk cId="325608241" sldId="1205"/>
            <ac:spMk id="13" creationId="{69636000-3C29-2527-02A0-46C70D063FCD}"/>
          </ac:spMkLst>
        </pc:spChg>
        <pc:spChg chg="add mod">
          <ac:chgData name="Rana Alhalaseh" userId="77599387-2e60-4e13-a056-5c29cbf8c9b4" providerId="ADAL" clId="{624FDBB3-75A8-4734-B1A1-F2A1DF85D325}" dt="2024-08-06T11:10:57.726" v="6457" actId="1076"/>
          <ac:spMkLst>
            <pc:docMk/>
            <pc:sldMk cId="325608241" sldId="1205"/>
            <ac:spMk id="15" creationId="{65F20A2D-A56D-1DBF-1C64-BBC1115A3F9C}"/>
          </ac:spMkLst>
        </pc:spChg>
        <pc:graphicFrameChg chg="add del mod">
          <ac:chgData name="Rana Alhalaseh" userId="77599387-2e60-4e13-a056-5c29cbf8c9b4" providerId="ADAL" clId="{624FDBB3-75A8-4734-B1A1-F2A1DF85D325}" dt="2024-08-06T11:26:53.583" v="6876" actId="21"/>
          <ac:graphicFrameMkLst>
            <pc:docMk/>
            <pc:sldMk cId="325608241" sldId="1205"/>
            <ac:graphicFrameMk id="5" creationId="{4343754E-8DB5-8062-A9BA-345F8D1BCD95}"/>
          </ac:graphicFrameMkLst>
        </pc:graphicFrameChg>
        <pc:graphicFrameChg chg="add del mod">
          <ac:chgData name="Rana Alhalaseh" userId="77599387-2e60-4e13-a056-5c29cbf8c9b4" providerId="ADAL" clId="{624FDBB3-75A8-4734-B1A1-F2A1DF85D325}" dt="2024-08-06T11:00:10.235" v="6395" actId="478"/>
          <ac:graphicFrameMkLst>
            <pc:docMk/>
            <pc:sldMk cId="325608241" sldId="1205"/>
            <ac:graphicFrameMk id="8" creationId="{F6AB0EB3-5498-9422-6DA7-A851289EA5DD}"/>
          </ac:graphicFrameMkLst>
        </pc:graphicFrameChg>
        <pc:graphicFrameChg chg="add">
          <ac:chgData name="Rana Alhalaseh" userId="77599387-2e60-4e13-a056-5c29cbf8c9b4" providerId="ADAL" clId="{624FDBB3-75A8-4734-B1A1-F2A1DF85D325}" dt="2024-08-06T11:00:44.085" v="6397"/>
          <ac:graphicFrameMkLst>
            <pc:docMk/>
            <pc:sldMk cId="325608241" sldId="1205"/>
            <ac:graphicFrameMk id="11" creationId="{0A6CFC4F-8034-0831-34FC-78FB603D1DCB}"/>
          </ac:graphicFrameMkLst>
        </pc:graphicFrameChg>
        <pc:graphicFrameChg chg="add mod">
          <ac:chgData name="Rana Alhalaseh" userId="77599387-2e60-4e13-a056-5c29cbf8c9b4" providerId="ADAL" clId="{624FDBB3-75A8-4734-B1A1-F2A1DF85D325}" dt="2024-08-06T11:10:43.346" v="6454" actId="1076"/>
          <ac:graphicFrameMkLst>
            <pc:docMk/>
            <pc:sldMk cId="325608241" sldId="1205"/>
            <ac:graphicFrameMk id="14" creationId="{71F32404-6E05-8C97-322E-476AF1FA1AD6}"/>
          </ac:graphicFrameMkLst>
        </pc:graphicFrameChg>
      </pc:sldChg>
      <pc:sldChg chg="add del">
        <pc:chgData name="Rana Alhalaseh" userId="77599387-2e60-4e13-a056-5c29cbf8c9b4" providerId="ADAL" clId="{624FDBB3-75A8-4734-B1A1-F2A1DF85D325}" dt="2024-08-06T11:30:03.440" v="6893" actId="47"/>
        <pc:sldMkLst>
          <pc:docMk/>
          <pc:sldMk cId="2811409298" sldId="1206"/>
        </pc:sldMkLst>
      </pc:sldChg>
      <pc:sldChg chg="addSp delSp modSp add mod">
        <pc:chgData name="Rana Alhalaseh" userId="77599387-2e60-4e13-a056-5c29cbf8c9b4" providerId="ADAL" clId="{624FDBB3-75A8-4734-B1A1-F2A1DF85D325}" dt="2024-08-06T11:27:38.045" v="6881" actId="255"/>
        <pc:sldMkLst>
          <pc:docMk/>
          <pc:sldMk cId="1211925071" sldId="1207"/>
        </pc:sldMkLst>
        <pc:spChg chg="add del mod">
          <ac:chgData name="Rana Alhalaseh" userId="77599387-2e60-4e13-a056-5c29cbf8c9b4" providerId="ADAL" clId="{624FDBB3-75A8-4734-B1A1-F2A1DF85D325}" dt="2024-08-06T11:26:37.256" v="6873" actId="478"/>
          <ac:spMkLst>
            <pc:docMk/>
            <pc:sldMk cId="1211925071" sldId="1207"/>
            <ac:spMk id="2" creationId="{F3A82A36-C10A-742B-2B91-B76C2A854D9F}"/>
          </ac:spMkLst>
        </pc:spChg>
        <pc:spChg chg="del">
          <ac:chgData name="Rana Alhalaseh" userId="77599387-2e60-4e13-a056-5c29cbf8c9b4" providerId="ADAL" clId="{624FDBB3-75A8-4734-B1A1-F2A1DF85D325}" dt="2024-08-06T11:26:33.395" v="6872" actId="478"/>
          <ac:spMkLst>
            <pc:docMk/>
            <pc:sldMk cId="1211925071" sldId="1207"/>
            <ac:spMk id="5" creationId="{ACB9EBA9-15AE-128B-20F7-C1161B376F00}"/>
          </ac:spMkLst>
        </pc:spChg>
        <pc:spChg chg="add mod">
          <ac:chgData name="Rana Alhalaseh" userId="77599387-2e60-4e13-a056-5c29cbf8c9b4" providerId="ADAL" clId="{624FDBB3-75A8-4734-B1A1-F2A1DF85D325}" dt="2024-08-06T11:27:11.845" v="6880" actId="1076"/>
          <ac:spMkLst>
            <pc:docMk/>
            <pc:sldMk cId="1211925071" sldId="1207"/>
            <ac:spMk id="9" creationId="{941794CF-0301-9FE8-869B-7DD89E5C9C2E}"/>
          </ac:spMkLst>
        </pc:spChg>
        <pc:spChg chg="mod">
          <ac:chgData name="Rana Alhalaseh" userId="77599387-2e60-4e13-a056-5c29cbf8c9b4" providerId="ADAL" clId="{624FDBB3-75A8-4734-B1A1-F2A1DF85D325}" dt="2024-08-06T11:27:38.045" v="6881" actId="255"/>
          <ac:spMkLst>
            <pc:docMk/>
            <pc:sldMk cId="1211925071" sldId="1207"/>
            <ac:spMk id="17" creationId="{FA2F03A6-484A-F8D8-BA69-EF913027E5C6}"/>
          </ac:spMkLst>
        </pc:spChg>
        <pc:spChg chg="del">
          <ac:chgData name="Rana Alhalaseh" userId="77599387-2e60-4e13-a056-5c29cbf8c9b4" providerId="ADAL" clId="{624FDBB3-75A8-4734-B1A1-F2A1DF85D325}" dt="2024-08-06T11:26:41.929" v="6875" actId="478"/>
          <ac:spMkLst>
            <pc:docMk/>
            <pc:sldMk cId="1211925071" sldId="1207"/>
            <ac:spMk id="21" creationId="{37A90B20-94A8-61CC-A65C-E3DB81B1EB63}"/>
          </ac:spMkLst>
        </pc:spChg>
        <pc:graphicFrameChg chg="add mod">
          <ac:chgData name="Rana Alhalaseh" userId="77599387-2e60-4e13-a056-5c29cbf8c9b4" providerId="ADAL" clId="{624FDBB3-75A8-4734-B1A1-F2A1DF85D325}" dt="2024-08-06T11:27:06.305" v="6879" actId="1036"/>
          <ac:graphicFrameMkLst>
            <pc:docMk/>
            <pc:sldMk cId="1211925071" sldId="1207"/>
            <ac:graphicFrameMk id="7" creationId="{4343754E-8DB5-8062-A9BA-345F8D1BCD95}"/>
          </ac:graphicFrameMkLst>
        </pc:graphicFrameChg>
        <pc:graphicFrameChg chg="del">
          <ac:chgData name="Rana Alhalaseh" userId="77599387-2e60-4e13-a056-5c29cbf8c9b4" providerId="ADAL" clId="{624FDBB3-75A8-4734-B1A1-F2A1DF85D325}" dt="2024-08-06T11:26:38.416" v="6874" actId="478"/>
          <ac:graphicFrameMkLst>
            <pc:docMk/>
            <pc:sldMk cId="1211925071" sldId="1207"/>
            <ac:graphicFrameMk id="19" creationId="{657B607E-11BB-7D8B-9B23-0A2A0F27EEEF}"/>
          </ac:graphicFrameMkLst>
        </pc:graphicFrameChg>
      </pc:sldChg>
      <pc:sldChg chg="addSp delSp modSp add mod">
        <pc:chgData name="Rana Alhalaseh" userId="77599387-2e60-4e13-a056-5c29cbf8c9b4" providerId="ADAL" clId="{624FDBB3-75A8-4734-B1A1-F2A1DF85D325}" dt="2024-08-06T11:29:38.006" v="6892" actId="1036"/>
        <pc:sldMkLst>
          <pc:docMk/>
          <pc:sldMk cId="356232116" sldId="1208"/>
        </pc:sldMkLst>
        <pc:spChg chg="add del mod">
          <ac:chgData name="Rana Alhalaseh" userId="77599387-2e60-4e13-a056-5c29cbf8c9b4" providerId="ADAL" clId="{624FDBB3-75A8-4734-B1A1-F2A1DF85D325}" dt="2024-08-06T11:28:42.665" v="6887" actId="478"/>
          <ac:spMkLst>
            <pc:docMk/>
            <pc:sldMk cId="356232116" sldId="1208"/>
            <ac:spMk id="2" creationId="{47425818-63F3-D686-8EFA-1771F90120CC}"/>
          </ac:spMkLst>
        </pc:spChg>
        <pc:spChg chg="del">
          <ac:chgData name="Rana Alhalaseh" userId="77599387-2e60-4e13-a056-5c29cbf8c9b4" providerId="ADAL" clId="{624FDBB3-75A8-4734-B1A1-F2A1DF85D325}" dt="2024-08-06T11:28:41.471" v="6886" actId="478"/>
          <ac:spMkLst>
            <pc:docMk/>
            <pc:sldMk cId="356232116" sldId="1208"/>
            <ac:spMk id="5" creationId="{ACB9EBA9-15AE-128B-20F7-C1161B376F00}"/>
          </ac:spMkLst>
        </pc:spChg>
        <pc:spChg chg="add mod">
          <ac:chgData name="Rana Alhalaseh" userId="77599387-2e60-4e13-a056-5c29cbf8c9b4" providerId="ADAL" clId="{624FDBB3-75A8-4734-B1A1-F2A1DF85D325}" dt="2024-08-06T11:29:02.745" v="6890" actId="1076"/>
          <ac:spMkLst>
            <pc:docMk/>
            <pc:sldMk cId="356232116" sldId="1208"/>
            <ac:spMk id="9" creationId="{D68EA929-B061-14B7-E23B-AE98AAD68B22}"/>
          </ac:spMkLst>
        </pc:spChg>
        <pc:spChg chg="del">
          <ac:chgData name="Rana Alhalaseh" userId="77599387-2e60-4e13-a056-5c29cbf8c9b4" providerId="ADAL" clId="{624FDBB3-75A8-4734-B1A1-F2A1DF85D325}" dt="2024-08-06T11:28:45.285" v="6888" actId="478"/>
          <ac:spMkLst>
            <pc:docMk/>
            <pc:sldMk cId="356232116" sldId="1208"/>
            <ac:spMk id="17" creationId="{FA2F03A6-484A-F8D8-BA69-EF913027E5C6}"/>
          </ac:spMkLst>
        </pc:spChg>
        <pc:spChg chg="mod">
          <ac:chgData name="Rana Alhalaseh" userId="77599387-2e60-4e13-a056-5c29cbf8c9b4" providerId="ADAL" clId="{624FDBB3-75A8-4734-B1A1-F2A1DF85D325}" dt="2024-08-06T11:29:38.006" v="6892" actId="1036"/>
          <ac:spMkLst>
            <pc:docMk/>
            <pc:sldMk cId="356232116" sldId="1208"/>
            <ac:spMk id="21" creationId="{37A90B20-94A8-61CC-A65C-E3DB81B1EB63}"/>
          </ac:spMkLst>
        </pc:spChg>
        <pc:graphicFrameChg chg="add mod">
          <ac:chgData name="Rana Alhalaseh" userId="77599387-2e60-4e13-a056-5c29cbf8c9b4" providerId="ADAL" clId="{624FDBB3-75A8-4734-B1A1-F2A1DF85D325}" dt="2024-08-06T11:29:02.745" v="6890" actId="1076"/>
          <ac:graphicFrameMkLst>
            <pc:docMk/>
            <pc:sldMk cId="356232116" sldId="1208"/>
            <ac:graphicFrameMk id="7" creationId="{B5374F89-9D48-2720-85F7-94ACBBF23E57}"/>
          </ac:graphicFrameMkLst>
        </pc:graphicFrameChg>
        <pc:graphicFrameChg chg="del">
          <ac:chgData name="Rana Alhalaseh" userId="77599387-2e60-4e13-a056-5c29cbf8c9b4" providerId="ADAL" clId="{624FDBB3-75A8-4734-B1A1-F2A1DF85D325}" dt="2024-08-06T11:28:38.846" v="6885" actId="478"/>
          <ac:graphicFrameMkLst>
            <pc:docMk/>
            <pc:sldMk cId="356232116" sldId="1208"/>
            <ac:graphicFrameMk id="15" creationId="{5DA05161-098C-7433-33A8-86047DC2CCDF}"/>
          </ac:graphicFrameMkLst>
        </pc:graphicFrameChg>
      </pc:sldChg>
    </pc:docChg>
  </pc:docChgLst>
  <pc:docChgLst>
    <pc:chgData name="Magnus Tränk" userId="73c60b22-ca24-47b0-bd75-dbf2f6fa7bc6" providerId="ADAL" clId="{0BB7F1F9-7288-451C-928F-8A80F1245435}"/>
    <pc:docChg chg="custSel modSld">
      <pc:chgData name="Magnus Tränk" userId="73c60b22-ca24-47b0-bd75-dbf2f6fa7bc6" providerId="ADAL" clId="{0BB7F1F9-7288-451C-928F-8A80F1245435}" dt="2024-08-06T12:12:00.613" v="37" actId="478"/>
      <pc:docMkLst>
        <pc:docMk/>
      </pc:docMkLst>
      <pc:sldChg chg="addSp delSp modSp mod">
        <pc:chgData name="Magnus Tränk" userId="73c60b22-ca24-47b0-bd75-dbf2f6fa7bc6" providerId="ADAL" clId="{0BB7F1F9-7288-451C-928F-8A80F1245435}" dt="2024-08-06T12:12:00.613" v="37" actId="478"/>
        <pc:sldMkLst>
          <pc:docMk/>
          <pc:sldMk cId="656070956" sldId="1196"/>
        </pc:sldMkLst>
        <pc:spChg chg="add mod">
          <ac:chgData name="Magnus Tränk" userId="73c60b22-ca24-47b0-bd75-dbf2f6fa7bc6" providerId="ADAL" clId="{0BB7F1F9-7288-451C-928F-8A80F1245435}" dt="2024-08-06T12:10:33.466" v="17" actId="1076"/>
          <ac:spMkLst>
            <pc:docMk/>
            <pc:sldMk cId="656070956" sldId="1196"/>
            <ac:spMk id="7" creationId="{67CD1E6D-4C31-2A7B-6430-E53415DF3C3E}"/>
          </ac:spMkLst>
        </pc:spChg>
        <pc:spChg chg="add del mod">
          <ac:chgData name="Magnus Tränk" userId="73c60b22-ca24-47b0-bd75-dbf2f6fa7bc6" providerId="ADAL" clId="{0BB7F1F9-7288-451C-928F-8A80F1245435}" dt="2024-08-06T12:11:57.942" v="35" actId="478"/>
          <ac:spMkLst>
            <pc:docMk/>
            <pc:sldMk cId="656070956" sldId="1196"/>
            <ac:spMk id="22" creationId="{F411C1F1-230C-BBA8-5D32-ADE4146AEA34}"/>
          </ac:spMkLst>
        </pc:spChg>
        <pc:spChg chg="add mod">
          <ac:chgData name="Magnus Tränk" userId="73c60b22-ca24-47b0-bd75-dbf2f6fa7bc6" providerId="ADAL" clId="{0BB7F1F9-7288-451C-928F-8A80F1245435}" dt="2024-08-06T12:11:14.695" v="25" actId="1076"/>
          <ac:spMkLst>
            <pc:docMk/>
            <pc:sldMk cId="656070956" sldId="1196"/>
            <ac:spMk id="25" creationId="{E2F9C5E6-D233-53C5-6102-59D74DF7844F}"/>
          </ac:spMkLst>
        </pc:spChg>
        <pc:spChg chg="add mod">
          <ac:chgData name="Magnus Tränk" userId="73c60b22-ca24-47b0-bd75-dbf2f6fa7bc6" providerId="ADAL" clId="{0BB7F1F9-7288-451C-928F-8A80F1245435}" dt="2024-08-06T12:11:43.209" v="32" actId="1076"/>
          <ac:spMkLst>
            <pc:docMk/>
            <pc:sldMk cId="656070956" sldId="1196"/>
            <ac:spMk id="30" creationId="{F89CA296-0C5A-40C0-0883-F0169A08B653}"/>
          </ac:spMkLst>
        </pc:spChg>
        <pc:graphicFrameChg chg="ord">
          <ac:chgData name="Magnus Tränk" userId="73c60b22-ca24-47b0-bd75-dbf2f6fa7bc6" providerId="ADAL" clId="{0BB7F1F9-7288-451C-928F-8A80F1245435}" dt="2024-08-06T12:11:55.445" v="34" actId="167"/>
          <ac:graphicFrameMkLst>
            <pc:docMk/>
            <pc:sldMk cId="656070956" sldId="1196"/>
            <ac:graphicFrameMk id="15" creationId="{5DA05161-098C-7433-33A8-86047DC2CCDF}"/>
          </ac:graphicFrameMkLst>
        </pc:graphicFrameChg>
        <pc:graphicFrameChg chg="add mod">
          <ac:chgData name="Magnus Tränk" userId="73c60b22-ca24-47b0-bd75-dbf2f6fa7bc6" providerId="ADAL" clId="{0BB7F1F9-7288-451C-928F-8A80F1245435}" dt="2024-08-06T12:11:21.574" v="28" actId="571"/>
          <ac:graphicFrameMkLst>
            <pc:docMk/>
            <pc:sldMk cId="656070956" sldId="1196"/>
            <ac:graphicFrameMk id="29" creationId="{ACCE5F39-9241-304F-5C00-10B8981C1BEA}"/>
          </ac:graphicFrameMkLst>
        </pc:graphicFrameChg>
        <pc:cxnChg chg="add mod">
          <ac:chgData name="Magnus Tränk" userId="73c60b22-ca24-47b0-bd75-dbf2f6fa7bc6" providerId="ADAL" clId="{0BB7F1F9-7288-451C-928F-8A80F1245435}" dt="2024-08-06T12:10:51.846" v="22" actId="14100"/>
          <ac:cxnSpMkLst>
            <pc:docMk/>
            <pc:sldMk cId="656070956" sldId="1196"/>
            <ac:cxnSpMk id="11" creationId="{77B74561-9A7A-83ED-8269-153421C392AB}"/>
          </ac:cxnSpMkLst>
        </pc:cxnChg>
        <pc:cxnChg chg="add mod">
          <ac:chgData name="Magnus Tränk" userId="73c60b22-ca24-47b0-bd75-dbf2f6fa7bc6" providerId="ADAL" clId="{0BB7F1F9-7288-451C-928F-8A80F1245435}" dt="2024-08-06T12:10:45.315" v="21" actId="14100"/>
          <ac:cxnSpMkLst>
            <pc:docMk/>
            <pc:sldMk cId="656070956" sldId="1196"/>
            <ac:cxnSpMk id="12" creationId="{EF262B63-2ECB-1DF4-1E26-794D760ECAF0}"/>
          </ac:cxnSpMkLst>
        </pc:cxnChg>
        <pc:cxnChg chg="add del mod">
          <ac:chgData name="Magnus Tränk" userId="73c60b22-ca24-47b0-bd75-dbf2f6fa7bc6" providerId="ADAL" clId="{0BB7F1F9-7288-451C-928F-8A80F1245435}" dt="2024-08-06T12:12:00.613" v="37" actId="478"/>
          <ac:cxnSpMkLst>
            <pc:docMk/>
            <pc:sldMk cId="656070956" sldId="1196"/>
            <ac:cxnSpMk id="23" creationId="{39917DF5-E83F-B862-C586-FA74D8E4A38A}"/>
          </ac:cxnSpMkLst>
        </pc:cxnChg>
        <pc:cxnChg chg="add del mod">
          <ac:chgData name="Magnus Tränk" userId="73c60b22-ca24-47b0-bd75-dbf2f6fa7bc6" providerId="ADAL" clId="{0BB7F1F9-7288-451C-928F-8A80F1245435}" dt="2024-08-06T12:11:59.182" v="36" actId="478"/>
          <ac:cxnSpMkLst>
            <pc:docMk/>
            <pc:sldMk cId="656070956" sldId="1196"/>
            <ac:cxnSpMk id="24" creationId="{8FC9359E-0099-9B6D-6629-E6CDE36EB96E}"/>
          </ac:cxnSpMkLst>
        </pc:cxnChg>
        <pc:cxnChg chg="add mod">
          <ac:chgData name="Magnus Tränk" userId="73c60b22-ca24-47b0-bd75-dbf2f6fa7bc6" providerId="ADAL" clId="{0BB7F1F9-7288-451C-928F-8A80F1245435}" dt="2024-08-06T12:11:17.211" v="26" actId="14100"/>
          <ac:cxnSpMkLst>
            <pc:docMk/>
            <pc:sldMk cId="656070956" sldId="1196"/>
            <ac:cxnSpMk id="26" creationId="{9CA45516-A8DF-9B2A-7B74-26A1ACCD0425}"/>
          </ac:cxnSpMkLst>
        </pc:cxnChg>
        <pc:cxnChg chg="add del mod">
          <ac:chgData name="Magnus Tränk" userId="73c60b22-ca24-47b0-bd75-dbf2f6fa7bc6" providerId="ADAL" clId="{0BB7F1F9-7288-451C-928F-8A80F1245435}" dt="2024-08-06T12:11:47.080" v="33" actId="478"/>
          <ac:cxnSpMkLst>
            <pc:docMk/>
            <pc:sldMk cId="656070956" sldId="1196"/>
            <ac:cxnSpMk id="27" creationId="{B4093DD7-11F1-B2A7-C1E6-08697751E0B1}"/>
          </ac:cxnSpMkLst>
        </pc:cxnChg>
      </pc:sldChg>
    </pc:docChg>
  </pc:docChgLst>
  <pc:docChgLst>
    <pc:chgData name="Sorin Surdila" userId="3c491dd2-c0a7-4b20-9961-af3787ca86ee" providerId="ADAL" clId="{DDA1B81A-E637-40B0-92C8-21DB5C5CB73A}"/>
    <pc:docChg chg="undo custSel modSld">
      <pc:chgData name="Sorin Surdila" userId="3c491dd2-c0a7-4b20-9961-af3787ca86ee" providerId="ADAL" clId="{DDA1B81A-E637-40B0-92C8-21DB5C5CB73A}" dt="2024-08-06T15:06:23.858" v="96"/>
      <pc:docMkLst>
        <pc:docMk/>
      </pc:docMkLst>
      <pc:sldChg chg="modSp mod">
        <pc:chgData name="Sorin Surdila" userId="3c491dd2-c0a7-4b20-9961-af3787ca86ee" providerId="ADAL" clId="{DDA1B81A-E637-40B0-92C8-21DB5C5CB73A}" dt="2024-08-06T14:19:38.184" v="92" actId="13926"/>
        <pc:sldMkLst>
          <pc:docMk/>
          <pc:sldMk cId="3330140362" sldId="1198"/>
        </pc:sldMkLst>
        <pc:spChg chg="mod">
          <ac:chgData name="Sorin Surdila" userId="3c491dd2-c0a7-4b20-9961-af3787ca86ee" providerId="ADAL" clId="{DDA1B81A-E637-40B0-92C8-21DB5C5CB73A}" dt="2024-08-06T14:19:38.184" v="92" actId="13926"/>
          <ac:spMkLst>
            <pc:docMk/>
            <pc:sldMk cId="3330140362" sldId="1198"/>
            <ac:spMk id="2" creationId="{7BD1A026-0E44-C89D-DADB-1810D01A9C58}"/>
          </ac:spMkLst>
        </pc:spChg>
      </pc:sldChg>
      <pc:sldChg chg="modCm">
        <pc:chgData name="Sorin Surdila" userId="3c491dd2-c0a7-4b20-9961-af3787ca86ee" providerId="ADAL" clId="{DDA1B81A-E637-40B0-92C8-21DB5C5CB73A}" dt="2024-08-06T15:06:23.858" v="96"/>
        <pc:sldMkLst>
          <pc:docMk/>
          <pc:sldMk cId="206764972" sldId="12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orin Surdila" userId="3c491dd2-c0a7-4b20-9961-af3787ca86ee" providerId="ADAL" clId="{DDA1B81A-E637-40B0-92C8-21DB5C5CB73A}" dt="2024-08-06T15:06:23.858" v="96"/>
              <pc2:cmMkLst xmlns:pc2="http://schemas.microsoft.com/office/powerpoint/2019/9/main/command">
                <pc:docMk/>
                <pc:sldMk cId="206764972" sldId="1204"/>
                <pc2:cmMk id="{F65C8921-5D8A-4B5E-BE5C-A5B835D404B5}"/>
              </pc2:cmMkLst>
              <pc226:cmRplyChg chg="add">
                <pc226:chgData name="Sorin Surdila" userId="3c491dd2-c0a7-4b20-9961-af3787ca86ee" providerId="ADAL" clId="{DDA1B81A-E637-40B0-92C8-21DB5C5CB73A}" dt="2024-08-06T15:06:23.858" v="96"/>
                <pc2:cmRplyMkLst xmlns:pc2="http://schemas.microsoft.com/office/powerpoint/2019/9/main/command">
                  <pc:docMk/>
                  <pc:sldMk cId="206764972" sldId="1204"/>
                  <pc2:cmMk id="{F65C8921-5D8A-4B5E-BE5C-A5B835D404B5}"/>
                  <pc2:cmRplyMk id="{3A7C717B-59D0-4C27-9F6B-816C87BE2C06}"/>
                </pc2:cmRplyMkLst>
              </pc226:cmRplyChg>
            </pc226:cmChg>
          </p:ext>
        </pc:extLst>
      </pc:sldChg>
      <pc:sldChg chg="modSp mod">
        <pc:chgData name="Sorin Surdila" userId="3c491dd2-c0a7-4b20-9961-af3787ca86ee" providerId="ADAL" clId="{DDA1B81A-E637-40B0-92C8-21DB5C5CB73A}" dt="2024-08-06T14:53:29.789" v="95"/>
        <pc:sldMkLst>
          <pc:docMk/>
          <pc:sldMk cId="356232116" sldId="1208"/>
        </pc:sldMkLst>
        <pc:graphicFrameChg chg="mod">
          <ac:chgData name="Sorin Surdila" userId="3c491dd2-c0a7-4b20-9961-af3787ca86ee" providerId="ADAL" clId="{DDA1B81A-E637-40B0-92C8-21DB5C5CB73A}" dt="2024-08-06T14:53:29.789" v="95"/>
          <ac:graphicFrameMkLst>
            <pc:docMk/>
            <pc:sldMk cId="356232116" sldId="1208"/>
            <ac:graphicFrameMk id="7" creationId="{B5374F89-9D48-2720-85F7-94ACBBF23E57}"/>
          </ac:graphicFrameMkLst>
        </pc:graphicFrameChg>
      </pc:sldChg>
    </pc:docChg>
  </pc:docChgLst>
  <pc:docChgLst>
    <pc:chgData name="David Castellanos" userId="c3e3ca41-45fd-4ccb-b2c6-c86be057d51f" providerId="ADAL" clId="{2F6D5365-475D-422C-94F4-9FD7C6F0D1CB}"/>
    <pc:docChg chg="undo custSel modSld">
      <pc:chgData name="David Castellanos" userId="c3e3ca41-45fd-4ccb-b2c6-c86be057d51f" providerId="ADAL" clId="{2F6D5365-475D-422C-94F4-9FD7C6F0D1CB}" dt="2024-08-06T14:45:04.510" v="1061"/>
      <pc:docMkLst>
        <pc:docMk/>
      </pc:docMkLst>
      <pc:sldChg chg="addSp delSp modSp mod">
        <pc:chgData name="David Castellanos" userId="c3e3ca41-45fd-4ccb-b2c6-c86be057d51f" providerId="ADAL" clId="{2F6D5365-475D-422C-94F4-9FD7C6F0D1CB}" dt="2024-08-06T14:39:39.119" v="1056" actId="20577"/>
        <pc:sldMkLst>
          <pc:docMk/>
          <pc:sldMk cId="656070956" sldId="1196"/>
        </pc:sldMkLst>
        <pc:spChg chg="mod">
          <ac:chgData name="David Castellanos" userId="c3e3ca41-45fd-4ccb-b2c6-c86be057d51f" providerId="ADAL" clId="{2F6D5365-475D-422C-94F4-9FD7C6F0D1CB}" dt="2024-08-06T14:39:39.119" v="1056" actId="20577"/>
          <ac:spMkLst>
            <pc:docMk/>
            <pc:sldMk cId="656070956" sldId="1196"/>
            <ac:spMk id="5" creationId="{ACB9EBA9-15AE-128B-20F7-C1161B376F00}"/>
          </ac:spMkLst>
        </pc:spChg>
        <pc:spChg chg="mod">
          <ac:chgData name="David Castellanos" userId="c3e3ca41-45fd-4ccb-b2c6-c86be057d51f" providerId="ADAL" clId="{2F6D5365-475D-422C-94F4-9FD7C6F0D1CB}" dt="2024-08-06T14:20:44.396" v="300" actId="1036"/>
          <ac:spMkLst>
            <pc:docMk/>
            <pc:sldMk cId="656070956" sldId="1196"/>
            <ac:spMk id="7" creationId="{67CD1E6D-4C31-2A7B-6430-E53415DF3C3E}"/>
          </ac:spMkLst>
        </pc:spChg>
        <pc:spChg chg="mod">
          <ac:chgData name="David Castellanos" userId="c3e3ca41-45fd-4ccb-b2c6-c86be057d51f" providerId="ADAL" clId="{2F6D5365-475D-422C-94F4-9FD7C6F0D1CB}" dt="2024-08-06T14:14:11.101" v="36" actId="14100"/>
          <ac:spMkLst>
            <pc:docMk/>
            <pc:sldMk cId="656070956" sldId="1196"/>
            <ac:spMk id="25" creationId="{E2F9C5E6-D233-53C5-6102-59D74DF7844F}"/>
          </ac:spMkLst>
        </pc:spChg>
        <pc:spChg chg="add mod">
          <ac:chgData name="David Castellanos" userId="c3e3ca41-45fd-4ccb-b2c6-c86be057d51f" providerId="ADAL" clId="{2F6D5365-475D-422C-94F4-9FD7C6F0D1CB}" dt="2024-08-06T14:19:00.910" v="105" actId="1076"/>
          <ac:spMkLst>
            <pc:docMk/>
            <pc:sldMk cId="656070956" sldId="1196"/>
            <ac:spMk id="28" creationId="{ABD4A8A8-5F96-4140-BE8B-89DC514DA7A6}"/>
          </ac:spMkLst>
        </pc:spChg>
        <pc:spChg chg="mod">
          <ac:chgData name="David Castellanos" userId="c3e3ca41-45fd-4ccb-b2c6-c86be057d51f" providerId="ADAL" clId="{2F6D5365-475D-422C-94F4-9FD7C6F0D1CB}" dt="2024-08-06T14:17:14.162" v="84" actId="1076"/>
          <ac:spMkLst>
            <pc:docMk/>
            <pc:sldMk cId="656070956" sldId="1196"/>
            <ac:spMk id="30" creationId="{F89CA296-0C5A-40C0-0883-F0169A08B653}"/>
          </ac:spMkLst>
        </pc:spChg>
        <pc:graphicFrameChg chg="mod">
          <ac:chgData name="David Castellanos" userId="c3e3ca41-45fd-4ccb-b2c6-c86be057d51f" providerId="ADAL" clId="{2F6D5365-475D-422C-94F4-9FD7C6F0D1CB}" dt="2024-08-06T14:17:05.879" v="83"/>
          <ac:graphicFrameMkLst>
            <pc:docMk/>
            <pc:sldMk cId="656070956" sldId="1196"/>
            <ac:graphicFrameMk id="19" creationId="{657B607E-11BB-7D8B-9B23-0A2A0F27EEEF}"/>
          </ac:graphicFrameMkLst>
        </pc:graphicFrameChg>
        <pc:cxnChg chg="add mod">
          <ac:chgData name="David Castellanos" userId="c3e3ca41-45fd-4ccb-b2c6-c86be057d51f" providerId="ADAL" clId="{2F6D5365-475D-422C-94F4-9FD7C6F0D1CB}" dt="2024-08-06T14:17:22.995" v="86" actId="1076"/>
          <ac:cxnSpMkLst>
            <pc:docMk/>
            <pc:sldMk cId="656070956" sldId="1196"/>
            <ac:cxnSpMk id="9" creationId="{FBEFEE86-C7E3-5273-7F5E-686A29D6C88B}"/>
          </ac:cxnSpMkLst>
        </pc:cxnChg>
        <pc:cxnChg chg="mod">
          <ac:chgData name="David Castellanos" userId="c3e3ca41-45fd-4ccb-b2c6-c86be057d51f" providerId="ADAL" clId="{2F6D5365-475D-422C-94F4-9FD7C6F0D1CB}" dt="2024-08-06T14:20:54.112" v="302" actId="14100"/>
          <ac:cxnSpMkLst>
            <pc:docMk/>
            <pc:sldMk cId="656070956" sldId="1196"/>
            <ac:cxnSpMk id="11" creationId="{77B74561-9A7A-83ED-8269-153421C392AB}"/>
          </ac:cxnSpMkLst>
        </pc:cxnChg>
        <pc:cxnChg chg="mod">
          <ac:chgData name="David Castellanos" userId="c3e3ca41-45fd-4ccb-b2c6-c86be057d51f" providerId="ADAL" clId="{2F6D5365-475D-422C-94F4-9FD7C6F0D1CB}" dt="2024-08-06T14:20:51.343" v="301" actId="14100"/>
          <ac:cxnSpMkLst>
            <pc:docMk/>
            <pc:sldMk cId="656070956" sldId="1196"/>
            <ac:cxnSpMk id="12" creationId="{EF262B63-2ECB-1DF4-1E26-794D760ECAF0}"/>
          </ac:cxnSpMkLst>
        </pc:cxnChg>
        <pc:cxnChg chg="add del mod">
          <ac:chgData name="David Castellanos" userId="c3e3ca41-45fd-4ccb-b2c6-c86be057d51f" providerId="ADAL" clId="{2F6D5365-475D-422C-94F4-9FD7C6F0D1CB}" dt="2024-08-06T14:17:33.794" v="89" actId="478"/>
          <ac:cxnSpMkLst>
            <pc:docMk/>
            <pc:sldMk cId="656070956" sldId="1196"/>
            <ac:cxnSpMk id="13" creationId="{0C38792C-39EE-69EB-BACA-F12CC93B9FF8}"/>
          </ac:cxnSpMkLst>
        </pc:cxnChg>
        <pc:cxnChg chg="add mod">
          <ac:chgData name="David Castellanos" userId="c3e3ca41-45fd-4ccb-b2c6-c86be057d51f" providerId="ADAL" clId="{2F6D5365-475D-422C-94F4-9FD7C6F0D1CB}" dt="2024-08-06T14:18:10.045" v="97" actId="693"/>
          <ac:cxnSpMkLst>
            <pc:docMk/>
            <pc:sldMk cId="656070956" sldId="1196"/>
            <ac:cxnSpMk id="20" creationId="{28420209-2E59-C593-3DF0-33A2112FA1B9}"/>
          </ac:cxnSpMkLst>
        </pc:cxnChg>
      </pc:sldChg>
      <pc:sldChg chg="modSp mod addCm">
        <pc:chgData name="David Castellanos" userId="c3e3ca41-45fd-4ccb-b2c6-c86be057d51f" providerId="ADAL" clId="{2F6D5365-475D-422C-94F4-9FD7C6F0D1CB}" dt="2024-08-06T14:41:07.448" v="1057"/>
        <pc:sldMkLst>
          <pc:docMk/>
          <pc:sldMk cId="3330140362" sldId="1198"/>
        </pc:sldMkLst>
        <pc:spChg chg="mod">
          <ac:chgData name="David Castellanos" userId="c3e3ca41-45fd-4ccb-b2c6-c86be057d51f" providerId="ADAL" clId="{2F6D5365-475D-422C-94F4-9FD7C6F0D1CB}" dt="2024-08-06T14:37:51.522" v="980" actId="20577"/>
          <ac:spMkLst>
            <pc:docMk/>
            <pc:sldMk cId="3330140362" sldId="1198"/>
            <ac:spMk id="2" creationId="{7BD1A026-0E44-C89D-DADB-1810D01A9C5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Castellanos" userId="c3e3ca41-45fd-4ccb-b2c6-c86be057d51f" providerId="ADAL" clId="{2F6D5365-475D-422C-94F4-9FD7C6F0D1CB}" dt="2024-08-06T14:41:07.448" v="1057"/>
              <pc2:cmMkLst xmlns:pc2="http://schemas.microsoft.com/office/powerpoint/2019/9/main/command">
                <pc:docMk/>
                <pc:sldMk cId="3330140362" sldId="1198"/>
                <pc2:cmMk id="{0E9F97C0-9037-4903-B1F9-11B9444FEEC6}"/>
              </pc2:cmMkLst>
            </pc226:cmChg>
          </p:ext>
        </pc:extLst>
      </pc:sldChg>
      <pc:sldChg chg="mod modShow addCm">
        <pc:chgData name="David Castellanos" userId="c3e3ca41-45fd-4ccb-b2c6-c86be057d51f" providerId="ADAL" clId="{2F6D5365-475D-422C-94F4-9FD7C6F0D1CB}" dt="2024-08-06T14:45:04.510" v="1061"/>
        <pc:sldMkLst>
          <pc:docMk/>
          <pc:sldMk cId="3802644714" sldId="11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Castellanos" userId="c3e3ca41-45fd-4ccb-b2c6-c86be057d51f" providerId="ADAL" clId="{2F6D5365-475D-422C-94F4-9FD7C6F0D1CB}" dt="2024-08-06T14:45:04.510" v="1061"/>
              <pc2:cmMkLst xmlns:pc2="http://schemas.microsoft.com/office/powerpoint/2019/9/main/command">
                <pc:docMk/>
                <pc:sldMk cId="3802644714" sldId="1199"/>
                <pc2:cmMk id="{D6A55F8D-A995-4D71-BCFB-7F702DEB491A}"/>
              </pc2:cmMkLst>
            </pc226:cmChg>
          </p:ext>
        </pc:extLst>
      </pc:sldChg>
      <pc:sldChg chg="addCm">
        <pc:chgData name="David Castellanos" userId="c3e3ca41-45fd-4ccb-b2c6-c86be057d51f" providerId="ADAL" clId="{2F6D5365-475D-422C-94F4-9FD7C6F0D1CB}" dt="2024-08-06T14:41:41.457" v="1058"/>
        <pc:sldMkLst>
          <pc:docMk/>
          <pc:sldMk cId="206764972" sldId="12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Castellanos" userId="c3e3ca41-45fd-4ccb-b2c6-c86be057d51f" providerId="ADAL" clId="{2F6D5365-475D-422C-94F4-9FD7C6F0D1CB}" dt="2024-08-06T14:41:41.457" v="1058"/>
              <pc2:cmMkLst xmlns:pc2="http://schemas.microsoft.com/office/powerpoint/2019/9/main/command">
                <pc:docMk/>
                <pc:sldMk cId="206764972" sldId="1204"/>
                <pc2:cmMk id="{F65C8921-5D8A-4B5E-BE5C-A5B835D404B5}"/>
              </pc2:cmMkLst>
            </pc226:cmChg>
          </p:ext>
        </pc:extLst>
      </pc:sldChg>
      <pc:sldChg chg="addSp delSp modSp mod addCm">
        <pc:chgData name="David Castellanos" userId="c3e3ca41-45fd-4ccb-b2c6-c86be057d51f" providerId="ADAL" clId="{2F6D5365-475D-422C-94F4-9FD7C6F0D1CB}" dt="2024-08-06T14:43:13.358" v="1059"/>
        <pc:sldMkLst>
          <pc:docMk/>
          <pc:sldMk cId="356232116" sldId="1208"/>
        </pc:sldMkLst>
        <pc:spChg chg="add mod">
          <ac:chgData name="David Castellanos" userId="c3e3ca41-45fd-4ccb-b2c6-c86be057d51f" providerId="ADAL" clId="{2F6D5365-475D-422C-94F4-9FD7C6F0D1CB}" dt="2024-08-06T14:28:22.613" v="547" actId="1076"/>
          <ac:spMkLst>
            <pc:docMk/>
            <pc:sldMk cId="356232116" sldId="1208"/>
            <ac:spMk id="5" creationId="{F733E4BB-6FFC-3868-9497-431691A14D37}"/>
          </ac:spMkLst>
        </pc:spChg>
        <pc:spChg chg="add del mod">
          <ac:chgData name="David Castellanos" userId="c3e3ca41-45fd-4ccb-b2c6-c86be057d51f" providerId="ADAL" clId="{2F6D5365-475D-422C-94F4-9FD7C6F0D1CB}" dt="2024-08-06T14:28:23.209" v="549"/>
          <ac:spMkLst>
            <pc:docMk/>
            <pc:sldMk cId="356232116" sldId="1208"/>
            <ac:spMk id="17" creationId="{5F1A6661-8E3A-D025-A849-7DFB97E7EE24}"/>
          </ac:spMkLst>
        </pc:spChg>
        <pc:spChg chg="add mod">
          <ac:chgData name="David Castellanos" userId="c3e3ca41-45fd-4ccb-b2c6-c86be057d51f" providerId="ADAL" clId="{2F6D5365-475D-422C-94F4-9FD7C6F0D1CB}" dt="2024-08-06T14:28:05.895" v="537" actId="1076"/>
          <ac:spMkLst>
            <pc:docMk/>
            <pc:sldMk cId="356232116" sldId="1208"/>
            <ac:spMk id="22" creationId="{6AD157CD-6335-CA8F-3A57-FEB2FB273035}"/>
          </ac:spMkLst>
        </pc:spChg>
        <pc:cxnChg chg="add mod">
          <ac:chgData name="David Castellanos" userId="c3e3ca41-45fd-4ccb-b2c6-c86be057d51f" providerId="ADAL" clId="{2F6D5365-475D-422C-94F4-9FD7C6F0D1CB}" dt="2024-08-06T14:28:23.209" v="548" actId="47"/>
          <ac:cxnSpMkLst>
            <pc:docMk/>
            <pc:sldMk cId="356232116" sldId="1208"/>
            <ac:cxnSpMk id="2" creationId="{9EB1A6E3-8059-77CC-1A6E-8B059A4113CB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Castellanos" userId="c3e3ca41-45fd-4ccb-b2c6-c86be057d51f" providerId="ADAL" clId="{2F6D5365-475D-422C-94F4-9FD7C6F0D1CB}" dt="2024-08-06T14:43:13.358" v="1059"/>
              <pc2:cmMkLst xmlns:pc2="http://schemas.microsoft.com/office/powerpoint/2019/9/main/command">
                <pc:docMk/>
                <pc:sldMk cId="356232116" sldId="1208"/>
                <pc2:cmMk id="{0EB11505-F21F-4B6C-953B-8521B4445734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414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684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80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0007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0046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7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63CA68-B42A-07E6-E9ED-09CA251C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33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499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57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50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99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55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49" y="73025"/>
            <a:ext cx="3838575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#62</a:t>
            </a:r>
          </a:p>
          <a:p>
            <a:pPr eaLnBrk="1" hangingPunct="1">
              <a:defRPr/>
            </a:pPr>
            <a:r>
              <a:rPr lang="en-IN" altLang="en-US" sz="1200" b="1" dirty="0">
                <a:latin typeface="Arial "/>
              </a:rPr>
              <a:t>Maastricht, Netherlands, 19</a:t>
            </a:r>
            <a:r>
              <a:rPr lang="en-IN" altLang="en-US" sz="1200" b="1" baseline="30000" dirty="0">
                <a:latin typeface="Arial "/>
              </a:rPr>
              <a:t>th</a:t>
            </a:r>
            <a:r>
              <a:rPr lang="en-IN" altLang="en-US" sz="1200" b="1" dirty="0">
                <a:latin typeface="Arial "/>
              </a:rPr>
              <a:t> - 23</a:t>
            </a:r>
            <a:r>
              <a:rPr lang="en-IN" altLang="en-US" sz="1200" b="1" baseline="30000" dirty="0">
                <a:latin typeface="Arial "/>
              </a:rPr>
              <a:t>rd</a:t>
            </a:r>
            <a:r>
              <a:rPr lang="en-IN" altLang="en-US" sz="1200" b="1" dirty="0">
                <a:latin typeface="Arial "/>
              </a:rPr>
              <a:t> August 2024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55399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/>
              <a:t>S6-243117 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0992-8EE2-4E9A-AFFD-677F4AE8D509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E1ECD-22FF-4247-AD91-9F6445F0A6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85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65" r:id="rId1"/>
    <p:sldLayoutId id="2147485166" r:id="rId2"/>
    <p:sldLayoutId id="2147485167" r:id="rId3"/>
    <p:sldLayoutId id="2147485168" r:id="rId4"/>
    <p:sldLayoutId id="2147485169" r:id="rId5"/>
    <p:sldLayoutId id="2147485170" r:id="rId6"/>
    <p:sldLayoutId id="2147485171" r:id="rId7"/>
    <p:sldLayoutId id="2147485172" r:id="rId8"/>
    <p:sldLayoutId id="2147485173" r:id="rId9"/>
    <p:sldLayoutId id="2147485174" r:id="rId10"/>
    <p:sldLayoutId id="21474851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9" y="1709738"/>
            <a:ext cx="9674601" cy="2852737"/>
          </a:xfrm>
        </p:spPr>
        <p:txBody>
          <a:bodyPr/>
          <a:lstStyle/>
          <a:p>
            <a:pPr eaLnBrk="1" hangingPunct="1"/>
            <a:r>
              <a:rPr lang="en-GB" altLang="en-US" sz="4800" dirty="0"/>
              <a:t>MC services over satellite access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58240" y="5329628"/>
            <a:ext cx="7886700" cy="74460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1800"/>
              <a:t>Ericsson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94C66AD-C8C7-590F-7B49-0BCEF00D8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25" y="676078"/>
            <a:ext cx="9821164" cy="598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3841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168578-D7FD-ACEB-889B-B3B9ABEA3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676" y="563358"/>
            <a:ext cx="10543534" cy="612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548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0FA51DA-F9DA-C5FC-7006-71893037F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13" y="50545"/>
            <a:ext cx="8329832" cy="66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8909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C4115-4902-CFAF-EAEE-2E370843D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accept the presence status as a possible solution and improve it in the next meeting?</a:t>
            </a:r>
          </a:p>
          <a:p>
            <a:r>
              <a:rPr lang="en-US" dirty="0"/>
              <a:t>Interesting companies bring other appropriate solution</a:t>
            </a:r>
          </a:p>
          <a:p>
            <a:r>
              <a:rPr lang="en-US" dirty="0"/>
              <a:t>If no solutions get agreed in the satellite study, the same discussions continue in the IOPS study</a:t>
            </a:r>
          </a:p>
          <a:p>
            <a:r>
              <a:rPr lang="en-US" dirty="0"/>
              <a:t>Overall evaluation and conclusion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136E61-7F52-5D8A-B086-04E684A8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next?</a:t>
            </a:r>
          </a:p>
        </p:txBody>
      </p:sp>
    </p:spTree>
    <p:extLst>
      <p:ext uri="{BB962C8B-B14F-4D97-AF65-F5344CB8AC3E}">
        <p14:creationId xmlns:p14="http://schemas.microsoft.com/office/powerpoint/2010/main" val="299741824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9216166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679a257e-872f-4c98-9e8a-0a9c104f72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280d8efa-eff2-4910-88d2-79ca146720c4"/>
    <ds:schemaRef ds:uri="679a257e-872f-4c98-9e8a-0a9c104f72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13140</TotalTime>
  <Words>61</Words>
  <Application>Microsoft Office PowerPoint</Application>
  <PresentationFormat>Widescreen</PresentationFormat>
  <Paragraphs>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Times New Roman</vt:lpstr>
      <vt:lpstr>Office Theme</vt:lpstr>
      <vt:lpstr>Custom Design</vt:lpstr>
      <vt:lpstr>MC services over satellite access</vt:lpstr>
      <vt:lpstr>PowerPoint Presentation</vt:lpstr>
      <vt:lpstr>PowerPoint Presentation</vt:lpstr>
      <vt:lpstr>PowerPoint Presentation</vt:lpstr>
      <vt:lpstr>What to do next?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Ericsson_R1</cp:lastModifiedBy>
  <cp:revision>9</cp:revision>
  <dcterms:created xsi:type="dcterms:W3CDTF">2010-02-05T13:52:04Z</dcterms:created>
  <dcterms:modified xsi:type="dcterms:W3CDTF">2024-08-21T06:00:45Z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