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6" r:id="rId7"/>
    <p:sldId id="364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47" d="100"/>
          <a:sy n="147" d="100"/>
        </p:scale>
        <p:origin x="287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Di Lallo" userId="cf4ab1a0-60fb-45ff-ab93-e26d68a0088b" providerId="ADAL" clId="{6CED35B6-5704-47FE-9FDD-67149E37DF6F}"/>
    <pc:docChg chg="undo redo custSel modSld">
      <pc:chgData name="Kevin Di Lallo" userId="cf4ab1a0-60fb-45ff-ab93-e26d68a0088b" providerId="ADAL" clId="{6CED35B6-5704-47FE-9FDD-67149E37DF6F}" dt="2024-11-06T22:57:40.829" v="73" actId="20577"/>
      <pc:docMkLst>
        <pc:docMk/>
      </pc:docMkLst>
      <pc:sldChg chg="modSp mod">
        <pc:chgData name="Kevin Di Lallo" userId="cf4ab1a0-60fb-45ff-ab93-e26d68a0088b" providerId="ADAL" clId="{6CED35B6-5704-47FE-9FDD-67149E37DF6F}" dt="2024-11-06T22:57:40.829" v="73" actId="20577"/>
        <pc:sldMkLst>
          <pc:docMk/>
          <pc:sldMk cId="0" sldId="341"/>
        </pc:sldMkLst>
        <pc:spChg chg="mod">
          <ac:chgData name="Kevin Di Lallo" userId="cf4ab1a0-60fb-45ff-ab93-e26d68a0088b" providerId="ADAL" clId="{6CED35B6-5704-47FE-9FDD-67149E37DF6F}" dt="2024-11-06T22:57:06.197" v="19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Kevin Di Lallo" userId="cf4ab1a0-60fb-45ff-ab93-e26d68a0088b" providerId="ADAL" clId="{6CED35B6-5704-47FE-9FDD-67149E37DF6F}" dt="2024-11-06T22:57:40.829" v="73" actId="20577"/>
          <ac:spMkLst>
            <pc:docMk/>
            <pc:sldMk cId="0" sldId="341"/>
            <ac:spMk id="5123" creationId="{9FAD3684-801E-4E1E-85EB-F5F3E5D37277}"/>
          </ac:spMkLst>
        </pc:spChg>
      </pc:sldChg>
    </pc:docChg>
  </pc:docChgLst>
  <pc:docChgLst>
    <pc:chgData name="Michel Roy" userId="04a36d36-45cf-4261-bfda-08aa8608c6ba" providerId="ADAL" clId="{279AA127-8E8A-415D-A0C9-C9BFFB03B8FE}"/>
    <pc:docChg chg="undo custSel modSld sldOrd">
      <pc:chgData name="Michel Roy" userId="04a36d36-45cf-4261-bfda-08aa8608c6ba" providerId="ADAL" clId="{279AA127-8E8A-415D-A0C9-C9BFFB03B8FE}" dt="2024-11-11T16:11:48.686" v="1158" actId="20577"/>
      <pc:docMkLst>
        <pc:docMk/>
      </pc:docMkLst>
      <pc:sldChg chg="modSp mod">
        <pc:chgData name="Michel Roy" userId="04a36d36-45cf-4261-bfda-08aa8608c6ba" providerId="ADAL" clId="{279AA127-8E8A-415D-A0C9-C9BFFB03B8FE}" dt="2024-11-11T16:11:48.686" v="1158" actId="20577"/>
        <pc:sldMkLst>
          <pc:docMk/>
          <pc:sldMk cId="0" sldId="363"/>
        </pc:sldMkLst>
        <pc:spChg chg="mod">
          <ac:chgData name="Michel Roy" userId="04a36d36-45cf-4261-bfda-08aa8608c6ba" providerId="ADAL" clId="{279AA127-8E8A-415D-A0C9-C9BFFB03B8FE}" dt="2024-11-11T16:11:48.686" v="1158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Michel Roy" userId="04a36d36-45cf-4261-bfda-08aa8608c6ba" providerId="ADAL" clId="{279AA127-8E8A-415D-A0C9-C9BFFB03B8FE}" dt="2024-11-11T16:07:53.966" v="1032" actId="20577"/>
        <pc:sldMkLst>
          <pc:docMk/>
          <pc:sldMk cId="0" sldId="364"/>
        </pc:sldMkLst>
        <pc:spChg chg="mod">
          <ac:chgData name="Michel Roy" userId="04a36d36-45cf-4261-bfda-08aa8608c6ba" providerId="ADAL" clId="{279AA127-8E8A-415D-A0C9-C9BFFB03B8FE}" dt="2024-11-11T15:53:49.464" v="141" actId="6549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Michel Roy" userId="04a36d36-45cf-4261-bfda-08aa8608c6ba" providerId="ADAL" clId="{279AA127-8E8A-415D-A0C9-C9BFFB03B8FE}" dt="2024-11-11T16:07:53.966" v="1032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Michel Roy" userId="04a36d36-45cf-4261-bfda-08aa8608c6ba" providerId="ADAL" clId="{279AA127-8E8A-415D-A0C9-C9BFFB03B8FE}" dt="2024-11-11T16:11:35.157" v="1157" actId="255"/>
        <pc:sldMkLst>
          <pc:docMk/>
          <pc:sldMk cId="0" sldId="365"/>
        </pc:sldMkLst>
        <pc:spChg chg="mod">
          <ac:chgData name="Michel Roy" userId="04a36d36-45cf-4261-bfda-08aa8608c6ba" providerId="ADAL" clId="{279AA127-8E8A-415D-A0C9-C9BFFB03B8FE}" dt="2024-11-11T16:11:35.157" v="1157" actId="255"/>
          <ac:spMkLst>
            <pc:docMk/>
            <pc:sldMk cId="0" sldId="365"/>
            <ac:spMk id="8195" creationId="{A955EC6E-B2A1-4AA5-9F6A-E317D7FE324C}"/>
          </ac:spMkLst>
        </pc:spChg>
      </pc:sldChg>
      <pc:sldChg chg="modSp mod ord">
        <pc:chgData name="Michel Roy" userId="04a36d36-45cf-4261-bfda-08aa8608c6ba" providerId="ADAL" clId="{279AA127-8E8A-415D-A0C9-C9BFFB03B8FE}" dt="2024-11-11T16:09:05.265" v="1079" actId="6549"/>
        <pc:sldMkLst>
          <pc:docMk/>
          <pc:sldMk cId="3682225845" sldId="366"/>
        </pc:sldMkLst>
        <pc:spChg chg="mod">
          <ac:chgData name="Michel Roy" userId="04a36d36-45cf-4261-bfda-08aa8608c6ba" providerId="ADAL" clId="{279AA127-8E8A-415D-A0C9-C9BFFB03B8FE}" dt="2024-11-11T15:52:48.659" v="107" actId="20577"/>
          <ac:spMkLst>
            <pc:docMk/>
            <pc:sldMk cId="3682225845" sldId="366"/>
            <ac:spMk id="7170" creationId="{3794A7AC-F975-4B82-9FCA-9C67ECE03726}"/>
          </ac:spMkLst>
        </pc:spChg>
        <pc:spChg chg="mod">
          <ac:chgData name="Michel Roy" userId="04a36d36-45cf-4261-bfda-08aa8608c6ba" providerId="ADAL" clId="{279AA127-8E8A-415D-A0C9-C9BFFB03B8FE}" dt="2024-11-11T16:09:05.265" v="1079" actId="6549"/>
          <ac:spMkLst>
            <pc:docMk/>
            <pc:sldMk cId="3682225845" sldId="366"/>
            <ac:spMk id="7171" creationId="{8B215120-9330-4C24-86C0-93DB3C460B0D}"/>
          </ac:spMkLst>
        </pc:spChg>
      </pc:sldChg>
    </pc:docChg>
  </pc:docChgLst>
  <pc:docChgLst>
    <pc:chgData name="Kevin Di Lallo" userId="cf4ab1a0-60fb-45ff-ab93-e26d68a0088b" providerId="ADAL" clId="{33566289-8CF4-4EEA-AAD3-47CB7C6458ED}"/>
    <pc:docChg chg="undo custSel modSld modMainMaster">
      <pc:chgData name="Kevin Di Lallo" userId="cf4ab1a0-60fb-45ff-ab93-e26d68a0088b" providerId="ADAL" clId="{33566289-8CF4-4EEA-AAD3-47CB7C6458ED}" dt="2024-11-11T15:17:20.850" v="18" actId="20577"/>
      <pc:docMkLst>
        <pc:docMk/>
      </pc:docMkLst>
      <pc:sldChg chg="modSp mod modShow chgLayout">
        <pc:chgData name="Kevin Di Lallo" userId="cf4ab1a0-60fb-45ff-ab93-e26d68a0088b" providerId="ADAL" clId="{33566289-8CF4-4EEA-AAD3-47CB7C6458ED}" dt="2024-11-11T15:12:52.233" v="3" actId="729"/>
        <pc:sldMkLst>
          <pc:docMk/>
          <pc:sldMk cId="0" sldId="341"/>
        </pc:sldMkLst>
        <pc:spChg chg="mod ord">
          <ac:chgData name="Kevin Di Lallo" userId="cf4ab1a0-60fb-45ff-ab93-e26d68a0088b" providerId="ADAL" clId="{33566289-8CF4-4EEA-AAD3-47CB7C6458ED}" dt="2024-11-11T15:10:46.717" v="1" actId="700"/>
          <ac:spMkLst>
            <pc:docMk/>
            <pc:sldMk cId="0" sldId="341"/>
            <ac:spMk id="5122" creationId="{6BFCA172-672F-4297-B767-9F7EDE373FA1}"/>
          </ac:spMkLst>
        </pc:spChg>
        <pc:spChg chg="mod ord">
          <ac:chgData name="Kevin Di Lallo" userId="cf4ab1a0-60fb-45ff-ab93-e26d68a0088b" providerId="ADAL" clId="{33566289-8CF4-4EEA-AAD3-47CB7C6458ED}" dt="2024-11-11T15:10:46.717" v="1" actId="700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Kevin Di Lallo" userId="cf4ab1a0-60fb-45ff-ab93-e26d68a0088b" providerId="ADAL" clId="{33566289-8CF4-4EEA-AAD3-47CB7C6458ED}" dt="2024-11-11T15:14:41.529" v="12" actId="20577"/>
        <pc:sldMkLst>
          <pc:docMk/>
          <pc:sldMk cId="0" sldId="365"/>
        </pc:sldMkLst>
        <pc:spChg chg="mod">
          <ac:chgData name="Kevin Di Lallo" userId="cf4ab1a0-60fb-45ff-ab93-e26d68a0088b" providerId="ADAL" clId="{33566289-8CF4-4EEA-AAD3-47CB7C6458ED}" dt="2024-11-11T15:14:41.529" v="12" actId="20577"/>
          <ac:spMkLst>
            <pc:docMk/>
            <pc:sldMk cId="0" sldId="365"/>
            <ac:spMk id="8195" creationId="{A955EC6E-B2A1-4AA5-9F6A-E317D7FE324C}"/>
          </ac:spMkLst>
        </pc:spChg>
      </pc:sldChg>
      <pc:sldMasterChg chg="modSp mod">
        <pc:chgData name="Kevin Di Lallo" userId="cf4ab1a0-60fb-45ff-ab93-e26d68a0088b" providerId="ADAL" clId="{33566289-8CF4-4EEA-AAD3-47CB7C6458ED}" dt="2024-11-11T15:17:20.850" v="18" actId="20577"/>
        <pc:sldMasterMkLst>
          <pc:docMk/>
          <pc:sldMasterMk cId="0" sldId="2147485146"/>
        </pc:sldMasterMkLst>
        <pc:spChg chg="mod">
          <ac:chgData name="Kevin Di Lallo" userId="cf4ab1a0-60fb-45ff-ab93-e26d68a0088b" providerId="ADAL" clId="{33566289-8CF4-4EEA-AAD3-47CB7C6458ED}" dt="2024-11-11T15:17:20.850" v="18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#64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Orlando, USA, 18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November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S6-245075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SM Service Discovery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Michel Roy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InterDigital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Introduction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TS 23.437 v0.3.0 has the following EN in clause </a:t>
            </a:r>
            <a:r>
              <a:rPr lang="en-US" altLang="en-US" sz="2400" i="1" dirty="0"/>
              <a:t>9.6.5 – SM service discovery</a:t>
            </a:r>
          </a:p>
          <a:p>
            <a:pPr marL="18034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Editor’s Note: Whether the SM service discovery procedure is defined in 3GPP TS 23.437 and whether CAPIF API discovery filters in 3GPP TS 23.222 [7] can be enhanced to support discovery of an API provider with specific spatial map coverage is FFS.</a:t>
            </a:r>
            <a:endParaRPr lang="en-US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en-US" sz="2400"/>
          </a:p>
          <a:p>
            <a:r>
              <a:rPr lang="en-US" altLang="en-US" sz="2400"/>
              <a:t>2 </a:t>
            </a:r>
            <a:r>
              <a:rPr lang="en-US" altLang="en-US" sz="2400" dirty="0"/>
              <a:t>options are proposed to resolve this EN :</a:t>
            </a:r>
          </a:p>
          <a:p>
            <a:pPr lvl="1"/>
            <a:r>
              <a:rPr lang="en-US" altLang="en-US" sz="2000" dirty="0"/>
              <a:t>OPTION #1 –SM service discovery via SEAL SM</a:t>
            </a:r>
          </a:p>
          <a:p>
            <a:pPr lvl="1"/>
            <a:r>
              <a:rPr lang="en-US" altLang="en-US" sz="2000" dirty="0"/>
              <a:t>OPTION #2 – SM service discovery via CAPIF</a:t>
            </a:r>
          </a:p>
          <a:p>
            <a:pPr lvl="1"/>
            <a:endParaRPr lang="en-US" altLang="en-US" sz="2000" dirty="0"/>
          </a:p>
          <a:p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OPTION #1 –SEAL SM procedure via SEAL SM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Related contribution </a:t>
            </a:r>
            <a:r>
              <a:rPr lang="en-US" altLang="en-US" sz="2400" dirty="0">
                <a:sym typeface="Wingdings" panose="05000000000000000000" pitchFamily="2" charset="2"/>
              </a:rPr>
              <a:t> </a:t>
            </a:r>
            <a:r>
              <a:rPr lang="en-US" altLang="en-US" sz="2400" dirty="0"/>
              <a:t>S6-245076</a:t>
            </a:r>
          </a:p>
          <a:p>
            <a:r>
              <a:rPr lang="en-US" altLang="en-US" sz="2400" dirty="0"/>
              <a:t>Proposal:</a:t>
            </a:r>
          </a:p>
          <a:p>
            <a:pPr lvl="1"/>
            <a:r>
              <a:rPr lang="en-US" altLang="en-US" sz="2000" dirty="0"/>
              <a:t>Add SEAL SM procedure for SM service discovery</a:t>
            </a:r>
          </a:p>
          <a:p>
            <a:pPr lvl="1"/>
            <a:r>
              <a:rPr lang="en-US" altLang="en-US" sz="2000" dirty="0"/>
              <a:t>SEAL SM server uses the </a:t>
            </a:r>
            <a:r>
              <a:rPr lang="en-US" altLang="en-US" sz="2000" b="1" dirty="0"/>
              <a:t>area of interest</a:t>
            </a:r>
            <a:r>
              <a:rPr lang="en-US" altLang="en-US" sz="2000" dirty="0"/>
              <a:t> in the discovery request to identify SM services with </a:t>
            </a:r>
            <a:r>
              <a:rPr lang="en-US" altLang="en-US" sz="2000" b="1" dirty="0"/>
              <a:t>spatial map coverage areas </a:t>
            </a:r>
            <a:r>
              <a:rPr lang="en-US" altLang="en-US" sz="2000" dirty="0"/>
              <a:t>that include the requested area of interest</a:t>
            </a:r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Notes:</a:t>
            </a:r>
          </a:p>
          <a:p>
            <a:pPr lvl="1"/>
            <a:r>
              <a:rPr lang="en-US" altLang="en-US" sz="2000" dirty="0"/>
              <a:t>This approach is similar to service discovery procedures defined in other SA6 services, such as EAS discovery for example.</a:t>
            </a:r>
          </a:p>
          <a:p>
            <a:pPr lvl="1"/>
            <a:r>
              <a:rPr lang="en-US" altLang="en-US" sz="2000" dirty="0"/>
              <a:t>This approach does not exclude discovery of the service API via CAPIF.</a:t>
            </a:r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68222584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OPTION #2 – SEAL SM discovery via CAPIF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Related contribution </a:t>
            </a:r>
            <a:r>
              <a:rPr lang="en-US" altLang="en-US" sz="2400" dirty="0">
                <a:sym typeface="Wingdings" panose="05000000000000000000" pitchFamily="2" charset="2"/>
              </a:rPr>
              <a:t> </a:t>
            </a:r>
            <a:r>
              <a:rPr lang="en-US" altLang="en-US" sz="2400" dirty="0"/>
              <a:t>S6-245077</a:t>
            </a:r>
          </a:p>
          <a:p>
            <a:r>
              <a:rPr lang="en-US" altLang="en-US" sz="2400" dirty="0"/>
              <a:t>Proposal:</a:t>
            </a:r>
          </a:p>
          <a:p>
            <a:pPr lvl="1"/>
            <a:r>
              <a:rPr lang="en-US" altLang="en-US" sz="2000" dirty="0"/>
              <a:t>Enhance CAPIF publish and discovery APIs to support spatial map coverage areas</a:t>
            </a:r>
          </a:p>
          <a:p>
            <a:pPr lvl="1"/>
            <a:r>
              <a:rPr lang="en-US" altLang="en-US" sz="2000" dirty="0"/>
              <a:t>Add </a:t>
            </a:r>
            <a:r>
              <a:rPr lang="en-US" altLang="en-US" sz="2000" b="1" dirty="0"/>
              <a:t>service coverage area </a:t>
            </a:r>
            <a:r>
              <a:rPr lang="en-US" altLang="en-US" sz="2000" dirty="0"/>
              <a:t>to the </a:t>
            </a:r>
            <a:r>
              <a:rPr lang="en-US" altLang="en-US" sz="2000" i="1" dirty="0"/>
              <a:t>service API information </a:t>
            </a:r>
            <a:r>
              <a:rPr lang="en-US" altLang="en-US" sz="2000" dirty="0"/>
              <a:t>provided by API provider</a:t>
            </a:r>
          </a:p>
          <a:p>
            <a:pPr lvl="2"/>
            <a:r>
              <a:rPr lang="en-US" altLang="en-US" sz="1800" dirty="0"/>
              <a:t>E.g., </a:t>
            </a:r>
            <a:r>
              <a:rPr lang="en-US" altLang="en-US" sz="1800" dirty="0">
                <a:sym typeface="Wingdings" panose="05000000000000000000" pitchFamily="2" charset="2"/>
              </a:rPr>
              <a:t>spatial map coverage area</a:t>
            </a:r>
            <a:endParaRPr lang="en-US" altLang="en-US" sz="1800" dirty="0"/>
          </a:p>
          <a:p>
            <a:pPr lvl="1"/>
            <a:r>
              <a:rPr lang="en-US" altLang="en-US" sz="2000" dirty="0"/>
              <a:t>Add </a:t>
            </a:r>
            <a:r>
              <a:rPr lang="en-US" altLang="en-US" sz="2000" b="1" dirty="0"/>
              <a:t>area of interest </a:t>
            </a:r>
            <a:r>
              <a:rPr lang="en-US" altLang="en-US" sz="2000" dirty="0"/>
              <a:t>to the </a:t>
            </a:r>
            <a:r>
              <a:rPr lang="en-US" altLang="en-US" sz="2000" i="1" dirty="0"/>
              <a:t>query information </a:t>
            </a:r>
            <a:r>
              <a:rPr lang="en-US" altLang="en-US" sz="2000" dirty="0"/>
              <a:t>provided by API invoker</a:t>
            </a:r>
          </a:p>
          <a:p>
            <a:pPr lvl="2"/>
            <a:r>
              <a:rPr lang="en-US" altLang="en-US" sz="1800" dirty="0"/>
              <a:t>E.g., area where a spatial map (with coverage) is required by the requestor</a:t>
            </a:r>
          </a:p>
          <a:p>
            <a:r>
              <a:rPr lang="en-US" altLang="en-US" sz="2400" dirty="0"/>
              <a:t>Notes:</a:t>
            </a:r>
          </a:p>
          <a:p>
            <a:pPr lvl="1"/>
            <a:r>
              <a:rPr lang="en-US" altLang="en-US" sz="2000" dirty="0"/>
              <a:t>This option introduces in </a:t>
            </a:r>
            <a:r>
              <a:rPr lang="en-US" altLang="en-US" sz="2000" dirty="0">
                <a:sym typeface="Wingdings" panose="05000000000000000000" pitchFamily="2" charset="2"/>
              </a:rPr>
              <a:t>CAPIF a dependency on </a:t>
            </a:r>
            <a:r>
              <a:rPr lang="en-US" altLang="en-US" sz="2000" i="1" dirty="0">
                <a:sym typeface="Wingdings" panose="05000000000000000000" pitchFamily="2" charset="2"/>
              </a:rPr>
              <a:t>coverage area </a:t>
            </a:r>
            <a:r>
              <a:rPr lang="en-US" altLang="en-US" sz="2000" dirty="0">
                <a:sym typeface="Wingdings" panose="05000000000000000000" pitchFamily="2" charset="2"/>
              </a:rPr>
              <a:t>and </a:t>
            </a:r>
            <a:r>
              <a:rPr lang="en-US" altLang="en-US" sz="2000" i="1" dirty="0">
                <a:sym typeface="Wingdings" panose="05000000000000000000" pitchFamily="2" charset="2"/>
              </a:rPr>
              <a:t>area of interest </a:t>
            </a:r>
            <a:r>
              <a:rPr lang="en-US" altLang="en-US" sz="2000" dirty="0">
                <a:sym typeface="Wingdings" panose="05000000000000000000" pitchFamily="2" charset="2"/>
              </a:rPr>
              <a:t>which may be  information specific to SM (e.g., defined in SM specification).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Two options are proposed</a:t>
            </a:r>
          </a:p>
          <a:p>
            <a:pPr lvl="1"/>
            <a:r>
              <a:rPr lang="en-US" altLang="en-US" sz="2000" dirty="0"/>
              <a:t>OPTION #1 – Service-specific specifications (e.g., SEAL SM)</a:t>
            </a:r>
          </a:p>
          <a:p>
            <a:pPr lvl="1"/>
            <a:r>
              <a:rPr lang="en-US" altLang="en-US" sz="2000" dirty="0"/>
              <a:t>OPTION #2 – Service discovery frameworks (e.g., CAPIF)</a:t>
            </a:r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Recommendation</a:t>
            </a:r>
          </a:p>
          <a:p>
            <a:pPr lvl="1"/>
            <a:r>
              <a:rPr lang="en-US" altLang="en-US" sz="2000" dirty="0"/>
              <a:t>For service discovery proceed with Option #1 (e.g., keep CAPIF independent from SM specific information)</a:t>
            </a:r>
          </a:p>
          <a:p>
            <a:pPr lvl="1"/>
            <a:r>
              <a:rPr lang="en-US" altLang="en-US" sz="2000" dirty="0"/>
              <a:t>Use CAPIF to retrieve service APIs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3" ma:contentTypeDescription="Create a new document." ma:contentTypeScope="" ma:versionID="3986d64fdf37066370baee0802d3637c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9befb93d29ea96728c2f82bd586ef473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sharepoint/v4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5a888943-97ca-4c93-b605-714bb5e9e285"/>
    <ds:schemaRef ds:uri="http://purl.org/dc/dcmitype/"/>
    <ds:schemaRef ds:uri="http://purl.org/dc/terms/"/>
    <ds:schemaRef ds:uri="http://purl.org/dc/elements/1.1/"/>
    <ds:schemaRef ds:uri="http://schemas.openxmlformats.org/package/2006/metadata/core-properties"/>
    <ds:schemaRef ds:uri="23a22248-acb0-4303-bd1b-c36b2527d0a2"/>
    <ds:schemaRef ds:uri="e32f50e1-6846-4d7d-ad60-ccd6877e6c5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A22229-0B0C-4C95-88AC-8F4D1DEC84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5452</TotalTime>
  <Words>355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SM Service Discovery</vt:lpstr>
      <vt:lpstr>Introduction</vt:lpstr>
      <vt:lpstr>OPTION #1 –SEAL SM procedure via SEAL SM</vt:lpstr>
      <vt:lpstr>OPTION #2 – SEAL SM discovery via CAPIF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InterDigital</cp:lastModifiedBy>
  <cp:revision>626</cp:revision>
  <dcterms:created xsi:type="dcterms:W3CDTF">2010-02-05T13:52:04Z</dcterms:created>
  <dcterms:modified xsi:type="dcterms:W3CDTF">2024-11-11T16:11:52Z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2024-11-06T22:57:12Z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c5fdad82-475e-4601-8e0a-b559b0ed8fe9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ediaServiceImageTags">
    <vt:lpwstr/>
  </property>
</Properties>
</file>