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4" r:id="rId6"/>
    <p:sldId id="366" r:id="rId7"/>
    <p:sldId id="367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24" d="100"/>
          <a:sy n="124" d="100"/>
        </p:scale>
        <p:origin x="108" y="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8-09T14:41:20.76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1 133,'160'2,"173"-4,-306-2,0 0,-1-1,42-15,-45 12,0 1,0 1,0 2,1 0,34-1,519-9,-114 7,-267 10,-170-2,46 9,-46-6,45 3,-9-6,86 14,-79-9,0-2,81-7,-28 0,1839 3,-1939 2,0 1,0 0,0 2,0 0,23 10,-22-7,0-1,1-2,0 0,29 2,19-5,-24-2,70 10,-37-1,0-4,99-7,-57-1,981 3,-1048-3,-1-3,0-3,60-16,98-14,17 1,-188 32,0 1,1 3,56 3,47-2,158-33,-256 29,0 1,86 6,-34 1,-100-3,63-1,0 4,81 12,-36-1,0-5,151-6,-164-3,60 10,-9 1,1519-9,-816-4,-596-9,11 0,602 12,-824-1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Maastricht, Netherlands,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August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S6-243086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MCPTT message store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Jerry Shih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at&amp;t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/>
              <a:t>Objectives of R-19 </a:t>
            </a:r>
            <a:r>
              <a:rPr lang="en-US" altLang="en-US" sz="3600" dirty="0" err="1"/>
              <a:t>enhMC</a:t>
            </a:r>
            <a:r>
              <a:rPr lang="en-US" altLang="en-US" sz="3600" dirty="0"/>
              <a:t> WID (1000039)</a:t>
            </a:r>
            <a:endParaRPr lang="en-GB" altLang="en-US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12A9F1-121D-4FEB-3F2E-B3C64CE44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159" y="1905623"/>
            <a:ext cx="7064066" cy="444990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ED2BEA57-CB7D-79CE-8114-370EACE6D930}"/>
                  </a:ext>
                </a:extLst>
              </p14:cNvPr>
              <p14:cNvContentPartPr/>
              <p14:nvPr/>
            </p14:nvContentPartPr>
            <p14:xfrm>
              <a:off x="2220407" y="3832602"/>
              <a:ext cx="4948920" cy="651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ED2BEA57-CB7D-79CE-8114-370EACE6D93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66767" y="3724602"/>
                <a:ext cx="5056560" cy="280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C35A3-D986-1429-E372-C74D76CD9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Only define the high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E9996-DA84-4142-D79B-0C81D399F3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The MCData message store has been defined in 23.282 with comprehensive operations.</a:t>
            </a:r>
          </a:p>
          <a:p>
            <a:r>
              <a:rPr lang="en-US" sz="2000" dirty="0"/>
              <a:t> MCPTT message store is only defined as a saved MCPTT conversation repository, all management of MCPTT message store are left for implementation. </a:t>
            </a:r>
          </a:p>
          <a:p>
            <a:r>
              <a:rPr lang="en-US" sz="2000" dirty="0"/>
              <a:t> A MCPTT user needs permission to record a MCPTT conversation configured in the user profile, similar to the MCData communications with two levels of control.</a:t>
            </a:r>
          </a:p>
          <a:p>
            <a:r>
              <a:rPr lang="en-US" sz="2000" dirty="0"/>
              <a:t> The MCPTT conversation is recorded by the MCPTT client on the UE, different from the MCData communication that is done by the MCData server.</a:t>
            </a:r>
          </a:p>
          <a:p>
            <a:r>
              <a:rPr lang="en-US" sz="2000" dirty="0"/>
              <a:t> The MCPTT message store data structure doesn’t need to be the same for all users; in fact, it can be unique for each user based on implementation.</a:t>
            </a:r>
          </a:p>
          <a:p>
            <a:r>
              <a:rPr lang="en-US" sz="2000" dirty="0"/>
              <a:t> It is not intended to cover the “voice mail” service but just saving the “active” conversation.</a:t>
            </a:r>
          </a:p>
          <a:p>
            <a:r>
              <a:rPr lang="en-US" sz="2000" dirty="0"/>
              <a:t> The goal is to leverage if a network-based message store is deployed to simply to save MCPTT conversation for later replay.</a:t>
            </a:r>
          </a:p>
        </p:txBody>
      </p:sp>
    </p:spTree>
    <p:extLst>
      <p:ext uri="{BB962C8B-B14F-4D97-AF65-F5344CB8AC3E}">
        <p14:creationId xmlns:p14="http://schemas.microsoft.com/office/powerpoint/2010/main" val="333089629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8DBA2-E18B-58A4-FB05-0614E9DAD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Functional model additions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11389C0-40A8-9AEE-7B4B-B463370EE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0685" y="1913323"/>
            <a:ext cx="1735794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ADECA08-5539-0051-F63A-5409B088DE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169001"/>
              </p:ext>
            </p:extLst>
          </p:nvPr>
        </p:nvGraphicFramePr>
        <p:xfrm>
          <a:off x="2220686" y="1913324"/>
          <a:ext cx="7322884" cy="4570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143481" imgH="3209708" progId="Visio.Drawing.11">
                  <p:embed/>
                </p:oleObj>
              </mc:Choice>
              <mc:Fallback>
                <p:oleObj name="Visio" r:id="rId2" imgW="5143481" imgH="320970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686" y="1913324"/>
                        <a:ext cx="7322884" cy="45700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299166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Detail proposal is in CR S6-243087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7777</TotalTime>
  <Words>202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MCPTT message store</vt:lpstr>
      <vt:lpstr>Objectives of R-19 enhMC WID (1000039)</vt:lpstr>
      <vt:lpstr>Only define the high level</vt:lpstr>
      <vt:lpstr>Functional model additions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js0731</cp:lastModifiedBy>
  <cp:revision>627</cp:revision>
  <dcterms:created xsi:type="dcterms:W3CDTF">2010-02-05T13:52:04Z</dcterms:created>
  <dcterms:modified xsi:type="dcterms:W3CDTF">2024-08-09T14:50:59Z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