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933" r:id="rId3"/>
    <p:sldId id="934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83" autoAdjust="0"/>
    <p:restoredTop sz="97931" autoAdjust="0"/>
  </p:normalViewPr>
  <p:slideViewPr>
    <p:cSldViewPr snapToGrid="0">
      <p:cViewPr varScale="1">
        <p:scale>
          <a:sx n="100" d="100"/>
          <a:sy n="100" d="100"/>
        </p:scale>
        <p:origin x="102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846" y="-223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11/14/2024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11/14/2024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439689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S5-246328, SA5#158, Orlando, Florida, USA 18 - 22 November 2024	</a:t>
            </a: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102" y="2792978"/>
            <a:ext cx="944032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Charging workplan for Rel-19</a:t>
            </a:r>
            <a:br>
              <a:rPr lang="en-GB" sz="4800" b="1" i="1" dirty="0"/>
            </a:b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dirty="0"/>
              <a:t>Gerald Görmer</a:t>
            </a:r>
            <a:r>
              <a:rPr lang="en-US" altLang="en-US" sz="2400" dirty="0">
                <a:latin typeface="Arial" charset="0"/>
              </a:rPr>
              <a:t>, 3GPP </a:t>
            </a:r>
            <a:r>
              <a:rPr lang="en-GB" altLang="zh-CN" sz="2400" dirty="0">
                <a:latin typeface="Arial" charset="0"/>
              </a:rPr>
              <a:t>SA5 SWG CH Chair, </a:t>
            </a:r>
            <a:br>
              <a:rPr lang="en-GB" altLang="zh-CN" sz="2400" dirty="0">
                <a:latin typeface="Arial" charset="0"/>
              </a:rPr>
            </a:br>
            <a:r>
              <a:rPr lang="en-GB" altLang="zh-CN" sz="2400" dirty="0">
                <a:latin typeface="Arial" charset="0"/>
              </a:rPr>
              <a:t>MATRIXX Software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study progress </a:t>
            </a:r>
            <a:br>
              <a:rPr lang="en-US" dirty="0"/>
            </a:br>
            <a:r>
              <a:rPr lang="en-US" dirty="0"/>
              <a:t>(4 SID approved) 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80889" y="5806866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C281DB3-2305-B350-3AD5-62433E832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01708"/>
              </p:ext>
            </p:extLst>
          </p:nvPr>
        </p:nvGraphicFramePr>
        <p:xfrm>
          <a:off x="416858" y="1588278"/>
          <a:ext cx="11358283" cy="4354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667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446207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334904">
                  <a:extLst>
                    <a:ext uri="{9D8B030D-6E8A-4147-A177-3AD203B41FA5}">
                      <a16:colId xmlns:a16="http://schemas.microsoft.com/office/drawing/2014/main" val="199678474"/>
                    </a:ext>
                  </a:extLst>
                </a:gridCol>
              </a:tblGrid>
              <a:tr h="371255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 (*)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35504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Yingying Liu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55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58930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 Ai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17336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Jia Dong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49683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S5-246529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provided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EE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4003079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Use of OAM KPIs for energy consumption calculations in charging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093387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S5-243310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paper on AIML charging considerations for a new Rel-19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Maryse Gardella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50836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S5-245873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 </a:t>
                      </a:r>
                      <a:r>
                        <a:rPr lang="en-GB" sz="1200" b="0" i="0" u="none" strike="noStrike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Femto</a:t>
                      </a: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Support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2287131"/>
                  </a:ext>
                </a:extLst>
              </a:tr>
              <a:tr h="3371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S5-242786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enhancement for application functions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7384996"/>
                  </a:ext>
                </a:extLst>
              </a:tr>
              <a:tr h="4503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S5-245543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 on Charging Aspects of Energy Efficiency/Energy Saving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9311254"/>
                  </a:ext>
                </a:extLst>
              </a:tr>
            </a:tbl>
          </a:graphicData>
        </a:graphic>
      </p:graphicFrame>
      <p:sp>
        <p:nvSpPr>
          <p:cNvPr id="2" name="内容占位符 2">
            <a:extLst>
              <a:ext uri="{FF2B5EF4-FFF2-40B4-BE49-F238E27FC236}">
                <a16:creationId xmlns:a16="http://schemas.microsoft.com/office/drawing/2014/main" id="{5BE890DF-F3A1-4019-29D6-B983B60605F7}"/>
              </a:ext>
            </a:extLst>
          </p:cNvPr>
          <p:cNvSpPr txBox="1">
            <a:spLocks/>
          </p:cNvSpPr>
          <p:nvPr/>
        </p:nvSpPr>
        <p:spPr bwMode="auto">
          <a:xfrm>
            <a:off x="9790888" y="5805265"/>
            <a:ext cx="2366474" cy="42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(*) NPUT: Discussion paper (DP)/</a:t>
            </a:r>
            <a:br>
              <a:rPr lang="en-GB" sz="1000" dirty="0">
                <a:solidFill>
                  <a:schemeClr val="dk1"/>
                </a:solidFill>
              </a:rPr>
            </a:br>
            <a:r>
              <a:rPr lang="en-GB" sz="1000" dirty="0">
                <a:solidFill>
                  <a:schemeClr val="dk1"/>
                </a:solidFill>
              </a:rPr>
              <a:t>SID proposal (SP)/Approved SID (SID)</a:t>
            </a:r>
            <a:endParaRPr lang="en-DE" sz="1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3265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23FDB-E699-1996-DD6D-CAE27097E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768F818-C8C8-FFC5-FE6F-0B06D928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35" y="228600"/>
            <a:ext cx="9306953" cy="1143000"/>
          </a:xfrm>
        </p:spPr>
        <p:txBody>
          <a:bodyPr/>
          <a:lstStyle/>
          <a:p>
            <a:r>
              <a:rPr lang="en-US" dirty="0"/>
              <a:t>SA5 CH Rel-19 </a:t>
            </a:r>
            <a:r>
              <a:rPr lang="en-US" altLang="zh-CN" dirty="0"/>
              <a:t>work </a:t>
            </a:r>
            <a:r>
              <a:rPr lang="en-US" dirty="0"/>
              <a:t>progress </a:t>
            </a:r>
            <a:br>
              <a:rPr lang="en-US" dirty="0"/>
            </a:br>
            <a:r>
              <a:rPr lang="en-US" dirty="0"/>
              <a:t>(4 WID approved)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3352D8A-8450-B30A-431A-9E189ADAC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84" y="5815881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745F2EF-51A9-A559-F627-1A2F62C2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0609"/>
              </p:ext>
            </p:extLst>
          </p:nvPr>
        </p:nvGraphicFramePr>
        <p:xfrm>
          <a:off x="340658" y="1500799"/>
          <a:ext cx="11358284" cy="4150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125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935502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777990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4931539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3161361526"/>
                    </a:ext>
                  </a:extLst>
                </a:gridCol>
              </a:tblGrid>
              <a:tr h="4042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INPUT (*)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6527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Zhiwei Mo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407928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aspects for energy efficiency of 5G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35495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6789836"/>
                  </a:ext>
                </a:extLst>
              </a:tr>
              <a:tr h="3343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SP-241377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Aspects for 5G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Telecom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Xiaoqian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Jia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6649899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S5-246602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provided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WID on Charging for Ambient power-enabled Internet of Things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8979165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S5-246820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provided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WID on charging information including device identities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0670908"/>
                  </a:ext>
                </a:extLst>
              </a:tr>
              <a:tr h="30751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enhancement on Nchf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089895"/>
                  </a:ext>
                </a:extLst>
              </a:tr>
              <a:tr h="28846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S5-242784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 WID on charging enhancement for disaster roaming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00039"/>
                  </a:ext>
                </a:extLst>
              </a:tr>
              <a:tr h="461119"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S5-245577</a:t>
                      </a:r>
                      <a:endParaRPr lang="en-GB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pursued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WID on Charging for Ambient power-enabled Internet of Things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1672369"/>
                  </a:ext>
                </a:extLst>
              </a:tr>
            </a:tbl>
          </a:graphicData>
        </a:graphic>
      </p:graphicFrame>
      <p:sp>
        <p:nvSpPr>
          <p:cNvPr id="2" name="内容占位符 2">
            <a:extLst>
              <a:ext uri="{FF2B5EF4-FFF2-40B4-BE49-F238E27FC236}">
                <a16:creationId xmlns:a16="http://schemas.microsoft.com/office/drawing/2014/main" id="{ADAF064E-03FD-8CAA-0A8F-CB6E052950F3}"/>
              </a:ext>
            </a:extLst>
          </p:cNvPr>
          <p:cNvSpPr txBox="1">
            <a:spLocks/>
          </p:cNvSpPr>
          <p:nvPr/>
        </p:nvSpPr>
        <p:spPr bwMode="auto">
          <a:xfrm>
            <a:off x="10048352" y="5673678"/>
            <a:ext cx="1952730" cy="56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(*) NPUT: Discussion paper (DP)/</a:t>
            </a:r>
          </a:p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WID proposal (WP)/</a:t>
            </a:r>
          </a:p>
          <a:p>
            <a:pPr marL="0" indent="0" algn="ctr" fontAlgn="ctr">
              <a:buNone/>
            </a:pPr>
            <a:r>
              <a:rPr lang="en-GB" sz="1000" dirty="0">
                <a:solidFill>
                  <a:schemeClr val="dk1"/>
                </a:solidFill>
              </a:rPr>
              <a:t>Approved WID (WID)</a:t>
            </a:r>
          </a:p>
          <a:p>
            <a:pPr marL="0" indent="0" algn="ctr" fontAlgn="ctr">
              <a:buNone/>
            </a:pPr>
            <a:endParaRPr lang="en-DE" sz="1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2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</TotalTime>
  <Words>450</Words>
  <Application>Microsoft Office PowerPoint</Application>
  <PresentationFormat>Widescreen</PresentationFormat>
  <Paragraphs>143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SA5 Charging workplan for Rel-19  </vt:lpstr>
      <vt:lpstr>SA5 CH Rel-19 study progress  (4 SID approved) </vt:lpstr>
      <vt:lpstr>SA5 CH Rel-19 work progress  (4 WID approved)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MATRIXX Software SA5#157</cp:lastModifiedBy>
  <cp:revision>3757</cp:revision>
  <dcterms:created xsi:type="dcterms:W3CDTF">2008-08-30T09:32:10Z</dcterms:created>
  <dcterms:modified xsi:type="dcterms:W3CDTF">2024-11-14T18:31:37Z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(3)tmCPK8HO7dbJwe+S+JQI+yP3SRyF6DbGAcGXIZ4ZZrOZooHB/NBRBE13Qj4E5g/h8JYcb93L
MirC1+1p8NwKb+HAHxWc6dqaCbo0odwBpmw4g1P6Z5Yr6aGf2OM5dnsHo9TcPOvaFm5xtK92
2qaj9sQOFv4rGTIsF21LP0oiBi8EBlwfB6Iw03YKM917U+ZbiE2RrbR4ZpY8F98u93YRfY2S
PG6/K/Q77fK8FqFWjT</vt:lpwstr>
  </property>
  <property fmtid="{D5CDD505-2E9C-101B-9397-08002B2CF9AE}" pid="3" name="_2015_ms_pID_7253431">
    <vt:lpwstr>RHRIQyn7CoFtu3D83wSImP6FHd0/puAJyvXo4yTcNu6CV7wiZR39+4
Zxz2QkKEu1UGFwP674j8cSqkGVix7es0T0NnSRzlz3WIPbTudJ8hMzq/NTsDfWBu7BJy59Fr
RvMIvKIJZ6HwO9f3mp5dajIWn6zAdlDvfjJ4uDRhnB20CETwJhaJa77bahWIb/OlihGy0Yep
uFor+zy7dF2pbP0ENVptkdAdZ/WxiddEss27</vt:lpwstr>
  </property>
  <property fmtid="{D5CDD505-2E9C-101B-9397-08002B2CF9AE}" pid="4" name="_2015_ms_pID_7253432">
    <vt:lpwstr>Mg==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