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C3A685-FD5D-4775-9EC6-9D0DBB6216F5}" v="16" dt="2024-11-21T21:35:20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Stockhammer" userId="2aa20ba2-ba43-46c1-9e8b-e40494025eed" providerId="ADAL" clId="{FAC3A685-FD5D-4775-9EC6-9D0DBB6216F5}"/>
    <pc:docChg chg="custSel addSld delSld modSld">
      <pc:chgData name="Thomas Stockhammer" userId="2aa20ba2-ba43-46c1-9e8b-e40494025eed" providerId="ADAL" clId="{FAC3A685-FD5D-4775-9EC6-9D0DBB6216F5}" dt="2024-11-21T21:36:06.618" v="113" actId="20577"/>
      <pc:docMkLst>
        <pc:docMk/>
      </pc:docMkLst>
      <pc:sldChg chg="modSp mod">
        <pc:chgData name="Thomas Stockhammer" userId="2aa20ba2-ba43-46c1-9e8b-e40494025eed" providerId="ADAL" clId="{FAC3A685-FD5D-4775-9EC6-9D0DBB6216F5}" dt="2024-11-21T21:27:51.899" v="20" actId="20577"/>
        <pc:sldMkLst>
          <pc:docMk/>
          <pc:sldMk cId="2297465722" sldId="256"/>
        </pc:sldMkLst>
        <pc:spChg chg="mod">
          <ac:chgData name="Thomas Stockhammer" userId="2aa20ba2-ba43-46c1-9e8b-e40494025eed" providerId="ADAL" clId="{FAC3A685-FD5D-4775-9EC6-9D0DBB6216F5}" dt="2024-11-21T21:27:51.899" v="20" actId="20577"/>
          <ac:spMkLst>
            <pc:docMk/>
            <pc:sldMk cId="2297465722" sldId="256"/>
            <ac:spMk id="2" creationId="{0F5493C7-8C8F-4DDB-5DC3-14EAFC469096}"/>
          </ac:spMkLst>
        </pc:spChg>
      </pc:sldChg>
      <pc:sldChg chg="addSp delSp modSp mod">
        <pc:chgData name="Thomas Stockhammer" userId="2aa20ba2-ba43-46c1-9e8b-e40494025eed" providerId="ADAL" clId="{FAC3A685-FD5D-4775-9EC6-9D0DBB6216F5}" dt="2024-11-21T21:36:06.618" v="113" actId="20577"/>
        <pc:sldMkLst>
          <pc:docMk/>
          <pc:sldMk cId="215889139" sldId="257"/>
        </pc:sldMkLst>
        <pc:spChg chg="add del mod">
          <ac:chgData name="Thomas Stockhammer" userId="2aa20ba2-ba43-46c1-9e8b-e40494025eed" providerId="ADAL" clId="{FAC3A685-FD5D-4775-9EC6-9D0DBB6216F5}" dt="2024-11-21T21:29:30.143" v="29" actId="21"/>
          <ac:spMkLst>
            <pc:docMk/>
            <pc:sldMk cId="215889139" sldId="257"/>
            <ac:spMk id="3" creationId="{4566F884-AA18-B5B9-3194-46FD41527939}"/>
          </ac:spMkLst>
        </pc:spChg>
        <pc:spChg chg="mod ord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12" creationId="{B60E5D32-5516-6A0A-2C08-40D924E74B73}"/>
          </ac:spMkLst>
        </pc:spChg>
        <pc:spChg chg="mod ord">
          <ac:chgData name="Thomas Stockhammer" userId="2aa20ba2-ba43-46c1-9e8b-e40494025eed" providerId="ADAL" clId="{FAC3A685-FD5D-4775-9EC6-9D0DBB6216F5}" dt="2024-11-21T21:36:06.618" v="113" actId="20577"/>
          <ac:spMkLst>
            <pc:docMk/>
            <pc:sldMk cId="215889139" sldId="257"/>
            <ac:spMk id="13" creationId="{C87973AC-5617-0E43-EB50-E70635796A9B}"/>
          </ac:spMkLst>
        </pc:spChg>
        <pc:spChg chg="del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71" creationId="{2172A0AC-3DCE-4672-BCAF-28FEF91F6020}"/>
          </ac:spMkLst>
        </pc:spChg>
        <pc:spChg chg="del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72" creationId="{AE6F1C77-EDC9-4C5F-8C1C-62DD46BDA3C3}"/>
          </ac:spMkLst>
        </pc:spChg>
        <pc:spChg chg="add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77" creationId="{231BF440-39FA-4087-84CC-2EEC0BBDAF29}"/>
          </ac:spMkLst>
        </pc:spChg>
        <pc:spChg chg="add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79" creationId="{F04E4CBA-303B-48BD-8451-C2701CB0EEBF}"/>
          </ac:spMkLst>
        </pc:spChg>
        <pc:spChg chg="add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81" creationId="{F6CA58B3-AFCC-4A40-9882-50D5080879B0}"/>
          </ac:spMkLst>
        </pc:spChg>
        <pc:spChg chg="add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83" creationId="{75C56826-D4E5-42ED-8529-079651CB3005}"/>
          </ac:spMkLst>
        </pc:spChg>
        <pc:spChg chg="add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85" creationId="{82095FCE-EF05-4443-B97A-85DEE3A5CA17}"/>
          </ac:spMkLst>
        </pc:spChg>
        <pc:spChg chg="add">
          <ac:chgData name="Thomas Stockhammer" userId="2aa20ba2-ba43-46c1-9e8b-e40494025eed" providerId="ADAL" clId="{FAC3A685-FD5D-4775-9EC6-9D0DBB6216F5}" dt="2024-11-21T21:29:39.120" v="30" actId="26606"/>
          <ac:spMkLst>
            <pc:docMk/>
            <pc:sldMk cId="215889139" sldId="257"/>
            <ac:spMk id="2087" creationId="{CA00AE6B-AA30-4CF8-BA6F-339B780AD76C}"/>
          </ac:spMkLst>
        </pc:spChg>
        <pc:picChg chg="del">
          <ac:chgData name="Thomas Stockhammer" userId="2aa20ba2-ba43-46c1-9e8b-e40494025eed" providerId="ADAL" clId="{FAC3A685-FD5D-4775-9EC6-9D0DBB6216F5}" dt="2024-11-21T21:28:47.943" v="21" actId="478"/>
          <ac:picMkLst>
            <pc:docMk/>
            <pc:sldMk cId="215889139" sldId="257"/>
            <ac:picMk id="6" creationId="{5B77D8C7-E17C-84EC-E828-E56F67DC5514}"/>
          </ac:picMkLst>
        </pc:picChg>
        <pc:picChg chg="add mod">
          <ac:chgData name="Thomas Stockhammer" userId="2aa20ba2-ba43-46c1-9e8b-e40494025eed" providerId="ADAL" clId="{FAC3A685-FD5D-4775-9EC6-9D0DBB6216F5}" dt="2024-11-21T21:29:39.120" v="30" actId="26606"/>
          <ac:picMkLst>
            <pc:docMk/>
            <pc:sldMk cId="215889139" sldId="257"/>
            <ac:picMk id="1026" creationId="{3D42086A-2B0E-82E5-4A1F-999C69D4D9F1}"/>
          </ac:picMkLst>
        </pc:picChg>
        <pc:picChg chg="add mod">
          <ac:chgData name="Thomas Stockhammer" userId="2aa20ba2-ba43-46c1-9e8b-e40494025eed" providerId="ADAL" clId="{FAC3A685-FD5D-4775-9EC6-9D0DBB6216F5}" dt="2024-11-21T21:29:39.120" v="30" actId="26606"/>
          <ac:picMkLst>
            <pc:docMk/>
            <pc:sldMk cId="215889139" sldId="257"/>
            <ac:picMk id="1028" creationId="{39D359FD-59C8-50C7-F6C0-A88C4BD1C8A6}"/>
          </ac:picMkLst>
        </pc:picChg>
        <pc:picChg chg="del">
          <ac:chgData name="Thomas Stockhammer" userId="2aa20ba2-ba43-46c1-9e8b-e40494025eed" providerId="ADAL" clId="{FAC3A685-FD5D-4775-9EC6-9D0DBB6216F5}" dt="2024-11-21T21:28:49.604" v="22" actId="478"/>
          <ac:picMkLst>
            <pc:docMk/>
            <pc:sldMk cId="215889139" sldId="257"/>
            <ac:picMk id="2050" creationId="{4B38D52C-A17A-7692-6C26-ECFCAE4E40B5}"/>
          </ac:picMkLst>
        </pc:picChg>
      </pc:sldChg>
      <pc:sldChg chg="addSp delSp modSp del mod">
        <pc:chgData name="Thomas Stockhammer" userId="2aa20ba2-ba43-46c1-9e8b-e40494025eed" providerId="ADAL" clId="{FAC3A685-FD5D-4775-9EC6-9D0DBB6216F5}" dt="2024-11-21T21:32:11.142" v="56" actId="47"/>
        <pc:sldMkLst>
          <pc:docMk/>
          <pc:sldMk cId="2914182364" sldId="258"/>
        </pc:sldMkLst>
        <pc:picChg chg="add mod">
          <ac:chgData name="Thomas Stockhammer" userId="2aa20ba2-ba43-46c1-9e8b-e40494025eed" providerId="ADAL" clId="{FAC3A685-FD5D-4775-9EC6-9D0DBB6216F5}" dt="2024-11-21T21:31:58.035" v="53" actId="1076"/>
          <ac:picMkLst>
            <pc:docMk/>
            <pc:sldMk cId="2914182364" sldId="258"/>
            <ac:picMk id="3" creationId="{CF21FBEF-051B-A90E-5063-F5899F456F7D}"/>
          </ac:picMkLst>
        </pc:picChg>
        <pc:picChg chg="del">
          <ac:chgData name="Thomas Stockhammer" userId="2aa20ba2-ba43-46c1-9e8b-e40494025eed" providerId="ADAL" clId="{FAC3A685-FD5D-4775-9EC6-9D0DBB6216F5}" dt="2024-11-21T21:30:05.461" v="45" actId="478"/>
          <ac:picMkLst>
            <pc:docMk/>
            <pc:sldMk cId="2914182364" sldId="258"/>
            <ac:picMk id="6" creationId="{EAF964E4-6B6E-1A12-5434-54BF134E6F8F}"/>
          </ac:picMkLst>
        </pc:picChg>
      </pc:sldChg>
      <pc:sldChg chg="addSp modSp new mod setBg modAnim">
        <pc:chgData name="Thomas Stockhammer" userId="2aa20ba2-ba43-46c1-9e8b-e40494025eed" providerId="ADAL" clId="{FAC3A685-FD5D-4775-9EC6-9D0DBB6216F5}" dt="2024-11-21T21:35:20.767" v="89"/>
        <pc:sldMkLst>
          <pc:docMk/>
          <pc:sldMk cId="3781477610" sldId="259"/>
        </pc:sldMkLst>
        <pc:spChg chg="add">
          <ac:chgData name="Thomas Stockhammer" userId="2aa20ba2-ba43-46c1-9e8b-e40494025eed" providerId="ADAL" clId="{FAC3A685-FD5D-4775-9EC6-9D0DBB6216F5}" dt="2024-11-21T21:31:27.736" v="50" actId="26606"/>
          <ac:spMkLst>
            <pc:docMk/>
            <pc:sldMk cId="3781477610" sldId="259"/>
            <ac:spMk id="8" creationId="{42A4FC2C-047E-45A5-965D-8E1E3BF09BC6}"/>
          </ac:spMkLst>
        </pc:spChg>
        <pc:picChg chg="add mod">
          <ac:chgData name="Thomas Stockhammer" userId="2aa20ba2-ba43-46c1-9e8b-e40494025eed" providerId="ADAL" clId="{FAC3A685-FD5D-4775-9EC6-9D0DBB6216F5}" dt="2024-11-21T21:31:27.736" v="50" actId="26606"/>
          <ac:picMkLst>
            <pc:docMk/>
            <pc:sldMk cId="3781477610" sldId="259"/>
            <ac:picMk id="3" creationId="{4444EA3D-7706-381C-C4E3-CD9516B46B3B}"/>
          </ac:picMkLst>
        </pc:picChg>
        <pc:picChg chg="add mod">
          <ac:chgData name="Thomas Stockhammer" userId="2aa20ba2-ba43-46c1-9e8b-e40494025eed" providerId="ADAL" clId="{FAC3A685-FD5D-4775-9EC6-9D0DBB6216F5}" dt="2024-11-21T21:31:44.323" v="52" actId="1076"/>
          <ac:picMkLst>
            <pc:docMk/>
            <pc:sldMk cId="3781477610" sldId="259"/>
            <ac:picMk id="4" creationId="{701C9B04-2EAE-A4B1-7D31-DD8CB8D979B5}"/>
          </ac:picMkLst>
        </pc:picChg>
        <pc:picChg chg="add mod">
          <ac:chgData name="Thomas Stockhammer" userId="2aa20ba2-ba43-46c1-9e8b-e40494025eed" providerId="ADAL" clId="{FAC3A685-FD5D-4775-9EC6-9D0DBB6216F5}" dt="2024-11-21T21:32:07.705" v="55" actId="1076"/>
          <ac:picMkLst>
            <pc:docMk/>
            <pc:sldMk cId="3781477610" sldId="259"/>
            <ac:picMk id="5" creationId="{095CC6D7-4568-AD1B-AFCE-5F7AF7637DD8}"/>
          </ac:picMkLst>
        </pc:picChg>
        <pc:picChg chg="add mod">
          <ac:chgData name="Thomas Stockhammer" userId="2aa20ba2-ba43-46c1-9e8b-e40494025eed" providerId="ADAL" clId="{FAC3A685-FD5D-4775-9EC6-9D0DBB6216F5}" dt="2024-11-21T21:35:16.440" v="88" actId="14100"/>
          <ac:picMkLst>
            <pc:docMk/>
            <pc:sldMk cId="3781477610" sldId="259"/>
            <ac:picMk id="25" creationId="{F5E12551-F47F-9D79-53E1-9FA3F04B16FD}"/>
          </ac:picMkLst>
        </pc:picChg>
        <pc:cxnChg chg="add mod">
          <ac:chgData name="Thomas Stockhammer" userId="2aa20ba2-ba43-46c1-9e8b-e40494025eed" providerId="ADAL" clId="{FAC3A685-FD5D-4775-9EC6-9D0DBB6216F5}" dt="2024-11-21T21:32:43.366" v="59" actId="1582"/>
          <ac:cxnSpMkLst>
            <pc:docMk/>
            <pc:sldMk cId="3781477610" sldId="259"/>
            <ac:cxnSpMk id="7" creationId="{757712F7-CBAD-4270-86EE-5A41139FAA03}"/>
          </ac:cxnSpMkLst>
        </pc:cxnChg>
        <pc:cxnChg chg="add mod">
          <ac:chgData name="Thomas Stockhammer" userId="2aa20ba2-ba43-46c1-9e8b-e40494025eed" providerId="ADAL" clId="{FAC3A685-FD5D-4775-9EC6-9D0DBB6216F5}" dt="2024-11-21T21:33:02.715" v="65" actId="14100"/>
          <ac:cxnSpMkLst>
            <pc:docMk/>
            <pc:sldMk cId="3781477610" sldId="259"/>
            <ac:cxnSpMk id="9" creationId="{1D48C7B3-118A-8322-CC1F-51D78426A135}"/>
          </ac:cxnSpMkLst>
        </pc:cxnChg>
        <pc:cxnChg chg="add mod">
          <ac:chgData name="Thomas Stockhammer" userId="2aa20ba2-ba43-46c1-9e8b-e40494025eed" providerId="ADAL" clId="{FAC3A685-FD5D-4775-9EC6-9D0DBB6216F5}" dt="2024-11-21T21:33:27.580" v="72" actId="14100"/>
          <ac:cxnSpMkLst>
            <pc:docMk/>
            <pc:sldMk cId="3781477610" sldId="259"/>
            <ac:cxnSpMk id="14" creationId="{46775D65-E0CE-3A0A-0B60-F49339383FAF}"/>
          </ac:cxnSpMkLst>
        </pc:cxnChg>
        <pc:cxnChg chg="add mod">
          <ac:chgData name="Thomas Stockhammer" userId="2aa20ba2-ba43-46c1-9e8b-e40494025eed" providerId="ADAL" clId="{FAC3A685-FD5D-4775-9EC6-9D0DBB6216F5}" dt="2024-11-21T21:33:39.864" v="78" actId="14100"/>
          <ac:cxnSpMkLst>
            <pc:docMk/>
            <pc:sldMk cId="3781477610" sldId="259"/>
            <ac:cxnSpMk id="17" creationId="{07917985-ACF7-EBCE-4CA3-FED5957E0B3F}"/>
          </ac:cxnSpMkLst>
        </pc:cxnChg>
        <pc:cxnChg chg="add mod">
          <ac:chgData name="Thomas Stockhammer" userId="2aa20ba2-ba43-46c1-9e8b-e40494025eed" providerId="ADAL" clId="{FAC3A685-FD5D-4775-9EC6-9D0DBB6216F5}" dt="2024-11-21T21:33:49.578" v="82" actId="14100"/>
          <ac:cxnSpMkLst>
            <pc:docMk/>
            <pc:sldMk cId="3781477610" sldId="259"/>
            <ac:cxnSpMk id="21" creationId="{7C39BF5C-B650-2B97-435E-7E2A283B4EF7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45EF-29F2-D88D-0EB7-B1CEDEFB5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73DEB-3518-C975-5553-A460DF829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B80C4-AA93-8EFC-9459-F939EBA4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B5CD3-8B1F-0B13-4B5C-CC07A05B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25E75-679B-6CBF-3B13-4C1D95D5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0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D1D2-1F70-1583-30BA-881118E77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47C91D-2B86-978A-2E14-1AA93EBA4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B771A-3960-70FC-4ECA-9D4CBD0D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9A59D-4A0D-1A5A-9968-AAB25040F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6B2B4-1D04-0396-D0D0-88CF29F4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35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F65D9-11A7-FFD9-EB03-DF38F7A7F3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F4C81D-5490-E297-1909-52706CA3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88D2C-D877-BCB6-31BD-9785165A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AD736-1715-EC38-A618-41F63BD0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DC078-30BE-6B54-2D28-06B12E82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0785-91AA-34E0-8065-05A24DE36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EC0C9-C401-3C2A-74DE-2E969745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F07F8-CCFB-20BC-7764-CDCB30EF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0862C-84DD-AE6A-0025-2D8A2B0A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18159-FE65-54E2-E3D7-801354A8C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3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6270-3A28-2A84-2686-F143695F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918C8-3C45-CD86-3E23-327C8F4FB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2DB4-27C1-733E-C2FD-9CFC1B5C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E25CC-94BA-F5C8-B213-BACD2D05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55912-DF2F-916F-11A7-0D5A719E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0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2136-D829-BEB5-6605-CE578B2EA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D8EA4-CC53-01CF-3045-6842EFC1A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CF4412-6F21-3755-EF00-D008EA5CA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1E8C5-E0AA-F5D6-2250-0CAF471E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3CD4E-6AA0-30A5-621A-82E05CE5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9F613-0041-C5AB-6001-34379609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4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236E-DB50-7305-6985-89CB0715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E893-1BEC-BC13-9BA2-38DC70258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7CC5F4-BFFE-9D20-A470-827418E0B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49E4D-BE07-0226-1937-3F5E09391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2AE266-7D95-CEB8-C45E-BBEE1248F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62B5A-BF58-FC87-8F8C-62A64B0CE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DA4A8F-E345-0626-7D1E-7D84B8FD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D2B94-EFA3-BE5E-70E0-80735F30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1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5D3E-E6FA-DEE1-9F21-4E415C7BE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12FAF-509A-DFAC-FF69-57C449DF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B9530-C003-9D80-4C5E-3FA2AD2A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F5CF2-83DA-2480-268B-4D2196E9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8903D-CEBC-7CA5-1A94-2DD04892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EA6D8-6402-DACC-3D99-3DCD6B7F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3D794-C2E4-BB67-39DD-B6A38814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7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DD764-EC6A-5688-EB66-FA8321FF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3E20E-BB7B-A8B9-DD29-99F85329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2E334-0E7A-3D02-45F9-F441EFD3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2ED64-B40A-2313-F551-8BBCAAA39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EB35-1995-F567-7986-A949C3B3B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796C9-6B7A-2F63-D5D6-2CF8CB88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6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4F7C-345C-27C7-C67D-C3E554B3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5E8CBB-5807-D466-64A8-1C0D8ED34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4ADEB-F6CB-D334-3770-1BBBBC71B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08792-4D60-D37A-1BDB-D9FFB6E65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B26DE-AB18-C879-C711-C3AA5098A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70CD2-C64F-9BCF-CB1D-4FA937AD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0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AEA15A-CBE9-2906-BE7F-A0458E1AE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57649-D9A3-B972-97B1-34D49B841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967D8-64CD-9B3A-5F08-F66B4C896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495F9-68B5-4DBB-8CD4-A2F24F74B44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E9936-9BBA-C9E2-D66A-91DE8F41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4E22-0F06-A6F3-27CB-3C09EB0D8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250D24-6C26-4190-A21A-F2C53FCA2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0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wimming pool with palm trees in the background&#10;&#10;Description automatically generated">
            <a:extLst>
              <a:ext uri="{FF2B5EF4-FFF2-40B4-BE49-F238E27FC236}">
                <a16:creationId xmlns:a16="http://schemas.microsoft.com/office/drawing/2014/main" id="{1B250F9C-F09E-6139-1D72-974BCFF9DB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" b="140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493C7-8C8F-4DDB-5DC3-14EAFC469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SA4 Social Gathering at </a:t>
            </a:r>
            <a:r>
              <a:rPr lang="en-US" strike="sngStrike" dirty="0">
                <a:solidFill>
                  <a:srgbClr val="FFFFFF"/>
                </a:solidFill>
              </a:rPr>
              <a:t>Hilton</a:t>
            </a:r>
            <a:r>
              <a:rPr lang="en-US" dirty="0">
                <a:solidFill>
                  <a:srgbClr val="FFFFFF"/>
                </a:solidFill>
              </a:rPr>
              <a:t> Wyndham Pool Bar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7CD17-3C31-9607-4049-D9D6DB568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Thursday, November 21 2024 at 1900</a:t>
            </a:r>
          </a:p>
        </p:txBody>
      </p:sp>
    </p:spTree>
    <p:extLst>
      <p:ext uri="{BB962C8B-B14F-4D97-AF65-F5344CB8AC3E}">
        <p14:creationId xmlns:p14="http://schemas.microsoft.com/office/powerpoint/2010/main" val="2297465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7" name="Rectangle 2076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yndham Lake Buena Vista Disney Springs Resort Area Dining">
            <a:extLst>
              <a:ext uri="{FF2B5EF4-FFF2-40B4-BE49-F238E27FC236}">
                <a16:creationId xmlns:a16="http://schemas.microsoft.com/office/drawing/2014/main" id="{3D42086A-2B0E-82E5-4A1F-999C69D4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 r="-2" b="27309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yndham Garden Lake Buena Vista Disney Springs Resort Area Bar or Lounge:  Pictures &amp; Reviews - Tripadvisor">
            <a:extLst>
              <a:ext uri="{FF2B5EF4-FFF2-40B4-BE49-F238E27FC236}">
                <a16:creationId xmlns:a16="http://schemas.microsoft.com/office/drawing/2014/main" id="{39D359FD-59C8-50C7-F6C0-A88C4BD1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1" r="-2" b="13915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79" name="Freeform: Shape 2078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81" name="Freeform: Shape 2080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60E5D32-5516-6A0A-2C08-40D924E7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Details</a:t>
            </a:r>
          </a:p>
        </p:txBody>
      </p:sp>
      <p:sp>
        <p:nvSpPr>
          <p:cNvPr id="2083" name="Rectangle 2082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85" name="Rectangle 2084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7" name="Rectangle 2086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87973AC-5617-0E43-EB50-E70635796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After checking different options, decided to make it simple. A good advice in general</a:t>
            </a:r>
          </a:p>
          <a:p>
            <a:r>
              <a:rPr lang="en-US" sz="1700" dirty="0"/>
              <a:t>Plan: </a:t>
            </a:r>
          </a:p>
          <a:p>
            <a:pPr lvl="1"/>
            <a:r>
              <a:rPr lang="en-US" sz="1700" dirty="0"/>
              <a:t>can just go there and have drinks for 1 hour, then people can head off for dinner. </a:t>
            </a:r>
          </a:p>
          <a:p>
            <a:pPr lvl="1"/>
            <a:r>
              <a:rPr lang="en-US" sz="1700" dirty="0"/>
              <a:t>Everyone is invited </a:t>
            </a:r>
          </a:p>
          <a:p>
            <a:pPr lvl="1"/>
            <a:r>
              <a:rPr lang="en-US" sz="1700" dirty="0"/>
              <a:t>Everything will be self-paid at the pool bar – serve beer and drinks - food is available</a:t>
            </a:r>
          </a:p>
          <a:p>
            <a:pPr lvl="1"/>
            <a:r>
              <a:rPr lang="en-US" sz="1700"/>
              <a:t>You </a:t>
            </a:r>
            <a:r>
              <a:rPr lang="en-US" sz="1700" dirty="0"/>
              <a:t>may also bring your swimming clothes and jump into </a:t>
            </a:r>
            <a:r>
              <a:rPr lang="en-US" sz="1700"/>
              <a:t>the water</a:t>
            </a:r>
          </a:p>
          <a:p>
            <a:pPr lvl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588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4EA3D-7706-381C-C4E3-CD9516B46B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C9B04-2EAE-A4B1-7D31-DD8CB8D9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17" y="-65988"/>
            <a:ext cx="1719743" cy="1719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CC6D7-4568-AD1B-AFCE-5F7AF7637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106" y="4026196"/>
            <a:ext cx="1803148" cy="18031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7712F7-CBAD-4270-86EE-5A41139FAA03}"/>
              </a:ext>
            </a:extLst>
          </p:cNvPr>
          <p:cNvCxnSpPr/>
          <p:nvPr/>
        </p:nvCxnSpPr>
        <p:spPr>
          <a:xfrm>
            <a:off x="2149311" y="2837468"/>
            <a:ext cx="867266" cy="84841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48C7B3-118A-8322-CC1F-51D78426A135}"/>
              </a:ext>
            </a:extLst>
          </p:cNvPr>
          <p:cNvCxnSpPr>
            <a:cxnSpLocks/>
          </p:cNvCxnSpPr>
          <p:nvPr/>
        </p:nvCxnSpPr>
        <p:spPr>
          <a:xfrm>
            <a:off x="4152550" y="3934437"/>
            <a:ext cx="704676" cy="24663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775D65-E0CE-3A0A-0B60-F49339383FAF}"/>
              </a:ext>
            </a:extLst>
          </p:cNvPr>
          <p:cNvCxnSpPr>
            <a:cxnSpLocks/>
          </p:cNvCxnSpPr>
          <p:nvPr/>
        </p:nvCxnSpPr>
        <p:spPr>
          <a:xfrm>
            <a:off x="5270278" y="6342077"/>
            <a:ext cx="1466082" cy="11744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917985-ACF7-EBCE-4CA3-FED5957E0B3F}"/>
              </a:ext>
            </a:extLst>
          </p:cNvPr>
          <p:cNvCxnSpPr>
            <a:cxnSpLocks/>
          </p:cNvCxnSpPr>
          <p:nvPr/>
        </p:nvCxnSpPr>
        <p:spPr>
          <a:xfrm flipV="1">
            <a:off x="7961152" y="5895332"/>
            <a:ext cx="1593909" cy="69841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39BF5C-B650-2B97-435E-7E2A283B4EF7}"/>
              </a:ext>
            </a:extLst>
          </p:cNvPr>
          <p:cNvCxnSpPr>
            <a:cxnSpLocks/>
          </p:cNvCxnSpPr>
          <p:nvPr/>
        </p:nvCxnSpPr>
        <p:spPr>
          <a:xfrm>
            <a:off x="6736360" y="6459523"/>
            <a:ext cx="1283515" cy="134224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12551-F47F-9D79-53E1-9FA3F04B1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388" y="2168907"/>
            <a:ext cx="2867206" cy="40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8f6f869-1ed0-46b3-a227-1d3e52347e28}" enabled="1" method="Standard" siteId="{98e9ba89-e1a1-4e38-9007-8bdabc25de1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85</Words>
  <Application>Microsoft Office PowerPoint</Application>
  <PresentationFormat>Widescreen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Office Theme</vt:lpstr>
      <vt:lpstr>SA4 Social Gathering at Hilton Wyndham Pool Bar</vt:lpstr>
      <vt:lpstr>Details</vt:lpstr>
      <vt:lpstr>PowerPoint Presentation</vt:lpstr>
    </vt:vector>
  </TitlesOfParts>
  <Company>Qualcomm Incorporated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Stockhammer (24/11/20)</dc:creator>
  <cp:lastModifiedBy>Thomas Stockhammer (24/11/20)</cp:lastModifiedBy>
  <cp:revision>3</cp:revision>
  <dcterms:created xsi:type="dcterms:W3CDTF">2024-11-21T18:55:16Z</dcterms:created>
  <dcterms:modified xsi:type="dcterms:W3CDTF">2024-11-21T21:36:07Z</dcterms:modified>
</cp:coreProperties>
</file>