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8"/>
  </p:notesMasterIdLst>
  <p:handoutMasterIdLst>
    <p:handoutMasterId r:id="rId9"/>
  </p:handoutMasterIdLst>
  <p:sldIdLst>
    <p:sldId id="341" r:id="rId5"/>
    <p:sldId id="342" r:id="rId6"/>
    <p:sldId id="351" r:id="rId7"/>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17" userDrawn="1">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1D254"/>
    <a:srgbClr val="FFFFFF"/>
    <a:srgbClr val="FF6600"/>
    <a:srgbClr val="1A4669"/>
    <a:srgbClr val="C6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46" autoAdjust="0"/>
    <p:restoredTop sz="95847" autoAdjust="0"/>
  </p:normalViewPr>
  <p:slideViewPr>
    <p:cSldViewPr snapToGrid="0">
      <p:cViewPr varScale="1">
        <p:scale>
          <a:sx n="80" d="100"/>
          <a:sy n="80" d="100"/>
        </p:scale>
        <p:origin x="268" y="44"/>
      </p:cViewPr>
      <p:guideLst>
        <p:guide orient="horz" pos="2160"/>
        <p:guide pos="38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25" d="100"/>
          <a:sy n="125" d="100"/>
        </p:scale>
        <p:origin x="1834" y="-163"/>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ngjoo Kim (Nokia)" userId="0d370802-fa40-41da-9e63-3b740686fe4e" providerId="ADAL" clId="{C86D0E1A-70BD-45A9-8191-BD11067140F3}"/>
    <pc:docChg chg="undo custSel addSld delSld modSld">
      <pc:chgData name="Dongjoo Kim (Nokia)" userId="0d370802-fa40-41da-9e63-3b740686fe4e" providerId="ADAL" clId="{C86D0E1A-70BD-45A9-8191-BD11067140F3}" dt="2024-10-16T06:36:30.116" v="2489" actId="5793"/>
      <pc:docMkLst>
        <pc:docMk/>
      </pc:docMkLst>
      <pc:sldChg chg="modSp mod">
        <pc:chgData name="Dongjoo Kim (Nokia)" userId="0d370802-fa40-41da-9e63-3b740686fe4e" providerId="ADAL" clId="{C86D0E1A-70BD-45A9-8191-BD11067140F3}" dt="2024-10-16T06:23:09.403" v="1042" actId="20577"/>
        <pc:sldMkLst>
          <pc:docMk/>
          <pc:sldMk cId="0" sldId="341"/>
        </pc:sldMkLst>
        <pc:spChg chg="mod">
          <ac:chgData name="Dongjoo Kim (Nokia)" userId="0d370802-fa40-41da-9e63-3b740686fe4e" providerId="ADAL" clId="{C86D0E1A-70BD-45A9-8191-BD11067140F3}" dt="2024-10-16T06:23:09.403" v="1042" actId="20577"/>
          <ac:spMkLst>
            <pc:docMk/>
            <pc:sldMk cId="0" sldId="341"/>
            <ac:spMk id="5122" creationId="{6BFCA172-672F-4297-B767-9F7EDE373FA1}"/>
          </ac:spMkLst>
        </pc:spChg>
        <pc:spChg chg="mod">
          <ac:chgData name="Dongjoo Kim (Nokia)" userId="0d370802-fa40-41da-9e63-3b740686fe4e" providerId="ADAL" clId="{C86D0E1A-70BD-45A9-8191-BD11067140F3}" dt="2024-10-16T05:59:48.804" v="8" actId="20577"/>
          <ac:spMkLst>
            <pc:docMk/>
            <pc:sldMk cId="0" sldId="341"/>
            <ac:spMk id="5123" creationId="{9FAD3684-801E-4E1E-85EB-F5F3E5D37277}"/>
          </ac:spMkLst>
        </pc:spChg>
      </pc:sldChg>
      <pc:sldChg chg="addSp delSp modSp mod modNotesTx">
        <pc:chgData name="Dongjoo Kim (Nokia)" userId="0d370802-fa40-41da-9e63-3b740686fe4e" providerId="ADAL" clId="{C86D0E1A-70BD-45A9-8191-BD11067140F3}" dt="2024-10-16T06:24:32.051" v="1067" actId="1037"/>
        <pc:sldMkLst>
          <pc:docMk/>
          <pc:sldMk cId="3244175081" sldId="342"/>
        </pc:sldMkLst>
        <pc:spChg chg="mod">
          <ac:chgData name="Dongjoo Kim (Nokia)" userId="0d370802-fa40-41da-9e63-3b740686fe4e" providerId="ADAL" clId="{C86D0E1A-70BD-45A9-8191-BD11067140F3}" dt="2024-10-16T06:24:13.226" v="1056" actId="27636"/>
          <ac:spMkLst>
            <pc:docMk/>
            <pc:sldMk cId="3244175081" sldId="342"/>
            <ac:spMk id="4" creationId="{440CEA78-CE02-4527-B55F-6208E30C5C72}"/>
          </ac:spMkLst>
        </pc:spChg>
        <pc:spChg chg="del">
          <ac:chgData name="Dongjoo Kim (Nokia)" userId="0d370802-fa40-41da-9e63-3b740686fe4e" providerId="ADAL" clId="{C86D0E1A-70BD-45A9-8191-BD11067140F3}" dt="2024-10-16T05:59:53.992" v="12" actId="478"/>
          <ac:spMkLst>
            <pc:docMk/>
            <pc:sldMk cId="3244175081" sldId="342"/>
            <ac:spMk id="6" creationId="{F41D367B-154B-45ED-9F6F-9AB8ED2064B6}"/>
          </ac:spMkLst>
        </pc:spChg>
        <pc:spChg chg="add mod">
          <ac:chgData name="Dongjoo Kim (Nokia)" userId="0d370802-fa40-41da-9e63-3b740686fe4e" providerId="ADAL" clId="{C86D0E1A-70BD-45A9-8191-BD11067140F3}" dt="2024-10-16T06:24:32.051" v="1067" actId="1037"/>
          <ac:spMkLst>
            <pc:docMk/>
            <pc:sldMk cId="3244175081" sldId="342"/>
            <ac:spMk id="8" creationId="{02D7B19C-516B-B76E-B32C-6AE36DFD86AA}"/>
          </ac:spMkLst>
        </pc:spChg>
        <pc:picChg chg="add del">
          <ac:chgData name="Dongjoo Kim (Nokia)" userId="0d370802-fa40-41da-9e63-3b740686fe4e" providerId="ADAL" clId="{C86D0E1A-70BD-45A9-8191-BD11067140F3}" dt="2024-10-16T06:15:07.577" v="77" actId="478"/>
          <ac:picMkLst>
            <pc:docMk/>
            <pc:sldMk cId="3244175081" sldId="342"/>
            <ac:picMk id="3" creationId="{3FA306C7-83CB-81E4-F27F-1F9AC9D9AA31}"/>
          </ac:picMkLst>
        </pc:picChg>
        <pc:picChg chg="add mod">
          <ac:chgData name="Dongjoo Kim (Nokia)" userId="0d370802-fa40-41da-9e63-3b740686fe4e" providerId="ADAL" clId="{C86D0E1A-70BD-45A9-8191-BD11067140F3}" dt="2024-10-16T06:15:25.481" v="81" actId="1076"/>
          <ac:picMkLst>
            <pc:docMk/>
            <pc:sldMk cId="3244175081" sldId="342"/>
            <ac:picMk id="7" creationId="{A0098840-A22B-C9E4-67C5-EBCBB4AED5CE}"/>
          </ac:picMkLst>
        </pc:picChg>
      </pc:sldChg>
      <pc:sldChg chg="del">
        <pc:chgData name="Dongjoo Kim (Nokia)" userId="0d370802-fa40-41da-9e63-3b740686fe4e" providerId="ADAL" clId="{C86D0E1A-70BD-45A9-8191-BD11067140F3}" dt="2024-10-16T06:22:30.651" v="991" actId="47"/>
        <pc:sldMkLst>
          <pc:docMk/>
          <pc:sldMk cId="825012799" sldId="345"/>
        </pc:sldMkLst>
      </pc:sldChg>
      <pc:sldChg chg="del">
        <pc:chgData name="Dongjoo Kim (Nokia)" userId="0d370802-fa40-41da-9e63-3b740686fe4e" providerId="ADAL" clId="{C86D0E1A-70BD-45A9-8191-BD11067140F3}" dt="2024-10-16T06:22:31.018" v="992" actId="47"/>
        <pc:sldMkLst>
          <pc:docMk/>
          <pc:sldMk cId="2342283038" sldId="346"/>
        </pc:sldMkLst>
      </pc:sldChg>
      <pc:sldChg chg="del">
        <pc:chgData name="Dongjoo Kim (Nokia)" userId="0d370802-fa40-41da-9e63-3b740686fe4e" providerId="ADAL" clId="{C86D0E1A-70BD-45A9-8191-BD11067140F3}" dt="2024-10-16T06:22:31.697" v="994" actId="47"/>
        <pc:sldMkLst>
          <pc:docMk/>
          <pc:sldMk cId="3162564021" sldId="347"/>
        </pc:sldMkLst>
      </pc:sldChg>
      <pc:sldChg chg="del">
        <pc:chgData name="Dongjoo Kim (Nokia)" userId="0d370802-fa40-41da-9e63-3b740686fe4e" providerId="ADAL" clId="{C86D0E1A-70BD-45A9-8191-BD11067140F3}" dt="2024-10-16T06:22:31.394" v="993" actId="47"/>
        <pc:sldMkLst>
          <pc:docMk/>
          <pc:sldMk cId="2530705215" sldId="350"/>
        </pc:sldMkLst>
      </pc:sldChg>
      <pc:sldChg chg="addSp modSp add del mod">
        <pc:chgData name="Dongjoo Kim (Nokia)" userId="0d370802-fa40-41da-9e63-3b740686fe4e" providerId="ADAL" clId="{C86D0E1A-70BD-45A9-8191-BD11067140F3}" dt="2024-10-16T06:36:30.116" v="2489" actId="5793"/>
        <pc:sldMkLst>
          <pc:docMk/>
          <pc:sldMk cId="1861569077" sldId="351"/>
        </pc:sldMkLst>
        <pc:spChg chg="add mod">
          <ac:chgData name="Dongjoo Kim (Nokia)" userId="0d370802-fa40-41da-9e63-3b740686fe4e" providerId="ADAL" clId="{C86D0E1A-70BD-45A9-8191-BD11067140F3}" dt="2024-10-16T06:36:30.116" v="2489" actId="5793"/>
          <ac:spMkLst>
            <pc:docMk/>
            <pc:sldMk cId="1861569077" sldId="351"/>
            <ac:spMk id="2" creationId="{B1BFD050-D929-186A-BA22-EC01727C900A}"/>
          </ac:spMkLst>
        </pc:spChg>
        <pc:spChg chg="add">
          <ac:chgData name="Dongjoo Kim (Nokia)" userId="0d370802-fa40-41da-9e63-3b740686fe4e" providerId="ADAL" clId="{C86D0E1A-70BD-45A9-8191-BD11067140F3}" dt="2024-10-16T06:36:10.667" v="2473"/>
          <ac:spMkLst>
            <pc:docMk/>
            <pc:sldMk cId="1861569077" sldId="351"/>
            <ac:spMk id="3" creationId="{A2C57D4A-4D83-D595-281A-B27C9003A5BD}"/>
          </ac:spMkLst>
        </pc:spChg>
        <pc:spChg chg="mod">
          <ac:chgData name="Dongjoo Kim (Nokia)" userId="0d370802-fa40-41da-9e63-3b740686fe4e" providerId="ADAL" clId="{C86D0E1A-70BD-45A9-8191-BD11067140F3}" dt="2024-10-16T06:35:18.206" v="2464" actId="20577"/>
          <ac:spMkLst>
            <pc:docMk/>
            <pc:sldMk cId="1861569077" sldId="351"/>
            <ac:spMk id="4" creationId="{440CEA78-CE02-4527-B55F-6208E30C5C72}"/>
          </ac:spMkLst>
        </pc:spChg>
      </pc:sldChg>
    </pc:docChg>
  </pc:docChgLst>
  <pc:docChgLst>
    <pc:chgData name="Dongjoo Kim (Nokia)" userId="0d370802-fa40-41da-9e63-3b740686fe4e" providerId="ADAL" clId="{C1A2A721-4225-4F54-AD43-B351D355B5DF}"/>
    <pc:docChg chg="undo custSel modSld">
      <pc:chgData name="Dongjoo Kim (Nokia)" userId="0d370802-fa40-41da-9e63-3b740686fe4e" providerId="ADAL" clId="{C1A2A721-4225-4F54-AD43-B351D355B5DF}" dt="2024-10-16T08:41:47.869" v="904"/>
      <pc:docMkLst>
        <pc:docMk/>
      </pc:docMkLst>
      <pc:sldChg chg="modSp mod">
        <pc:chgData name="Dongjoo Kim (Nokia)" userId="0d370802-fa40-41da-9e63-3b740686fe4e" providerId="ADAL" clId="{C1A2A721-4225-4F54-AD43-B351D355B5DF}" dt="2024-10-16T08:14:22.785" v="262" actId="404"/>
        <pc:sldMkLst>
          <pc:docMk/>
          <pc:sldMk cId="3244175081" sldId="342"/>
        </pc:sldMkLst>
        <pc:spChg chg="mod">
          <ac:chgData name="Dongjoo Kim (Nokia)" userId="0d370802-fa40-41da-9e63-3b740686fe4e" providerId="ADAL" clId="{C1A2A721-4225-4F54-AD43-B351D355B5DF}" dt="2024-10-16T08:14:22.785" v="262" actId="404"/>
          <ac:spMkLst>
            <pc:docMk/>
            <pc:sldMk cId="3244175081" sldId="342"/>
            <ac:spMk id="8" creationId="{02D7B19C-516B-B76E-B32C-6AE36DFD86AA}"/>
          </ac:spMkLst>
        </pc:spChg>
      </pc:sldChg>
      <pc:sldChg chg="modSp mod">
        <pc:chgData name="Dongjoo Kim (Nokia)" userId="0d370802-fa40-41da-9e63-3b740686fe4e" providerId="ADAL" clId="{C1A2A721-4225-4F54-AD43-B351D355B5DF}" dt="2024-10-16T08:41:47.869" v="904"/>
        <pc:sldMkLst>
          <pc:docMk/>
          <pc:sldMk cId="1861569077" sldId="351"/>
        </pc:sldMkLst>
        <pc:spChg chg="mod">
          <ac:chgData name="Dongjoo Kim (Nokia)" userId="0d370802-fa40-41da-9e63-3b740686fe4e" providerId="ADAL" clId="{C1A2A721-4225-4F54-AD43-B351D355B5DF}" dt="2024-10-16T08:41:47.869" v="904"/>
          <ac:spMkLst>
            <pc:docMk/>
            <pc:sldMk cId="1861569077" sldId="351"/>
            <ac:spMk id="2" creationId="{B1BFD050-D929-186A-BA22-EC01727C900A}"/>
          </ac:spMkLst>
        </pc:spChg>
        <pc:spChg chg="mod">
          <ac:chgData name="Dongjoo Kim (Nokia)" userId="0d370802-fa40-41da-9e63-3b740686fe4e" providerId="ADAL" clId="{C1A2A721-4225-4F54-AD43-B351D355B5DF}" dt="2024-10-16T08:40:03.863" v="835" actId="20577"/>
          <ac:spMkLst>
            <pc:docMk/>
            <pc:sldMk cId="1861569077" sldId="351"/>
            <ac:spMk id="4" creationId="{440CEA78-CE02-4527-B55F-6208E30C5C7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331112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a:t>
            </a:r>
          </a:p>
        </p:txBody>
      </p:sp>
      <p:sp>
        <p:nvSpPr>
          <p:cNvPr id="4" name="Slide Number Placeholder 3"/>
          <p:cNvSpPr>
            <a:spLocks noGrp="1"/>
          </p:cNvSpPr>
          <p:nvPr>
            <p:ph type="sldNum" sz="quarter" idx="5"/>
          </p:nvPr>
        </p:nvSpPr>
        <p:spPr/>
        <p:txBody>
          <a:bodyPr/>
          <a:lstStyle/>
          <a:p>
            <a:pPr>
              <a:defRPr/>
            </a:pPr>
            <a:fld id="{ECB452CC-48C9-4997-9257-C682E2A70ECE}" type="slidenum">
              <a:rPr lang="en-GB" altLang="en-US" smtClean="0"/>
              <a:pPr>
                <a:defRPr/>
              </a:pPr>
              <a:t>2</a:t>
            </a:fld>
            <a:endParaRPr lang="en-GB" altLang="en-US"/>
          </a:p>
        </p:txBody>
      </p:sp>
    </p:spTree>
    <p:extLst>
      <p:ext uri="{BB962C8B-B14F-4D97-AF65-F5344CB8AC3E}">
        <p14:creationId xmlns:p14="http://schemas.microsoft.com/office/powerpoint/2010/main" val="3748981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362852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a:t>
            </a:r>
            <a:r>
              <a:rPr lang="en-US" altLang="zh-CN" sz="1200" b="1" dirty="0">
                <a:latin typeface="Arial "/>
              </a:rPr>
              <a:t>TSG-WG SA2 Meeting #165 </a:t>
            </a:r>
            <a:r>
              <a:rPr lang="sv-SE" altLang="en-US" sz="1200" b="1" dirty="0">
                <a:latin typeface="Arial "/>
              </a:rPr>
              <a:t>	</a:t>
            </a:r>
          </a:p>
          <a:p>
            <a:pPr eaLnBrk="1" hangingPunct="1">
              <a:defRPr/>
            </a:pPr>
            <a:r>
              <a:rPr lang="sv-SE" altLang="en-US" sz="1200" b="1" dirty="0">
                <a:latin typeface="Arial "/>
              </a:rPr>
              <a:t>Hyderabad, India, 14th Oct – 18th Oct, 2024</a:t>
            </a: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9163050" y="133350"/>
            <a:ext cx="2600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dirty="0">
                <a:highlight>
                  <a:srgbClr val="FFFF00"/>
                </a:highlight>
                <a:latin typeface="Arial "/>
              </a:rPr>
              <a:t>S2-240</a:t>
            </a:r>
            <a:r>
              <a:rPr lang="en-US" altLang="zh-CN" sz="1200" b="1" dirty="0" err="1">
                <a:highlight>
                  <a:srgbClr val="FFFF00"/>
                </a:highlight>
                <a:latin typeface="Arial "/>
              </a:rPr>
              <a:t>xxxx</a:t>
            </a:r>
            <a:endParaRPr lang="sv-SE" altLang="en-US" sz="1200" b="1" dirty="0">
              <a:highlight>
                <a:srgbClr val="FFFF00"/>
              </a:highlight>
              <a:latin typeface="Arial "/>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493295" y="2219660"/>
            <a:ext cx="11205410" cy="1458578"/>
          </a:xfrm>
        </p:spPr>
        <p:txBody>
          <a:bodyPr/>
          <a:lstStyle/>
          <a:p>
            <a:pPr algn="ctr" eaLnBrk="1" hangingPunct="1"/>
            <a:r>
              <a:rPr lang="en-US" altLang="en-US" sz="4400" b="1" dirty="0"/>
              <a:t>Nokia view on AIoT architecture and procedures</a:t>
            </a:r>
            <a:endParaRPr lang="en-GB" altLang="en-US" sz="4400" b="1" dirty="0"/>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2152650" y="4192421"/>
            <a:ext cx="7886700" cy="503905"/>
          </a:xfrm>
        </p:spPr>
        <p:txBody>
          <a:bodyPr/>
          <a:lstStyle/>
          <a:p>
            <a:pPr marL="0" indent="0" algn="ctr" eaLnBrk="1" hangingPunct="1">
              <a:buFontTx/>
              <a:buNone/>
            </a:pPr>
            <a:r>
              <a:rPr lang="en-GB" altLang="en-US" dirty="0"/>
              <a:t>Nokia</a:t>
            </a: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标题 1">
            <a:extLst>
              <a:ext uri="{FF2B5EF4-FFF2-40B4-BE49-F238E27FC236}">
                <a16:creationId xmlns:a16="http://schemas.microsoft.com/office/drawing/2014/main" id="{440CEA78-CE02-4527-B55F-6208E30C5C72}"/>
              </a:ext>
            </a:extLst>
          </p:cNvPr>
          <p:cNvSpPr txBox="1">
            <a:spLocks/>
          </p:cNvSpPr>
          <p:nvPr/>
        </p:nvSpPr>
        <p:spPr>
          <a:xfrm>
            <a:off x="524637" y="925366"/>
            <a:ext cx="9724594" cy="475628"/>
          </a:xfrm>
          <a:prstGeom prst="rect">
            <a:avLst/>
          </a:prstGeom>
        </p:spPr>
        <p:txBody>
          <a:bodyPr lIns="0" tIns="0" rIns="0" bIns="0" anchor="t">
            <a:normAutofit fontScale="85000" lnSpcReduction="10000"/>
          </a:bodyPr>
          <a:lstStyle>
            <a:lvl1pPr marL="0" indent="0" algn="l" defTabSz="1187798" rtl="0" eaLnBrk="1" latinLnBrk="0" hangingPunct="1">
              <a:lnSpc>
                <a:spcPts val="3430"/>
              </a:lnSpc>
              <a:spcBef>
                <a:spcPts val="0"/>
              </a:spcBef>
              <a:buFont typeface="Arial" panose="020B0604020202020204" pitchFamily="34" charset="0"/>
              <a:buNone/>
              <a:defRPr sz="3200" kern="1200" baseline="0">
                <a:solidFill>
                  <a:schemeClr val="tx1"/>
                </a:solidFill>
                <a:latin typeface="Microsoft YaHei" panose="020B0503020204020204" pitchFamily="34" charset="-122"/>
                <a:ea typeface="Microsoft YaHei" panose="020B0503020204020204" pitchFamily="34" charset="-122"/>
                <a:cs typeface="+mn-cs"/>
              </a:defRPr>
            </a:lvl1pPr>
            <a:lvl2pPr marL="593900" indent="0" algn="ctr" defTabSz="1187798" rtl="0" eaLnBrk="1" latinLnBrk="0" hangingPunct="1">
              <a:lnSpc>
                <a:spcPct val="90000"/>
              </a:lnSpc>
              <a:spcBef>
                <a:spcPts val="650"/>
              </a:spcBef>
              <a:buFont typeface="Arial" panose="020B0604020202020204" pitchFamily="34" charset="0"/>
              <a:buNone/>
              <a:defRPr sz="2598" kern="1200">
                <a:solidFill>
                  <a:schemeClr val="tx1"/>
                </a:solidFill>
                <a:latin typeface="+mn-lt"/>
                <a:ea typeface="+mn-ea"/>
                <a:cs typeface="+mn-cs"/>
              </a:defRPr>
            </a:lvl2pPr>
            <a:lvl3pPr marL="1187798" indent="0" algn="ctr" defTabSz="1187798" rtl="0" eaLnBrk="1" latinLnBrk="0" hangingPunct="1">
              <a:lnSpc>
                <a:spcPct val="90000"/>
              </a:lnSpc>
              <a:spcBef>
                <a:spcPts val="650"/>
              </a:spcBef>
              <a:buFont typeface="Arial" panose="020B0604020202020204" pitchFamily="34" charset="0"/>
              <a:buNone/>
              <a:defRPr sz="2338" kern="1200">
                <a:solidFill>
                  <a:schemeClr val="tx1"/>
                </a:solidFill>
                <a:latin typeface="+mn-lt"/>
                <a:ea typeface="+mn-ea"/>
                <a:cs typeface="+mn-cs"/>
              </a:defRPr>
            </a:lvl3pPr>
            <a:lvl4pPr marL="1781699" indent="0" algn="ctr" defTabSz="1187798" rtl="0" eaLnBrk="1" latinLnBrk="0" hangingPunct="1">
              <a:lnSpc>
                <a:spcPct val="90000"/>
              </a:lnSpc>
              <a:spcBef>
                <a:spcPts val="650"/>
              </a:spcBef>
              <a:buFont typeface="Arial" panose="020B0604020202020204" pitchFamily="34" charset="0"/>
              <a:buNone/>
              <a:defRPr sz="2079" kern="1200">
                <a:solidFill>
                  <a:schemeClr val="tx1"/>
                </a:solidFill>
                <a:latin typeface="+mn-lt"/>
                <a:ea typeface="+mn-ea"/>
                <a:cs typeface="+mn-cs"/>
              </a:defRPr>
            </a:lvl4pPr>
            <a:lvl5pPr marL="2375598" indent="0" algn="ctr" defTabSz="1187798" rtl="0" eaLnBrk="1" latinLnBrk="0" hangingPunct="1">
              <a:lnSpc>
                <a:spcPct val="90000"/>
              </a:lnSpc>
              <a:spcBef>
                <a:spcPts val="650"/>
              </a:spcBef>
              <a:buFont typeface="Arial" panose="020B0604020202020204" pitchFamily="34" charset="0"/>
              <a:buNone/>
              <a:defRPr sz="2079" kern="1200">
                <a:solidFill>
                  <a:schemeClr val="tx1"/>
                </a:solidFill>
                <a:latin typeface="+mn-lt"/>
                <a:ea typeface="+mn-ea"/>
                <a:cs typeface="+mn-cs"/>
              </a:defRPr>
            </a:lvl5pPr>
            <a:lvl6pPr marL="2969497" indent="0" algn="ctr" defTabSz="1187798" rtl="0" eaLnBrk="1" latinLnBrk="0" hangingPunct="1">
              <a:lnSpc>
                <a:spcPct val="90000"/>
              </a:lnSpc>
              <a:spcBef>
                <a:spcPts val="650"/>
              </a:spcBef>
              <a:buFont typeface="Arial" panose="020B0604020202020204" pitchFamily="34" charset="0"/>
              <a:buNone/>
              <a:defRPr sz="2079" kern="1200">
                <a:solidFill>
                  <a:schemeClr val="tx1"/>
                </a:solidFill>
                <a:latin typeface="+mn-lt"/>
                <a:ea typeface="+mn-ea"/>
                <a:cs typeface="+mn-cs"/>
              </a:defRPr>
            </a:lvl6pPr>
            <a:lvl7pPr marL="3563396" indent="0" algn="ctr" defTabSz="1187798" rtl="0" eaLnBrk="1" latinLnBrk="0" hangingPunct="1">
              <a:lnSpc>
                <a:spcPct val="90000"/>
              </a:lnSpc>
              <a:spcBef>
                <a:spcPts val="650"/>
              </a:spcBef>
              <a:buFont typeface="Arial" panose="020B0604020202020204" pitchFamily="34" charset="0"/>
              <a:buNone/>
              <a:defRPr sz="2079" kern="1200">
                <a:solidFill>
                  <a:schemeClr val="tx1"/>
                </a:solidFill>
                <a:latin typeface="+mn-lt"/>
                <a:ea typeface="+mn-ea"/>
                <a:cs typeface="+mn-cs"/>
              </a:defRPr>
            </a:lvl7pPr>
            <a:lvl8pPr marL="4157297" indent="0" algn="ctr" defTabSz="1187798" rtl="0" eaLnBrk="1" latinLnBrk="0" hangingPunct="1">
              <a:lnSpc>
                <a:spcPct val="90000"/>
              </a:lnSpc>
              <a:spcBef>
                <a:spcPts val="650"/>
              </a:spcBef>
              <a:buFont typeface="Arial" panose="020B0604020202020204" pitchFamily="34" charset="0"/>
              <a:buNone/>
              <a:defRPr sz="2079" kern="1200">
                <a:solidFill>
                  <a:schemeClr val="tx1"/>
                </a:solidFill>
                <a:latin typeface="+mn-lt"/>
                <a:ea typeface="+mn-ea"/>
                <a:cs typeface="+mn-cs"/>
              </a:defRPr>
            </a:lvl8pPr>
            <a:lvl9pPr marL="4751195" indent="0" algn="ctr" defTabSz="1187798" rtl="0" eaLnBrk="1" latinLnBrk="0" hangingPunct="1">
              <a:lnSpc>
                <a:spcPct val="90000"/>
              </a:lnSpc>
              <a:spcBef>
                <a:spcPts val="650"/>
              </a:spcBef>
              <a:buFont typeface="Arial" panose="020B0604020202020204" pitchFamily="34" charset="0"/>
              <a:buNone/>
              <a:defRPr sz="2079" kern="1200">
                <a:solidFill>
                  <a:schemeClr val="tx1"/>
                </a:solidFill>
                <a:latin typeface="+mn-lt"/>
                <a:ea typeface="+mn-ea"/>
                <a:cs typeface="+mn-cs"/>
              </a:defRPr>
            </a:lvl9pPr>
          </a:lstStyle>
          <a:p>
            <a:pPr marL="0" marR="0" lvl="0" indent="0" algn="l" defTabSz="1187798" rtl="0" eaLnBrk="1" fontAlgn="auto" latinLnBrk="0" hangingPunct="1">
              <a:lnSpc>
                <a:spcPts val="3430"/>
              </a:lnSpc>
              <a:spcBef>
                <a:spcPts val="0"/>
              </a:spcBef>
              <a:spcAft>
                <a:spcPts val="0"/>
              </a:spcAft>
              <a:buClrTx/>
              <a:buSzTx/>
              <a:buFont typeface="Arial" panose="020B0604020202020204" pitchFamily="34" charset="0"/>
              <a:buNone/>
              <a:tabLst/>
              <a:defRPr/>
            </a:pPr>
            <a:r>
              <a:rPr kumimoji="0" lang="en-US" altLang="zh-CN" sz="2800" b="0" i="0" u="none" strike="noStrike" kern="1200" cap="none" spc="0" normalizeH="0" baseline="0" noProof="0" dirty="0">
                <a:ln>
                  <a:noFill/>
                </a:ln>
                <a:solidFill>
                  <a:srgbClr val="1D1D1A"/>
                </a:solidFill>
                <a:effectLst/>
                <a:uLnTx/>
                <a:uFillTx/>
                <a:latin typeface="Microsoft YaHei" panose="020B0503020204020204" pitchFamily="34" charset="-122"/>
                <a:ea typeface="Microsoft YaHei" panose="020B0503020204020204" pitchFamily="34" charset="-122"/>
                <a:cs typeface="+mn-cs"/>
              </a:rPr>
              <a:t>RRC and NGAP with AMF involvement for Topology 2 (Sol#11) </a:t>
            </a:r>
            <a:endParaRPr kumimoji="0" lang="zh-CN" altLang="en-US" sz="2800" b="0" i="0" u="none" strike="noStrike" kern="1200" cap="none" spc="0" normalizeH="0" baseline="0" noProof="0" dirty="0">
              <a:ln>
                <a:noFill/>
              </a:ln>
              <a:solidFill>
                <a:srgbClr val="1D1D1A"/>
              </a:solidFill>
              <a:effectLst/>
              <a:uLnTx/>
              <a:uFillTx/>
              <a:latin typeface="Microsoft YaHei" panose="020B0503020204020204" pitchFamily="34" charset="-122"/>
              <a:ea typeface="Microsoft YaHei" panose="020B0503020204020204" pitchFamily="34" charset="-122"/>
              <a:cs typeface="+mn-cs"/>
            </a:endParaRPr>
          </a:p>
        </p:txBody>
      </p:sp>
      <p:pic>
        <p:nvPicPr>
          <p:cNvPr id="7" name="Picture 6">
            <a:extLst>
              <a:ext uri="{FF2B5EF4-FFF2-40B4-BE49-F238E27FC236}">
                <a16:creationId xmlns:a16="http://schemas.microsoft.com/office/drawing/2014/main" id="{A0098840-A22B-C9E4-67C5-EBCBB4AED5CE}"/>
              </a:ext>
            </a:extLst>
          </p:cNvPr>
          <p:cNvPicPr>
            <a:picLocks noChangeAspect="1"/>
          </p:cNvPicPr>
          <p:nvPr/>
        </p:nvPicPr>
        <p:blipFill>
          <a:blip r:embed="rId3"/>
          <a:stretch>
            <a:fillRect/>
          </a:stretch>
        </p:blipFill>
        <p:spPr>
          <a:xfrm>
            <a:off x="247650" y="1847030"/>
            <a:ext cx="6591300" cy="4362450"/>
          </a:xfrm>
          <a:prstGeom prst="rect">
            <a:avLst/>
          </a:prstGeom>
        </p:spPr>
      </p:pic>
      <p:sp>
        <p:nvSpPr>
          <p:cNvPr id="8" name="文本框 5">
            <a:extLst>
              <a:ext uri="{FF2B5EF4-FFF2-40B4-BE49-F238E27FC236}">
                <a16:creationId xmlns:a16="http://schemas.microsoft.com/office/drawing/2014/main" id="{02D7B19C-516B-B76E-B32C-6AE36DFD86AA}"/>
              </a:ext>
            </a:extLst>
          </p:cNvPr>
          <p:cNvSpPr txBox="1"/>
          <p:nvPr/>
        </p:nvSpPr>
        <p:spPr>
          <a:xfrm>
            <a:off x="7000079" y="1710244"/>
            <a:ext cx="4840905" cy="4431983"/>
          </a:xfrm>
          <a:prstGeom prst="rect">
            <a:avLst/>
          </a:prstGeom>
          <a:noFill/>
        </p:spPr>
        <p:txBody>
          <a:bodyPr wrap="square">
            <a:spAutoFit/>
          </a:bodyPr>
          <a:lstStyle/>
          <a:p>
            <a:pPr marL="0" lvl="0" indent="0" algn="l" fontAlgn="ctr">
              <a:lnSpc>
                <a:spcPct val="150000"/>
              </a:lnSpc>
              <a:buNone/>
            </a:pPr>
            <a:r>
              <a:rPr lang="en-US" altLang="zh-CN" sz="1200" b="1" dirty="0">
                <a:effectLst/>
                <a:latin typeface="Calibri" panose="020F0502020204030204" pitchFamily="34" charset="0"/>
                <a:ea typeface="等线" panose="02010600030101010101" pitchFamily="2" charset="-122"/>
                <a:cs typeface="宋体" panose="02010600030101010101" pitchFamily="2" charset="-122"/>
              </a:rPr>
              <a:t>UE selection</a:t>
            </a:r>
            <a:endParaRPr lang="en-US" altLang="zh-CN" sz="1200" b="1" u="sng" dirty="0">
              <a:effectLst/>
              <a:latin typeface="Calibri" panose="020F0502020204030204" pitchFamily="34" charset="0"/>
              <a:ea typeface="等线" panose="02010600030101010101" pitchFamily="2" charset="-122"/>
              <a:cs typeface="宋体" panose="02010600030101010101" pitchFamily="2" charset="-122"/>
            </a:endParaRPr>
          </a:p>
          <a:p>
            <a:pPr marL="342900" lvl="0" indent="-342900" algn="l" fontAlgn="ctr">
              <a:buFontTx/>
              <a:buChar char="-"/>
            </a:pPr>
            <a:r>
              <a:rPr lang="en-US" altLang="zh-CN" sz="1200" dirty="0" err="1">
                <a:latin typeface="Calibri" panose="020F0502020204030204" pitchFamily="34" charset="0"/>
                <a:ea typeface="等线" panose="02010600030101010101" pitchFamily="2" charset="-122"/>
                <a:cs typeface="宋体" panose="02010600030101010101" pitchFamily="2" charset="-122"/>
              </a:rPr>
              <a:t>AIoTF</a:t>
            </a:r>
            <a:r>
              <a:rPr lang="en-US" altLang="zh-CN" sz="1200" dirty="0">
                <a:latin typeface="Calibri" panose="020F0502020204030204" pitchFamily="34" charset="0"/>
                <a:ea typeface="等线" panose="02010600030101010101" pitchFamily="2" charset="-122"/>
                <a:cs typeface="宋体" panose="02010600030101010101" pitchFamily="2" charset="-122"/>
              </a:rPr>
              <a:t> selects candidate UEs based on NW level info (e.g., </a:t>
            </a:r>
            <a:r>
              <a:rPr lang="en-US" altLang="zh-CN" sz="1200" dirty="0" err="1">
                <a:latin typeface="Calibri" panose="020F0502020204030204" pitchFamily="34" charset="0"/>
                <a:ea typeface="等线" panose="02010600030101010101" pitchFamily="2" charset="-122"/>
                <a:cs typeface="宋体" panose="02010600030101010101" pitchFamily="2" charset="-122"/>
              </a:rPr>
              <a:t>gNB</a:t>
            </a:r>
            <a:r>
              <a:rPr lang="en-US" altLang="zh-CN" sz="1200" dirty="0">
                <a:latin typeface="Calibri" panose="020F0502020204030204" pitchFamily="34" charset="0"/>
                <a:ea typeface="等线" panose="02010600030101010101" pitchFamily="2" charset="-122"/>
                <a:cs typeface="宋体" panose="02010600030101010101" pitchFamily="2" charset="-122"/>
              </a:rPr>
              <a:t> level location, authorization per AF)</a:t>
            </a:r>
          </a:p>
          <a:p>
            <a:pPr marL="342900" lvl="0" indent="-342900" algn="l" fontAlgn="ctr">
              <a:buFontTx/>
              <a:buChar char="-"/>
            </a:pPr>
            <a:r>
              <a:rPr lang="en-US" altLang="zh-CN" sz="1200" dirty="0" err="1">
                <a:latin typeface="Calibri" panose="020F0502020204030204" pitchFamily="34" charset="0"/>
                <a:ea typeface="等线" panose="02010600030101010101" pitchFamily="2" charset="-122"/>
              </a:rPr>
              <a:t>gNB</a:t>
            </a:r>
            <a:r>
              <a:rPr lang="en-US" altLang="zh-CN" sz="1200" dirty="0">
                <a:latin typeface="Calibri" panose="020F0502020204030204" pitchFamily="34" charset="0"/>
                <a:ea typeface="等线" panose="02010600030101010101" pitchFamily="2" charset="-122"/>
              </a:rPr>
              <a:t> refines the UE selection based on RAN level info (e.g., cell level location, signal strength and some further info)</a:t>
            </a:r>
          </a:p>
          <a:p>
            <a:pPr lvl="0" algn="l" fontAlgn="ctr"/>
            <a:endParaRPr lang="en-US" altLang="zh-CN" sz="1200" dirty="0">
              <a:latin typeface="Calibri" panose="020F0502020204030204" pitchFamily="34" charset="0"/>
              <a:ea typeface="等线" panose="02010600030101010101" pitchFamily="2" charset="-122"/>
            </a:endParaRPr>
          </a:p>
          <a:p>
            <a:pPr lvl="0" algn="l" fontAlgn="ctr"/>
            <a:r>
              <a:rPr lang="en-US" altLang="zh-CN" sz="1200" b="1" dirty="0">
                <a:latin typeface="Calibri" panose="020F0502020204030204" pitchFamily="34" charset="0"/>
                <a:ea typeface="等线" panose="02010600030101010101" pitchFamily="2" charset="-122"/>
              </a:rPr>
              <a:t>AMF roles</a:t>
            </a:r>
          </a:p>
          <a:p>
            <a:pPr marL="342900" indent="-342900" fontAlgn="ctr">
              <a:buFontTx/>
              <a:buChar char="-"/>
            </a:pPr>
            <a:r>
              <a:rPr lang="en-US" altLang="zh-CN" sz="1200" dirty="0">
                <a:latin typeface="Calibri" panose="020F0502020204030204" pitchFamily="34" charset="0"/>
                <a:ea typeface="等线" panose="02010600030101010101" pitchFamily="2" charset="-122"/>
              </a:rPr>
              <a:t>Finding responsible </a:t>
            </a:r>
            <a:r>
              <a:rPr lang="en-US" altLang="zh-CN" sz="1200" dirty="0" err="1">
                <a:latin typeface="Calibri" panose="020F0502020204030204" pitchFamily="34" charset="0"/>
                <a:ea typeface="等线" panose="02010600030101010101" pitchFamily="2" charset="-122"/>
              </a:rPr>
              <a:t>gNBs</a:t>
            </a:r>
            <a:r>
              <a:rPr lang="en-US" altLang="zh-CN" sz="1200" dirty="0">
                <a:latin typeface="Calibri" panose="020F0502020204030204" pitchFamily="34" charset="0"/>
                <a:ea typeface="等线" panose="02010600030101010101" pitchFamily="2" charset="-122"/>
              </a:rPr>
              <a:t> for the candidate UEs</a:t>
            </a:r>
          </a:p>
          <a:p>
            <a:pPr marL="342900" indent="-342900" fontAlgn="ctr">
              <a:buFontTx/>
              <a:buChar char="-"/>
            </a:pPr>
            <a:r>
              <a:rPr lang="en-US" altLang="zh-CN" sz="1200" dirty="0">
                <a:latin typeface="Calibri" panose="020F0502020204030204" pitchFamily="34" charset="0"/>
                <a:ea typeface="等线" panose="02010600030101010101" pitchFamily="2" charset="-122"/>
              </a:rPr>
              <a:t>Identifying the candidate UEs with NGAP IDs</a:t>
            </a:r>
          </a:p>
          <a:p>
            <a:pPr marL="342900" indent="-342900" fontAlgn="ctr">
              <a:buFontTx/>
              <a:buChar char="-"/>
            </a:pPr>
            <a:r>
              <a:rPr lang="en-US" altLang="zh-CN" sz="1200" dirty="0">
                <a:latin typeface="Calibri" panose="020F0502020204030204" pitchFamily="34" charset="0"/>
                <a:ea typeface="等线" panose="02010600030101010101" pitchFamily="2" charset="-122"/>
              </a:rPr>
              <a:t>Forwarding the AIoT messages towards the </a:t>
            </a:r>
            <a:r>
              <a:rPr lang="en-US" altLang="zh-CN" sz="1200" dirty="0" err="1">
                <a:latin typeface="Calibri" panose="020F0502020204030204" pitchFamily="34" charset="0"/>
                <a:ea typeface="等线" panose="02010600030101010101" pitchFamily="2" charset="-122"/>
              </a:rPr>
              <a:t>gNB</a:t>
            </a:r>
            <a:r>
              <a:rPr lang="en-US" altLang="zh-CN" sz="1200" dirty="0">
                <a:latin typeface="Calibri" panose="020F0502020204030204" pitchFamily="34" charset="0"/>
                <a:ea typeface="等线" panose="02010600030101010101" pitchFamily="2" charset="-122"/>
              </a:rPr>
              <a:t> over NGAP</a:t>
            </a:r>
          </a:p>
          <a:p>
            <a:pPr marL="342900" indent="-342900" fontAlgn="ctr">
              <a:buFontTx/>
              <a:buChar char="-"/>
            </a:pPr>
            <a:endParaRPr lang="en-US" altLang="zh-CN" sz="1200" dirty="0">
              <a:latin typeface="Calibri" panose="020F0502020204030204" pitchFamily="34" charset="0"/>
              <a:ea typeface="等线" panose="02010600030101010101" pitchFamily="2" charset="-122"/>
            </a:endParaRPr>
          </a:p>
          <a:p>
            <a:pPr fontAlgn="ctr"/>
            <a:r>
              <a:rPr lang="en-US" altLang="zh-CN" sz="1200" b="1" dirty="0" err="1">
                <a:latin typeface="Calibri" panose="020F0502020204030204" pitchFamily="34" charset="0"/>
                <a:ea typeface="等线" panose="02010600030101010101" pitchFamily="2" charset="-122"/>
              </a:rPr>
              <a:t>gNB</a:t>
            </a:r>
            <a:r>
              <a:rPr lang="en-US" altLang="zh-CN" sz="1200" b="1" dirty="0">
                <a:latin typeface="Calibri" panose="020F0502020204030204" pitchFamily="34" charset="0"/>
                <a:ea typeface="等线" panose="02010600030101010101" pitchFamily="2" charset="-122"/>
              </a:rPr>
              <a:t> roles</a:t>
            </a:r>
          </a:p>
          <a:p>
            <a:pPr marL="342900" indent="-342900" fontAlgn="ctr">
              <a:buFontTx/>
              <a:buChar char="-"/>
            </a:pPr>
            <a:r>
              <a:rPr lang="en-US" altLang="zh-CN" sz="1200" dirty="0">
                <a:latin typeface="Calibri" panose="020F0502020204030204" pitchFamily="34" charset="0"/>
                <a:ea typeface="等线" panose="02010600030101010101" pitchFamily="2" charset="-122"/>
              </a:rPr>
              <a:t>Down-selecting the candidate UE readers considering RAN factors</a:t>
            </a:r>
          </a:p>
          <a:p>
            <a:pPr marL="342900" indent="-342900" fontAlgn="ctr">
              <a:buFontTx/>
              <a:buChar char="-"/>
            </a:pPr>
            <a:r>
              <a:rPr lang="en-US" altLang="zh-CN" sz="1200" dirty="0">
                <a:latin typeface="Calibri" panose="020F0502020204030204" pitchFamily="34" charset="0"/>
                <a:ea typeface="等线" panose="02010600030101010101" pitchFamily="2" charset="-122"/>
              </a:rPr>
              <a:t>Resource allocation for communication between UE reader and AIoT devices</a:t>
            </a:r>
          </a:p>
          <a:p>
            <a:pPr marL="342900" indent="-342900" fontAlgn="ctr">
              <a:buFontTx/>
              <a:buChar char="-"/>
            </a:pPr>
            <a:r>
              <a:rPr lang="en-US" altLang="zh-CN" sz="1200" dirty="0">
                <a:latin typeface="Calibri" panose="020F0502020204030204" pitchFamily="34" charset="0"/>
                <a:ea typeface="等线" panose="02010600030101010101" pitchFamily="2" charset="-122"/>
              </a:rPr>
              <a:t>Forwarding the AIoT messages towards the UE reader over RRC</a:t>
            </a:r>
          </a:p>
          <a:p>
            <a:pPr marL="342900" indent="-342900" fontAlgn="ctr">
              <a:buFontTx/>
              <a:buChar char="-"/>
            </a:pPr>
            <a:r>
              <a:rPr lang="en-US" altLang="zh-CN" sz="1200" dirty="0">
                <a:latin typeface="Calibri" panose="020F0502020204030204" pitchFamily="34" charset="0"/>
                <a:ea typeface="等线" panose="02010600030101010101" pitchFamily="2" charset="-122"/>
              </a:rPr>
              <a:t>Optionally, aggregating AIoT data if RRC is used for UL reporting from UE reader</a:t>
            </a:r>
          </a:p>
          <a:p>
            <a:pPr marL="342900" indent="-342900" fontAlgn="ctr">
              <a:buFontTx/>
              <a:buChar char="-"/>
            </a:pPr>
            <a:endParaRPr lang="en-US" altLang="zh-CN" sz="1200" dirty="0">
              <a:latin typeface="Calibri" panose="020F0502020204030204" pitchFamily="34" charset="0"/>
              <a:ea typeface="等线" panose="02010600030101010101" pitchFamily="2" charset="-122"/>
            </a:endParaRPr>
          </a:p>
          <a:p>
            <a:pPr fontAlgn="ctr"/>
            <a:r>
              <a:rPr lang="en-US" altLang="zh-CN" sz="1200" b="1" dirty="0">
                <a:latin typeface="Calibri" panose="020F0502020204030204" pitchFamily="34" charset="0"/>
                <a:ea typeface="等线" panose="02010600030101010101" pitchFamily="2" charset="-122"/>
              </a:rPr>
              <a:t>UE readers</a:t>
            </a:r>
          </a:p>
          <a:p>
            <a:pPr marL="342900" indent="-342900" fontAlgn="ctr">
              <a:buFontTx/>
              <a:buChar char="-"/>
            </a:pPr>
            <a:r>
              <a:rPr lang="en-US" altLang="zh-CN" sz="1200" dirty="0">
                <a:latin typeface="Calibri" panose="020F0502020204030204" pitchFamily="34" charset="0"/>
                <a:ea typeface="等线" panose="02010600030101010101" pitchFamily="2" charset="-122"/>
              </a:rPr>
              <a:t>Optionally aggregating AIoT data from multiple AIoT-devices</a:t>
            </a:r>
          </a:p>
          <a:p>
            <a:pPr marL="342900" indent="-342900" fontAlgn="ctr">
              <a:buFontTx/>
              <a:buChar char="-"/>
            </a:pPr>
            <a:r>
              <a:rPr lang="en-US" altLang="zh-CN" sz="1200" dirty="0">
                <a:latin typeface="Calibri" panose="020F0502020204030204" pitchFamily="34" charset="0"/>
                <a:ea typeface="等线" panose="02010600030101010101" pitchFamily="2" charset="-122"/>
              </a:rPr>
              <a:t>Reporting the AIoT data to </a:t>
            </a:r>
            <a:r>
              <a:rPr lang="en-US" altLang="zh-CN" sz="1200" dirty="0" err="1">
                <a:latin typeface="Calibri" panose="020F0502020204030204" pitchFamily="34" charset="0"/>
                <a:ea typeface="等线" panose="02010600030101010101" pitchFamily="2" charset="-122"/>
              </a:rPr>
              <a:t>AIoTF</a:t>
            </a:r>
            <a:r>
              <a:rPr lang="en-US" altLang="zh-CN" sz="1200" dirty="0">
                <a:latin typeface="Calibri" panose="020F0502020204030204" pitchFamily="34" charset="0"/>
                <a:ea typeface="等线" panose="02010600030101010101" pitchFamily="2" charset="-122"/>
              </a:rPr>
              <a:t> over CP (over NAS or RRC is to be determined together with RAN 3)</a:t>
            </a:r>
          </a:p>
        </p:txBody>
      </p:sp>
    </p:spTree>
    <p:extLst>
      <p:ext uri="{BB962C8B-B14F-4D97-AF65-F5344CB8AC3E}">
        <p14:creationId xmlns:p14="http://schemas.microsoft.com/office/powerpoint/2010/main" val="3244175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标题 1">
            <a:extLst>
              <a:ext uri="{FF2B5EF4-FFF2-40B4-BE49-F238E27FC236}">
                <a16:creationId xmlns:a16="http://schemas.microsoft.com/office/drawing/2014/main" id="{440CEA78-CE02-4527-B55F-6208E30C5C72}"/>
              </a:ext>
            </a:extLst>
          </p:cNvPr>
          <p:cNvSpPr txBox="1">
            <a:spLocks/>
          </p:cNvSpPr>
          <p:nvPr/>
        </p:nvSpPr>
        <p:spPr>
          <a:xfrm>
            <a:off x="524638" y="925366"/>
            <a:ext cx="8968278" cy="475628"/>
          </a:xfrm>
          <a:prstGeom prst="rect">
            <a:avLst/>
          </a:prstGeom>
        </p:spPr>
        <p:txBody>
          <a:bodyPr lIns="0" tIns="0" rIns="0" bIns="0" anchor="t">
            <a:normAutofit/>
          </a:bodyPr>
          <a:lstStyle>
            <a:lvl1pPr marL="0" indent="0" algn="l" defTabSz="1187798" rtl="0" eaLnBrk="1" latinLnBrk="0" hangingPunct="1">
              <a:lnSpc>
                <a:spcPts val="3430"/>
              </a:lnSpc>
              <a:spcBef>
                <a:spcPts val="0"/>
              </a:spcBef>
              <a:buFont typeface="Arial" panose="020B0604020202020204" pitchFamily="34" charset="0"/>
              <a:buNone/>
              <a:defRPr sz="3200" kern="1200" baseline="0">
                <a:solidFill>
                  <a:schemeClr val="tx1"/>
                </a:solidFill>
                <a:latin typeface="Microsoft YaHei" panose="020B0503020204020204" pitchFamily="34" charset="-122"/>
                <a:ea typeface="Microsoft YaHei" panose="020B0503020204020204" pitchFamily="34" charset="-122"/>
                <a:cs typeface="+mn-cs"/>
              </a:defRPr>
            </a:lvl1pPr>
            <a:lvl2pPr marL="593900" indent="0" algn="ctr" defTabSz="1187798" rtl="0" eaLnBrk="1" latinLnBrk="0" hangingPunct="1">
              <a:lnSpc>
                <a:spcPct val="90000"/>
              </a:lnSpc>
              <a:spcBef>
                <a:spcPts val="650"/>
              </a:spcBef>
              <a:buFont typeface="Arial" panose="020B0604020202020204" pitchFamily="34" charset="0"/>
              <a:buNone/>
              <a:defRPr sz="2598" kern="1200">
                <a:solidFill>
                  <a:schemeClr val="tx1"/>
                </a:solidFill>
                <a:latin typeface="+mn-lt"/>
                <a:ea typeface="+mn-ea"/>
                <a:cs typeface="+mn-cs"/>
              </a:defRPr>
            </a:lvl2pPr>
            <a:lvl3pPr marL="1187798" indent="0" algn="ctr" defTabSz="1187798" rtl="0" eaLnBrk="1" latinLnBrk="0" hangingPunct="1">
              <a:lnSpc>
                <a:spcPct val="90000"/>
              </a:lnSpc>
              <a:spcBef>
                <a:spcPts val="650"/>
              </a:spcBef>
              <a:buFont typeface="Arial" panose="020B0604020202020204" pitchFamily="34" charset="0"/>
              <a:buNone/>
              <a:defRPr sz="2338" kern="1200">
                <a:solidFill>
                  <a:schemeClr val="tx1"/>
                </a:solidFill>
                <a:latin typeface="+mn-lt"/>
                <a:ea typeface="+mn-ea"/>
                <a:cs typeface="+mn-cs"/>
              </a:defRPr>
            </a:lvl3pPr>
            <a:lvl4pPr marL="1781699" indent="0" algn="ctr" defTabSz="1187798" rtl="0" eaLnBrk="1" latinLnBrk="0" hangingPunct="1">
              <a:lnSpc>
                <a:spcPct val="90000"/>
              </a:lnSpc>
              <a:spcBef>
                <a:spcPts val="650"/>
              </a:spcBef>
              <a:buFont typeface="Arial" panose="020B0604020202020204" pitchFamily="34" charset="0"/>
              <a:buNone/>
              <a:defRPr sz="2079" kern="1200">
                <a:solidFill>
                  <a:schemeClr val="tx1"/>
                </a:solidFill>
                <a:latin typeface="+mn-lt"/>
                <a:ea typeface="+mn-ea"/>
                <a:cs typeface="+mn-cs"/>
              </a:defRPr>
            </a:lvl4pPr>
            <a:lvl5pPr marL="2375598" indent="0" algn="ctr" defTabSz="1187798" rtl="0" eaLnBrk="1" latinLnBrk="0" hangingPunct="1">
              <a:lnSpc>
                <a:spcPct val="90000"/>
              </a:lnSpc>
              <a:spcBef>
                <a:spcPts val="650"/>
              </a:spcBef>
              <a:buFont typeface="Arial" panose="020B0604020202020204" pitchFamily="34" charset="0"/>
              <a:buNone/>
              <a:defRPr sz="2079" kern="1200">
                <a:solidFill>
                  <a:schemeClr val="tx1"/>
                </a:solidFill>
                <a:latin typeface="+mn-lt"/>
                <a:ea typeface="+mn-ea"/>
                <a:cs typeface="+mn-cs"/>
              </a:defRPr>
            </a:lvl5pPr>
            <a:lvl6pPr marL="2969497" indent="0" algn="ctr" defTabSz="1187798" rtl="0" eaLnBrk="1" latinLnBrk="0" hangingPunct="1">
              <a:lnSpc>
                <a:spcPct val="90000"/>
              </a:lnSpc>
              <a:spcBef>
                <a:spcPts val="650"/>
              </a:spcBef>
              <a:buFont typeface="Arial" panose="020B0604020202020204" pitchFamily="34" charset="0"/>
              <a:buNone/>
              <a:defRPr sz="2079" kern="1200">
                <a:solidFill>
                  <a:schemeClr val="tx1"/>
                </a:solidFill>
                <a:latin typeface="+mn-lt"/>
                <a:ea typeface="+mn-ea"/>
                <a:cs typeface="+mn-cs"/>
              </a:defRPr>
            </a:lvl6pPr>
            <a:lvl7pPr marL="3563396" indent="0" algn="ctr" defTabSz="1187798" rtl="0" eaLnBrk="1" latinLnBrk="0" hangingPunct="1">
              <a:lnSpc>
                <a:spcPct val="90000"/>
              </a:lnSpc>
              <a:spcBef>
                <a:spcPts val="650"/>
              </a:spcBef>
              <a:buFont typeface="Arial" panose="020B0604020202020204" pitchFamily="34" charset="0"/>
              <a:buNone/>
              <a:defRPr sz="2079" kern="1200">
                <a:solidFill>
                  <a:schemeClr val="tx1"/>
                </a:solidFill>
                <a:latin typeface="+mn-lt"/>
                <a:ea typeface="+mn-ea"/>
                <a:cs typeface="+mn-cs"/>
              </a:defRPr>
            </a:lvl7pPr>
            <a:lvl8pPr marL="4157297" indent="0" algn="ctr" defTabSz="1187798" rtl="0" eaLnBrk="1" latinLnBrk="0" hangingPunct="1">
              <a:lnSpc>
                <a:spcPct val="90000"/>
              </a:lnSpc>
              <a:spcBef>
                <a:spcPts val="650"/>
              </a:spcBef>
              <a:buFont typeface="Arial" panose="020B0604020202020204" pitchFamily="34" charset="0"/>
              <a:buNone/>
              <a:defRPr sz="2079" kern="1200">
                <a:solidFill>
                  <a:schemeClr val="tx1"/>
                </a:solidFill>
                <a:latin typeface="+mn-lt"/>
                <a:ea typeface="+mn-ea"/>
                <a:cs typeface="+mn-cs"/>
              </a:defRPr>
            </a:lvl8pPr>
            <a:lvl9pPr marL="4751195" indent="0" algn="ctr" defTabSz="1187798" rtl="0" eaLnBrk="1" latinLnBrk="0" hangingPunct="1">
              <a:lnSpc>
                <a:spcPct val="90000"/>
              </a:lnSpc>
              <a:spcBef>
                <a:spcPts val="650"/>
              </a:spcBef>
              <a:buFont typeface="Arial" panose="020B0604020202020204" pitchFamily="34" charset="0"/>
              <a:buNone/>
              <a:defRPr sz="2079" kern="1200">
                <a:solidFill>
                  <a:schemeClr val="tx1"/>
                </a:solidFill>
                <a:latin typeface="+mn-lt"/>
                <a:ea typeface="+mn-ea"/>
                <a:cs typeface="+mn-cs"/>
              </a:defRPr>
            </a:lvl9pPr>
          </a:lstStyle>
          <a:p>
            <a:pPr marL="0" marR="0" lvl="0" indent="0" algn="l" defTabSz="1187798" rtl="0" eaLnBrk="1" fontAlgn="auto" latinLnBrk="0" hangingPunct="1">
              <a:lnSpc>
                <a:spcPts val="3430"/>
              </a:lnSpc>
              <a:spcBef>
                <a:spcPts val="0"/>
              </a:spcBef>
              <a:spcAft>
                <a:spcPts val="0"/>
              </a:spcAft>
              <a:buClrTx/>
              <a:buSzTx/>
              <a:buFont typeface="Arial" panose="020B0604020202020204" pitchFamily="34" charset="0"/>
              <a:buNone/>
              <a:tabLst/>
              <a:defRPr/>
            </a:pPr>
            <a:r>
              <a:rPr lang="en-US" altLang="zh-CN" sz="2800" dirty="0">
                <a:solidFill>
                  <a:srgbClr val="1D1D1A"/>
                </a:solidFill>
              </a:rPr>
              <a:t>H</a:t>
            </a:r>
            <a:r>
              <a:rPr kumimoji="0" lang="en-US" altLang="zh-CN" sz="2800" b="0" i="0" u="none" strike="noStrike" kern="1200" cap="none" spc="0" normalizeH="0" baseline="0" noProof="0" dirty="0" err="1">
                <a:ln>
                  <a:noFill/>
                </a:ln>
                <a:solidFill>
                  <a:srgbClr val="1D1D1A"/>
                </a:solidFill>
                <a:effectLst/>
                <a:uLnTx/>
                <a:uFillTx/>
                <a:latin typeface="Microsoft YaHei" panose="020B0503020204020204" pitchFamily="34" charset="-122"/>
                <a:ea typeface="Microsoft YaHei" panose="020B0503020204020204" pitchFamily="34" charset="-122"/>
                <a:cs typeface="+mn-cs"/>
              </a:rPr>
              <a:t>armonized</a:t>
            </a:r>
            <a:r>
              <a:rPr kumimoji="0" lang="en-US" altLang="zh-CN" sz="2800" b="0" i="0" u="none" strike="noStrike" kern="1200" cap="none" spc="0" normalizeH="0" baseline="0" noProof="0" dirty="0">
                <a:ln>
                  <a:noFill/>
                </a:ln>
                <a:solidFill>
                  <a:srgbClr val="1D1D1A"/>
                </a:solidFill>
                <a:effectLst/>
                <a:uLnTx/>
                <a:uFillTx/>
                <a:latin typeface="Microsoft YaHei" panose="020B0503020204020204" pitchFamily="34" charset="-122"/>
                <a:ea typeface="Microsoft YaHei" panose="020B0503020204020204" pitchFamily="34" charset="-122"/>
                <a:cs typeface="+mn-cs"/>
              </a:rPr>
              <a:t> architecture and coverage extension</a:t>
            </a:r>
            <a:endParaRPr kumimoji="0" lang="zh-CN" altLang="en-US" sz="2800" b="0" i="0" u="none" strike="noStrike" kern="1200" cap="none" spc="0" normalizeH="0" baseline="0" noProof="0" dirty="0">
              <a:ln>
                <a:noFill/>
              </a:ln>
              <a:solidFill>
                <a:srgbClr val="1D1D1A"/>
              </a:solidFill>
              <a:effectLst/>
              <a:uLnTx/>
              <a:uFillTx/>
              <a:latin typeface="Microsoft YaHei" panose="020B0503020204020204" pitchFamily="34" charset="-122"/>
              <a:ea typeface="Microsoft YaHei" panose="020B0503020204020204" pitchFamily="34" charset="-122"/>
              <a:cs typeface="+mn-cs"/>
            </a:endParaRPr>
          </a:p>
        </p:txBody>
      </p:sp>
      <p:sp>
        <p:nvSpPr>
          <p:cNvPr id="2" name="文本框 5">
            <a:extLst>
              <a:ext uri="{FF2B5EF4-FFF2-40B4-BE49-F238E27FC236}">
                <a16:creationId xmlns:a16="http://schemas.microsoft.com/office/drawing/2014/main" id="{B1BFD050-D929-186A-BA22-EC01727C900A}"/>
              </a:ext>
            </a:extLst>
          </p:cNvPr>
          <p:cNvSpPr txBox="1"/>
          <p:nvPr/>
        </p:nvSpPr>
        <p:spPr>
          <a:xfrm>
            <a:off x="349857" y="1630734"/>
            <a:ext cx="11632759" cy="5047536"/>
          </a:xfrm>
          <a:prstGeom prst="rect">
            <a:avLst/>
          </a:prstGeom>
          <a:noFill/>
        </p:spPr>
        <p:txBody>
          <a:bodyPr wrap="square">
            <a:spAutoFit/>
          </a:bodyPr>
          <a:lstStyle/>
          <a:p>
            <a:pPr marL="0" lvl="0" indent="0" algn="l" fontAlgn="ctr">
              <a:lnSpc>
                <a:spcPct val="150000"/>
              </a:lnSpc>
              <a:buNone/>
            </a:pPr>
            <a:r>
              <a:rPr lang="en-US" altLang="zh-CN" sz="1600" b="1" dirty="0">
                <a:effectLst/>
                <a:latin typeface="Calibri" panose="020F0502020204030204" pitchFamily="34" charset="0"/>
                <a:ea typeface="等线" panose="02010600030101010101" pitchFamily="2" charset="-122"/>
                <a:cs typeface="宋体" panose="02010600030101010101" pitchFamily="2" charset="-122"/>
              </a:rPr>
              <a:t>Background</a:t>
            </a:r>
            <a:endParaRPr lang="en-US" altLang="zh-CN" sz="1600" b="1" u="sng" dirty="0">
              <a:effectLst/>
              <a:latin typeface="Calibri" panose="020F0502020204030204" pitchFamily="34" charset="0"/>
              <a:ea typeface="等线" panose="02010600030101010101" pitchFamily="2" charset="-122"/>
              <a:cs typeface="宋体" panose="02010600030101010101" pitchFamily="2" charset="-122"/>
            </a:endParaRPr>
          </a:p>
          <a:p>
            <a:pPr marL="342900" lvl="0" indent="-342900" algn="l" fontAlgn="ctr">
              <a:buFontTx/>
              <a:buChar char="-"/>
            </a:pPr>
            <a:r>
              <a:rPr lang="en-US" altLang="zh-CN" sz="1600" dirty="0">
                <a:latin typeface="Calibri" panose="020F0502020204030204" pitchFamily="34" charset="0"/>
                <a:ea typeface="等线" panose="02010600030101010101" pitchFamily="2" charset="-122"/>
                <a:cs typeface="宋体" panose="02010600030101010101" pitchFamily="2" charset="-122"/>
              </a:rPr>
              <a:t>Deploying AIoT services using only BS readers does not seem feasible unless operators are willing to install BS readers every a few tens of meters solely to support AIoT communications, which are expected to occur infrequently.</a:t>
            </a:r>
          </a:p>
          <a:p>
            <a:pPr marL="342900" lvl="0" indent="-342900" algn="l" fontAlgn="ctr">
              <a:buFontTx/>
              <a:buChar char="-"/>
            </a:pPr>
            <a:r>
              <a:rPr lang="en-US" altLang="zh-CN" sz="1600" dirty="0">
                <a:latin typeface="Calibri" panose="020F0502020204030204" pitchFamily="34" charset="0"/>
                <a:ea typeface="等线" panose="02010600030101010101" pitchFamily="2" charset="-122"/>
                <a:cs typeface="宋体" panose="02010600030101010101" pitchFamily="2" charset="-122"/>
              </a:rPr>
              <a:t>Therefore, topology 2 (UE readers) should be used in conjunction with BS readers to extend the coverage. </a:t>
            </a:r>
          </a:p>
          <a:p>
            <a:pPr marL="342900" lvl="0" indent="-342900" algn="l" fontAlgn="ctr">
              <a:buFontTx/>
              <a:buChar char="-"/>
            </a:pPr>
            <a:r>
              <a:rPr lang="en-US" altLang="zh-CN" sz="1600" dirty="0">
                <a:latin typeface="Calibri" panose="020F0502020204030204" pitchFamily="34" charset="0"/>
                <a:ea typeface="等线" panose="02010600030101010101" pitchFamily="2" charset="-122"/>
                <a:cs typeface="宋体" panose="02010600030101010101" pitchFamily="2" charset="-122"/>
              </a:rPr>
              <a:t>In addition, it is not precluded that a </a:t>
            </a:r>
            <a:r>
              <a:rPr lang="en-US" altLang="zh-CN" sz="1600" dirty="0" err="1">
                <a:latin typeface="Calibri" panose="020F0502020204030204" pitchFamily="34" charset="0"/>
                <a:ea typeface="等线" panose="02010600030101010101" pitchFamily="2" charset="-122"/>
                <a:cs typeface="宋体" panose="02010600030101010101" pitchFamily="2" charset="-122"/>
              </a:rPr>
              <a:t>gNB</a:t>
            </a:r>
            <a:r>
              <a:rPr lang="en-US" altLang="zh-CN" sz="1600" dirty="0">
                <a:latin typeface="Calibri" panose="020F0502020204030204" pitchFamily="34" charset="0"/>
                <a:ea typeface="等线" panose="02010600030101010101" pitchFamily="2" charset="-122"/>
                <a:cs typeface="宋体" panose="02010600030101010101" pitchFamily="2" charset="-122"/>
              </a:rPr>
              <a:t>, serving UE readers, serves as an AIoT BS reader(a so-called combined </a:t>
            </a:r>
            <a:r>
              <a:rPr lang="en-US" altLang="zh-CN" sz="1600" dirty="0" err="1">
                <a:latin typeface="Calibri" panose="020F0502020204030204" pitchFamily="34" charset="0"/>
                <a:ea typeface="等线" panose="02010600030101010101" pitchFamily="2" charset="-122"/>
                <a:cs typeface="宋体" panose="02010600030101010101" pitchFamily="2" charset="-122"/>
              </a:rPr>
              <a:t>gNB</a:t>
            </a:r>
            <a:r>
              <a:rPr lang="en-US" altLang="zh-CN" sz="1600" dirty="0">
                <a:latin typeface="Calibri" panose="020F0502020204030204" pitchFamily="34" charset="0"/>
                <a:ea typeface="等线" panose="02010600030101010101" pitchFamily="2" charset="-122"/>
                <a:cs typeface="宋体" panose="02010600030101010101" pitchFamily="2" charset="-122"/>
              </a:rPr>
              <a:t>) as well, and it is a </a:t>
            </a:r>
            <a:r>
              <a:rPr lang="en-US" altLang="zh-CN" sz="1600" dirty="0" err="1">
                <a:latin typeface="Calibri" panose="020F0502020204030204" pitchFamily="34" charset="0"/>
                <a:ea typeface="等线" panose="02010600030101010101" pitchFamily="2" charset="-122"/>
                <a:cs typeface="宋体" panose="02010600030101010101" pitchFamily="2" charset="-122"/>
              </a:rPr>
              <a:t>gNB</a:t>
            </a:r>
            <a:r>
              <a:rPr lang="en-US" altLang="zh-CN" sz="1600" dirty="0">
                <a:latin typeface="Calibri" panose="020F0502020204030204" pitchFamily="34" charset="0"/>
                <a:ea typeface="等线" panose="02010600030101010101" pitchFamily="2" charset="-122"/>
                <a:cs typeface="宋体" panose="02010600030101010101" pitchFamily="2" charset="-122"/>
              </a:rPr>
              <a:t> implementation matter.</a:t>
            </a:r>
            <a:endParaRPr lang="en-US" altLang="zh-CN" sz="1600" dirty="0">
              <a:latin typeface="Calibri" panose="020F0502020204030204" pitchFamily="34" charset="0"/>
              <a:ea typeface="等线" panose="02010600030101010101" pitchFamily="2" charset="-122"/>
            </a:endParaRPr>
          </a:p>
          <a:p>
            <a:pPr lvl="0" algn="l" fontAlgn="ctr">
              <a:spcBef>
                <a:spcPts val="1200"/>
              </a:spcBef>
            </a:pPr>
            <a:r>
              <a:rPr lang="en-US" altLang="zh-CN" sz="1600" b="1" dirty="0">
                <a:latin typeface="Calibri" panose="020F0502020204030204" pitchFamily="34" charset="0"/>
                <a:ea typeface="等线" panose="02010600030101010101" pitchFamily="2" charset="-122"/>
              </a:rPr>
              <a:t>AMF involvement for topology 1</a:t>
            </a:r>
          </a:p>
          <a:p>
            <a:pPr marL="342900" indent="-342900" fontAlgn="ctr">
              <a:buFontTx/>
              <a:buChar char="-"/>
            </a:pPr>
            <a:r>
              <a:rPr lang="en-US" altLang="zh-CN" sz="1600" dirty="0">
                <a:latin typeface="Calibri" panose="020F0502020204030204" pitchFamily="34" charset="0"/>
                <a:ea typeface="等线" panose="02010600030101010101" pitchFamily="2" charset="-122"/>
              </a:rPr>
              <a:t>Since AMF involvement is required for topology 2, as shown in the previous slide, it would be more appropriate to also involve the AMF for topology 1, in order to have a unified architecture for both topologies. </a:t>
            </a:r>
          </a:p>
          <a:p>
            <a:pPr marL="342900" indent="-342900" fontAlgn="ctr">
              <a:buFontTx/>
              <a:buChar char="-"/>
            </a:pPr>
            <a:r>
              <a:rPr lang="en-US" altLang="zh-CN" sz="1600" dirty="0">
                <a:latin typeface="Calibri" panose="020F0502020204030204" pitchFamily="34" charset="0"/>
                <a:ea typeface="等线" panose="02010600030101010101" pitchFamily="2" charset="-122"/>
              </a:rPr>
              <a:t>By doing so, </a:t>
            </a:r>
          </a:p>
          <a:p>
            <a:pPr marL="800100" lvl="1" indent="-342900" fontAlgn="ctr">
              <a:buFontTx/>
              <a:buChar char="-"/>
            </a:pPr>
            <a:r>
              <a:rPr lang="en-US" altLang="zh-CN" sz="1600" dirty="0">
                <a:latin typeface="Calibri" panose="020F0502020204030204" pitchFamily="34" charset="0"/>
                <a:ea typeface="等线" panose="02010600030101010101" pitchFamily="2" charset="-122"/>
              </a:rPr>
              <a:t>The </a:t>
            </a:r>
            <a:r>
              <a:rPr lang="en-US" altLang="zh-CN" sz="1600" dirty="0" err="1">
                <a:latin typeface="Calibri" panose="020F0502020204030204" pitchFamily="34" charset="0"/>
                <a:ea typeface="等线" panose="02010600030101010101" pitchFamily="2" charset="-122"/>
              </a:rPr>
              <a:t>AIoTF</a:t>
            </a:r>
            <a:r>
              <a:rPr lang="en-US" altLang="zh-CN" sz="1600" dirty="0">
                <a:latin typeface="Calibri" panose="020F0502020204030204" pitchFamily="34" charset="0"/>
                <a:ea typeface="等线" panose="02010600030101010101" pitchFamily="2" charset="-122"/>
              </a:rPr>
              <a:t> would not need to implement two different architectures for the different topologies (e.g., 1) SCTP/NGAP for topology 1 if there is a direct interface between the </a:t>
            </a:r>
            <a:r>
              <a:rPr lang="en-US" altLang="zh-CN" sz="1600" dirty="0" err="1">
                <a:latin typeface="Calibri" panose="020F0502020204030204" pitchFamily="34" charset="0"/>
                <a:ea typeface="等线" panose="02010600030101010101" pitchFamily="2" charset="-122"/>
              </a:rPr>
              <a:t>AIoTF</a:t>
            </a:r>
            <a:r>
              <a:rPr lang="en-US" altLang="zh-CN" sz="1600" dirty="0">
                <a:latin typeface="Calibri" panose="020F0502020204030204" pitchFamily="34" charset="0"/>
                <a:ea typeface="等线" panose="02010600030101010101" pitchFamily="2" charset="-122"/>
              </a:rPr>
              <a:t> and the BS reader, and 2) SBI towards the AMF for topology 2).</a:t>
            </a:r>
          </a:p>
          <a:p>
            <a:pPr marL="800100" lvl="1" indent="-342900" fontAlgn="ctr">
              <a:buFontTx/>
              <a:buChar char="-"/>
            </a:pPr>
            <a:r>
              <a:rPr lang="en-US" altLang="zh-CN" sz="1600" dirty="0">
                <a:latin typeface="Calibri" panose="020F0502020204030204" pitchFamily="34" charset="0"/>
                <a:ea typeface="等线" panose="02010600030101010101" pitchFamily="2" charset="-122"/>
              </a:rPr>
              <a:t>The combined </a:t>
            </a:r>
            <a:r>
              <a:rPr lang="en-US" altLang="zh-CN" sz="1600" dirty="0" err="1">
                <a:latin typeface="Calibri" panose="020F0502020204030204" pitchFamily="34" charset="0"/>
                <a:ea typeface="等线" panose="02010600030101010101" pitchFamily="2" charset="-122"/>
              </a:rPr>
              <a:t>gNB</a:t>
            </a:r>
            <a:r>
              <a:rPr lang="en-US" altLang="zh-CN" sz="1600" dirty="0">
                <a:latin typeface="Calibri" panose="020F0502020204030204" pitchFamily="34" charset="0"/>
                <a:ea typeface="等线" panose="02010600030101010101" pitchFamily="2" charset="-122"/>
              </a:rPr>
              <a:t> would not need to duplicate the NG setup with both the AMF and the </a:t>
            </a:r>
            <a:r>
              <a:rPr lang="en-US" altLang="zh-CN" sz="1600" dirty="0" err="1">
                <a:latin typeface="Calibri" panose="020F0502020204030204" pitchFamily="34" charset="0"/>
                <a:ea typeface="等线" panose="02010600030101010101" pitchFamily="2" charset="-122"/>
              </a:rPr>
              <a:t>AIoTF</a:t>
            </a:r>
            <a:r>
              <a:rPr lang="en-US" altLang="zh-CN" sz="1600" dirty="0">
                <a:latin typeface="Calibri" panose="020F0502020204030204" pitchFamily="34" charset="0"/>
                <a:ea typeface="等线" panose="02010600030101010101" pitchFamily="2" charset="-122"/>
              </a:rPr>
              <a:t>. If a direct interface is supported for AIoT and in the future, another NF, for such as a 'sensing feature,' is defined with a direct interface again, then a </a:t>
            </a:r>
            <a:r>
              <a:rPr lang="en-US" altLang="zh-CN" sz="1600" dirty="0" err="1">
                <a:latin typeface="Calibri" panose="020F0502020204030204" pitchFamily="34" charset="0"/>
                <a:ea typeface="等线" panose="02010600030101010101" pitchFamily="2" charset="-122"/>
              </a:rPr>
              <a:t>gNB</a:t>
            </a:r>
            <a:r>
              <a:rPr lang="en-US" altLang="zh-CN" sz="1600" dirty="0">
                <a:latin typeface="Calibri" panose="020F0502020204030204" pitchFamily="34" charset="0"/>
                <a:ea typeface="等线" panose="02010600030101010101" pitchFamily="2" charset="-122"/>
              </a:rPr>
              <a:t> would need to establish triple the NG connections to the three nodes (AMF, </a:t>
            </a:r>
            <a:r>
              <a:rPr lang="en-US" altLang="zh-CN" sz="1600" dirty="0" err="1">
                <a:latin typeface="Calibri" panose="020F0502020204030204" pitchFamily="34" charset="0"/>
                <a:ea typeface="等线" panose="02010600030101010101" pitchFamily="2" charset="-122"/>
              </a:rPr>
              <a:t>AIoTF</a:t>
            </a:r>
            <a:r>
              <a:rPr lang="en-US" altLang="zh-CN" sz="1600" dirty="0">
                <a:latin typeface="Calibri" panose="020F0502020204030204" pitchFamily="34" charset="0"/>
                <a:ea typeface="等线" panose="02010600030101010101" pitchFamily="2" charset="-122"/>
              </a:rPr>
              <a:t>, and “Sensing NF”)</a:t>
            </a:r>
          </a:p>
          <a:p>
            <a:pPr marL="800100" lvl="1" indent="-342900" fontAlgn="ctr">
              <a:buFontTx/>
              <a:buChar char="-"/>
            </a:pPr>
            <a:r>
              <a:rPr lang="en-US" altLang="zh-CN" sz="1600" dirty="0">
                <a:latin typeface="Calibri" panose="020F0502020204030204" pitchFamily="34" charset="0"/>
                <a:ea typeface="等线" panose="02010600030101010101" pitchFamily="2" charset="-122"/>
              </a:rPr>
              <a:t>It would be future-proof architecture to cover additional use cases like AIoT device mobility, positioning and tracking, etc.</a:t>
            </a:r>
          </a:p>
          <a:p>
            <a:pPr marL="800100" lvl="1" indent="-342900" fontAlgn="ctr">
              <a:buFontTx/>
              <a:buChar char="-"/>
            </a:pPr>
            <a:r>
              <a:rPr lang="en-US" altLang="zh-CN" sz="1600" dirty="0">
                <a:latin typeface="Calibri" panose="020F0502020204030204" pitchFamily="34" charset="0"/>
                <a:ea typeface="等线" panose="02010600030101010101" pitchFamily="2" charset="-122"/>
              </a:rPr>
              <a:t>It would avoid having two separate termination of RAN CP interface (i.e., the AMF and the </a:t>
            </a:r>
            <a:r>
              <a:rPr lang="en-US" altLang="zh-CN" sz="1600" dirty="0" err="1">
                <a:latin typeface="Calibri" panose="020F0502020204030204" pitchFamily="34" charset="0"/>
                <a:ea typeface="等线" panose="02010600030101010101" pitchFamily="2" charset="-122"/>
              </a:rPr>
              <a:t>AIoTF</a:t>
            </a:r>
            <a:r>
              <a:rPr lang="en-US" altLang="zh-CN" sz="1600" dirty="0">
                <a:latin typeface="Calibri" panose="020F0502020204030204" pitchFamily="34" charset="0"/>
                <a:ea typeface="等线" panose="02010600030101010101" pitchFamily="2" charset="-122"/>
              </a:rPr>
              <a:t>) from the </a:t>
            </a:r>
            <a:r>
              <a:rPr lang="en-US" altLang="zh-CN" sz="1600" dirty="0" err="1">
                <a:latin typeface="Calibri" panose="020F0502020204030204" pitchFamily="34" charset="0"/>
                <a:ea typeface="等线" panose="02010600030101010101" pitchFamily="2" charset="-122"/>
              </a:rPr>
              <a:t>gNB</a:t>
            </a:r>
            <a:r>
              <a:rPr lang="en-US" altLang="zh-CN" sz="1600" dirty="0">
                <a:latin typeface="Calibri" panose="020F0502020204030204" pitchFamily="34" charset="0"/>
                <a:ea typeface="等线" panose="02010600030101010101" pitchFamily="2" charset="-122"/>
              </a:rPr>
              <a:t> to the core network.</a:t>
            </a:r>
          </a:p>
          <a:p>
            <a:pPr lvl="1" fontAlgn="ctr"/>
            <a:endParaRPr lang="en-US" altLang="zh-CN" sz="1600" dirty="0">
              <a:latin typeface="Calibri" panose="020F0502020204030204" pitchFamily="34" charset="0"/>
              <a:ea typeface="等线" panose="02010600030101010101" pitchFamily="2" charset="-122"/>
            </a:endParaRPr>
          </a:p>
        </p:txBody>
      </p:sp>
    </p:spTree>
    <p:extLst>
      <p:ext uri="{BB962C8B-B14F-4D97-AF65-F5344CB8AC3E}">
        <p14:creationId xmlns:p14="http://schemas.microsoft.com/office/powerpoint/2010/main" val="18615690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35CA3727-A4EB-4398-9783-D0148B061093}">
  <ds:schemaRefs>
    <ds:schemaRef ds:uri="http://purl.org/dc/elements/1.1/"/>
    <ds:schemaRef ds:uri="679a257e-872f-4c98-9e8a-0a9c104f72cd"/>
    <ds:schemaRef ds:uri="http://www.w3.org/XML/1998/namespace"/>
    <ds:schemaRef ds:uri="http://purl.org/dc/dcmitype/"/>
    <ds:schemaRef ds:uri="http://schemas.microsoft.com/office/2006/documentManagement/types"/>
    <ds:schemaRef ds:uri="http://purl.org/dc/terms/"/>
    <ds:schemaRef ds:uri="280d8efa-eff2-4910-88d2-79ca146720c4"/>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9262</TotalTime>
  <Words>507</Words>
  <Application>Microsoft Office PowerPoint</Application>
  <PresentationFormat>Widescreen</PresentationFormat>
  <Paragraphs>36</Paragraphs>
  <Slides>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 </vt:lpstr>
      <vt:lpstr>Microsoft YaHei</vt:lpstr>
      <vt:lpstr>Arial</vt:lpstr>
      <vt:lpstr>Calibri</vt:lpstr>
      <vt:lpstr>Calibri Light</vt:lpstr>
      <vt:lpstr>Times New Roman</vt:lpstr>
      <vt:lpstr>Office Theme</vt:lpstr>
      <vt:lpstr>Nokia view on AIoT architecture and procedures</vt:lpstr>
      <vt:lpstr>PowerPoint Presentation</vt:lpstr>
      <vt:lpstr>PowerPoint Presentation</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Nokia_r2</cp:lastModifiedBy>
  <cp:revision>654</cp:revision>
  <dcterms:created xsi:type="dcterms:W3CDTF">2010-02-05T13:52:04Z</dcterms:created>
  <dcterms:modified xsi:type="dcterms:W3CDTF">2024-10-16T08:41:51Z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(3)GNWKD3TnupE6J6ep/Fgkbnh4RzTecmWI+mkyKlRGz4mWONpWWzH51Z926uLcIPI1Ivou0kwk
OduERbJeZALT3HVE2uogHcu5VoLaDThhxmNSVMa1sDID8zIAbcP4Ze3Imik374KdnHunsB1+
qRWh/ur8G5SVWOaSLakkw8/qOXiatgZz1LCpbVnjqijT2bZ0zezjDMuNyqaPImBRbo8U2rG5
U71GzfBsp6dKQEO46x</vt:lpwstr>
  </property>
  <property fmtid="{D5CDD505-2E9C-101B-9397-08002B2CF9AE}" pid="4" name="_2015_ms_pID_7253431">
    <vt:lpwstr>cT9ZxNncH+tUjMN2cWXojGPJTO/OdTTHDAUAUGFN3ii2OeBUAaaMhY
kF65tMjb147tEh04jFm7+Ah+5WMY+7WVktLUaFk01oIuL/ezShv3Afaz7WtCw/VEqcUUWKCB
63dvoHy0oh2dM0+U02wmzfvAkw5qq+cBWnvJmqV0TXk8ei/VW9m0M1YFgHkLeuO8wwTMyhXl
8N9aP2eHyMEkCNJmpeSAwAM84psOh59S40ll</vt:lpwstr>
  </property>
  <property fmtid="{D5CDD505-2E9C-101B-9397-08002B2CF9AE}" pid="5" name="_2015_ms_pID_7253432">
    <vt:lpwstr>Nz9FJdUSDmFMYACWqWmX9ks=</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1723789042</vt:lpwstr>
  </property>
</Properties>
</file>