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1"/>
  </p:notesMasterIdLst>
  <p:handoutMasterIdLst>
    <p:handoutMasterId r:id="rId12"/>
  </p:handoutMasterIdLst>
  <p:sldIdLst>
    <p:sldId id="341" r:id="rId5"/>
    <p:sldId id="369" r:id="rId6"/>
    <p:sldId id="370" r:id="rId7"/>
    <p:sldId id="372" r:id="rId8"/>
    <p:sldId id="373" r:id="rId9"/>
    <p:sldId id="371" r:id="rId10"/>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6678" autoAdjust="0"/>
  </p:normalViewPr>
  <p:slideViewPr>
    <p:cSldViewPr snapToGrid="0">
      <p:cViewPr varScale="1">
        <p:scale>
          <a:sx n="75" d="100"/>
          <a:sy n="75" d="100"/>
        </p:scale>
        <p:origin x="224" y="5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Flynn" userId="8512d3b6-9e1b-4dce-bd11-e4335739214c" providerId="ADAL" clId="{5FEC037C-5135-422F-A7A0-A6F4C6D26DAA}"/>
    <pc:docChg chg="modMainMaster">
      <pc:chgData name="Kevin Flynn" userId="8512d3b6-9e1b-4dce-bd11-e4335739214c" providerId="ADAL" clId="{5FEC037C-5135-422F-A7A0-A6F4C6D26DAA}" dt="2022-01-08T13:43:11.136" v="7" actId="20577"/>
      <pc:docMkLst>
        <pc:docMk/>
      </pc:docMkLst>
      <pc:sldMasterChg chg="modSp mod">
        <pc:chgData name="Kevin Flynn" userId="8512d3b6-9e1b-4dce-bd11-e4335739214c" providerId="ADAL" clId="{5FEC037C-5135-422F-A7A0-A6F4C6D26DAA}" dt="2022-01-08T13:43:11.136" v="7" actId="20577"/>
        <pc:sldMasterMkLst>
          <pc:docMk/>
          <pc:sldMasterMk cId="0" sldId="2147485146"/>
        </pc:sldMasterMkLst>
        <pc:spChg chg="mod">
          <ac:chgData name="Kevin Flynn" userId="8512d3b6-9e1b-4dce-bd11-e4335739214c" providerId="ADAL" clId="{5FEC037C-5135-422F-A7A0-A6F4C6D26DAA}" dt="2022-01-08T13:43:11.136" v="7" actId="20577"/>
          <ac:spMkLst>
            <pc:docMk/>
            <pc:sldMasterMk cId="0" sldId="2147485146"/>
            <ac:spMk id="9" creationId="{ED4BE506-C0F9-461F-89BC-4B3F6F61A38D}"/>
          </ac:spMkLst>
        </pc:spChg>
        <pc:spChg chg="mod">
          <ac:chgData name="Kevin Flynn" userId="8512d3b6-9e1b-4dce-bd11-e4335739214c" providerId="ADAL" clId="{5FEC037C-5135-422F-A7A0-A6F4C6D26DAA}" dt="2022-01-08T13:43:03.480" v="3" actId="20577"/>
          <ac:spMkLst>
            <pc:docMk/>
            <pc:sldMasterMk cId="0" sldId="2147485146"/>
            <ac:spMk id="11" creationId="{AA2802BD-1B72-4AD1-8184-0FD099607084}"/>
          </ac:spMkLst>
        </pc:spChg>
      </pc:sldMasterChg>
    </pc:docChg>
  </pc:docChgLst>
  <pc:docChgLst>
    <pc:chgData name="Kevin Flynn" userId="8512d3b6-9e1b-4dce-bd11-e4335739214c" providerId="ADAL" clId="{410CC1E5-1E9F-45B8-ADE1-798EE78BA9D7}"/>
    <pc:docChg chg="modMainMaster">
      <pc:chgData name="Kevin Flynn" userId="8512d3b6-9e1b-4dce-bd11-e4335739214c" providerId="ADAL" clId="{410CC1E5-1E9F-45B8-ADE1-798EE78BA9D7}" dt="2023-01-03T20:47:59.753" v="7" actId="20577"/>
      <pc:docMkLst>
        <pc:docMk/>
      </pc:docMkLst>
      <pc:sldMasterChg chg="modSp mod">
        <pc:chgData name="Kevin Flynn" userId="8512d3b6-9e1b-4dce-bd11-e4335739214c" providerId="ADAL" clId="{410CC1E5-1E9F-45B8-ADE1-798EE78BA9D7}" dt="2023-01-03T20:47:59.753" v="7" actId="20577"/>
        <pc:sldMasterMkLst>
          <pc:docMk/>
          <pc:sldMasterMk cId="0" sldId="2147485146"/>
        </pc:sldMasterMkLst>
        <pc:spChg chg="mod">
          <ac:chgData name="Kevin Flynn" userId="8512d3b6-9e1b-4dce-bd11-e4335739214c" providerId="ADAL" clId="{410CC1E5-1E9F-45B8-ADE1-798EE78BA9D7}" dt="2023-01-03T20:47:42.400" v="3" actId="20577"/>
          <ac:spMkLst>
            <pc:docMk/>
            <pc:sldMasterMk cId="0" sldId="2147485146"/>
            <ac:spMk id="9" creationId="{ED4BE506-C0F9-461F-89BC-4B3F6F61A38D}"/>
          </ac:spMkLst>
        </pc:spChg>
        <pc:spChg chg="mod">
          <ac:chgData name="Kevin Flynn" userId="8512d3b6-9e1b-4dce-bd11-e4335739214c" providerId="ADAL" clId="{410CC1E5-1E9F-45B8-ADE1-798EE78BA9D7}" dt="2023-01-03T20:47:59.753" v="7" actId="20577"/>
          <ac:spMkLst>
            <pc:docMk/>
            <pc:sldMasterMk cId="0" sldId="2147485146"/>
            <ac:spMk id="11" creationId="{AA2802BD-1B72-4AD1-8184-0FD099607084}"/>
          </ac:spMkLst>
        </pc:spChg>
      </pc:sldMasterChg>
    </pc:docChg>
  </pc:docChgLst>
  <pc:docChgLst>
    <pc:chgData name="Kevin Flynn" userId="8512d3b6-9e1b-4dce-bd11-e4335739214c" providerId="ADAL" clId="{01F924A4-736D-4E8A-A883-A37C2DA35198}"/>
    <pc:docChg chg="modMainMaster">
      <pc:chgData name="Kevin Flynn" userId="8512d3b6-9e1b-4dce-bd11-e4335739214c" providerId="ADAL" clId="{01F924A4-736D-4E8A-A883-A37C2DA35198}" dt="2024-03-27T10:11:19.269" v="4" actId="478"/>
      <pc:docMkLst>
        <pc:docMk/>
      </pc:docMkLst>
      <pc:sldMasterChg chg="delSp modSp mod">
        <pc:chgData name="Kevin Flynn" userId="8512d3b6-9e1b-4dce-bd11-e4335739214c" providerId="ADAL" clId="{01F924A4-736D-4E8A-A883-A37C2DA35198}" dt="2024-03-27T10:11:19.269" v="4" actId="478"/>
        <pc:sldMasterMkLst>
          <pc:docMk/>
          <pc:sldMasterMk cId="0" sldId="2147485146"/>
        </pc:sldMasterMkLst>
        <pc:spChg chg="del">
          <ac:chgData name="Kevin Flynn" userId="8512d3b6-9e1b-4dce-bd11-e4335739214c" providerId="ADAL" clId="{01F924A4-736D-4E8A-A883-A37C2DA35198}" dt="2024-03-27T10:11:19.269" v="4" actId="478"/>
          <ac:spMkLst>
            <pc:docMk/>
            <pc:sldMasterMk cId="0" sldId="2147485146"/>
            <ac:spMk id="9" creationId="{ED4BE506-C0F9-461F-89BC-4B3F6F61A38D}"/>
          </ac:spMkLst>
        </pc:spChg>
        <pc:spChg chg="mod">
          <ac:chgData name="Kevin Flynn" userId="8512d3b6-9e1b-4dce-bd11-e4335739214c" providerId="ADAL" clId="{01F924A4-736D-4E8A-A883-A37C2DA35198}" dt="2024-03-27T10:11:07.146" v="3" actId="20577"/>
          <ac:spMkLst>
            <pc:docMk/>
            <pc:sldMasterMk cId="0" sldId="2147485146"/>
            <ac:spMk id="11" creationId="{AA2802BD-1B72-4AD1-8184-0FD099607084}"/>
          </ac:spMkLst>
        </pc:spChg>
      </pc:sldMasterChg>
    </pc:docChg>
  </pc:docChgLst>
  <pc:docChgLst>
    <pc:chgData name="Kevin Flynn" userId="8512d3b6-9e1b-4dce-bd11-e4335739214c" providerId="ADAL" clId="{FF3B571D-72DD-4010-A68E-2ADC139F31DB}"/>
    <pc:docChg chg="modMainMaster">
      <pc:chgData name="Kevin Flynn" userId="8512d3b6-9e1b-4dce-bd11-e4335739214c" providerId="ADAL" clId="{FF3B571D-72DD-4010-A68E-2ADC139F31DB}" dt="2021-10-14T13:09:27.621" v="8" actId="21"/>
      <pc:docMkLst>
        <pc:docMk/>
      </pc:docMkLst>
      <pc:sldMasterChg chg="modSp mod modSldLayout">
        <pc:chgData name="Kevin Flynn" userId="8512d3b6-9e1b-4dce-bd11-e4335739214c" providerId="ADAL" clId="{FF3B571D-72DD-4010-A68E-2ADC139F31DB}" dt="2021-10-14T13:09:27.621" v="8" actId="21"/>
        <pc:sldMasterMkLst>
          <pc:docMk/>
          <pc:sldMasterMk cId="0" sldId="2147485146"/>
        </pc:sldMasterMkLst>
        <pc:spChg chg="mod">
          <ac:chgData name="Kevin Flynn" userId="8512d3b6-9e1b-4dce-bd11-e4335739214c" providerId="ADAL" clId="{FF3B571D-72DD-4010-A68E-2ADC139F31DB}" dt="2021-10-14T13:09:01.249" v="3" actId="20577"/>
          <ac:spMkLst>
            <pc:docMk/>
            <pc:sldMasterMk cId="0" sldId="2147485146"/>
            <ac:spMk id="11" creationId="{AA2802BD-1B72-4AD1-8184-0FD099607084}"/>
          </ac:spMkLst>
        </pc:spChg>
        <pc:sldLayoutChg chg="delSp modSp mod">
          <pc:chgData name="Kevin Flynn" userId="8512d3b6-9e1b-4dce-bd11-e4335739214c" providerId="ADAL" clId="{FF3B571D-72DD-4010-A68E-2ADC139F31DB}" dt="2021-10-14T13:09:27.621" v="8" actId="21"/>
          <pc:sldLayoutMkLst>
            <pc:docMk/>
            <pc:sldMasterMk cId="0" sldId="2147485146"/>
            <pc:sldLayoutMk cId="2576406219" sldId="2147485163"/>
          </pc:sldLayoutMkLst>
          <pc:spChg chg="del mod">
            <ac:chgData name="Kevin Flynn" userId="8512d3b6-9e1b-4dce-bd11-e4335739214c" providerId="ADAL" clId="{FF3B571D-72DD-4010-A68E-2ADC139F31DB}" dt="2021-10-14T13:09:27.621" v="8" actId="21"/>
            <ac:spMkLst>
              <pc:docMk/>
              <pc:sldMasterMk cId="0" sldId="2147485146"/>
              <pc:sldLayoutMk cId="2576406219" sldId="2147485163"/>
              <ac:spMk id="4" creationId="{BB8994A5-D808-4BF9-9C30-40F75349FF45}"/>
            </ac:spMkLst>
          </pc:spChg>
        </pc:sldLayoutChg>
      </pc:sldMasterChg>
    </pc:docChg>
  </pc:docChgLst>
  <pc:docChgLst>
    <pc:chgData name="Pallab Gupta (Nokia)" userId="2373e1e1-8f73-46a5-bf2c-89beccfccabe" providerId="ADAL" clId="{E413BAA3-B6D4-4482-A9E9-DC598298FF63}"/>
    <pc:docChg chg="undo custSel addSld delSld modSld sldOrd modMainMaster">
      <pc:chgData name="Pallab Gupta (Nokia)" userId="2373e1e1-8f73-46a5-bf2c-89beccfccabe" providerId="ADAL" clId="{E413BAA3-B6D4-4482-A9E9-DC598298FF63}" dt="2024-06-14T10:14:15.656" v="1817" actId="20577"/>
      <pc:docMkLst>
        <pc:docMk/>
      </pc:docMkLst>
      <pc:sldChg chg="modSp mod">
        <pc:chgData name="Pallab Gupta (Nokia)" userId="2373e1e1-8f73-46a5-bf2c-89beccfccabe" providerId="ADAL" clId="{E413BAA3-B6D4-4482-A9E9-DC598298FF63}" dt="2024-06-14T10:13:54.408" v="1812" actId="403"/>
        <pc:sldMkLst>
          <pc:docMk/>
          <pc:sldMk cId="0" sldId="341"/>
        </pc:sldMkLst>
        <pc:spChg chg="mod">
          <ac:chgData name="Pallab Gupta (Nokia)" userId="2373e1e1-8f73-46a5-bf2c-89beccfccabe" providerId="ADAL" clId="{E413BAA3-B6D4-4482-A9E9-DC598298FF63}" dt="2024-06-14T09:25:45.277" v="8" actId="14100"/>
          <ac:spMkLst>
            <pc:docMk/>
            <pc:sldMk cId="0" sldId="341"/>
            <ac:spMk id="5122" creationId="{6BFCA172-672F-4297-B767-9F7EDE373FA1}"/>
          </ac:spMkLst>
        </pc:spChg>
        <pc:spChg chg="mod">
          <ac:chgData name="Pallab Gupta (Nokia)" userId="2373e1e1-8f73-46a5-bf2c-89beccfccabe" providerId="ADAL" clId="{E413BAA3-B6D4-4482-A9E9-DC598298FF63}" dt="2024-06-14T10:13:54.408" v="1812" actId="403"/>
          <ac:spMkLst>
            <pc:docMk/>
            <pc:sldMk cId="0" sldId="341"/>
            <ac:spMk id="5123" creationId="{9FAD3684-801E-4E1E-85EB-F5F3E5D37277}"/>
          </ac:spMkLst>
        </pc:spChg>
      </pc:sldChg>
      <pc:sldChg chg="del">
        <pc:chgData name="Pallab Gupta (Nokia)" userId="2373e1e1-8f73-46a5-bf2c-89beccfccabe" providerId="ADAL" clId="{E413BAA3-B6D4-4482-A9E9-DC598298FF63}" dt="2024-06-14T09:26:20.864" v="15" actId="47"/>
        <pc:sldMkLst>
          <pc:docMk/>
          <pc:sldMk cId="0" sldId="363"/>
        </pc:sldMkLst>
      </pc:sldChg>
      <pc:sldChg chg="modSp del mod ord">
        <pc:chgData name="Pallab Gupta (Nokia)" userId="2373e1e1-8f73-46a5-bf2c-89beccfccabe" providerId="ADAL" clId="{E413BAA3-B6D4-4482-A9E9-DC598298FF63}" dt="2024-06-14T09:41:27.183" v="489" actId="47"/>
        <pc:sldMkLst>
          <pc:docMk/>
          <pc:sldMk cId="3129465777" sldId="364"/>
        </pc:sldMkLst>
        <pc:spChg chg="mod">
          <ac:chgData name="Pallab Gupta (Nokia)" userId="2373e1e1-8f73-46a5-bf2c-89beccfccabe" providerId="ADAL" clId="{E413BAA3-B6D4-4482-A9E9-DC598298FF63}" dt="2024-06-14T09:37:46.105" v="380" actId="404"/>
          <ac:spMkLst>
            <pc:docMk/>
            <pc:sldMk cId="3129465777" sldId="364"/>
            <ac:spMk id="6146" creationId="{39BD4D34-87E7-4105-B586-4767AFA2F0F4}"/>
          </ac:spMkLst>
        </pc:spChg>
        <pc:spChg chg="mod">
          <ac:chgData name="Pallab Gupta (Nokia)" userId="2373e1e1-8f73-46a5-bf2c-89beccfccabe" providerId="ADAL" clId="{E413BAA3-B6D4-4482-A9E9-DC598298FF63}" dt="2024-06-14T09:36:30.362" v="316" actId="403"/>
          <ac:spMkLst>
            <pc:docMk/>
            <pc:sldMk cId="3129465777" sldId="364"/>
            <ac:spMk id="6147" creationId="{33CFEE74-7B51-47B2-8BC9-945D38E983E7}"/>
          </ac:spMkLst>
        </pc:spChg>
      </pc:sldChg>
      <pc:sldChg chg="del">
        <pc:chgData name="Pallab Gupta (Nokia)" userId="2373e1e1-8f73-46a5-bf2c-89beccfccabe" providerId="ADAL" clId="{E413BAA3-B6D4-4482-A9E9-DC598298FF63}" dt="2024-06-14T09:38:01.553" v="382" actId="47"/>
        <pc:sldMkLst>
          <pc:docMk/>
          <pc:sldMk cId="3716052579" sldId="365"/>
        </pc:sldMkLst>
      </pc:sldChg>
      <pc:sldChg chg="del">
        <pc:chgData name="Pallab Gupta (Nokia)" userId="2373e1e1-8f73-46a5-bf2c-89beccfccabe" providerId="ADAL" clId="{E413BAA3-B6D4-4482-A9E9-DC598298FF63}" dt="2024-06-14T09:38:01.553" v="382" actId="47"/>
        <pc:sldMkLst>
          <pc:docMk/>
          <pc:sldMk cId="2886975633" sldId="366"/>
        </pc:sldMkLst>
      </pc:sldChg>
      <pc:sldChg chg="del">
        <pc:chgData name="Pallab Gupta (Nokia)" userId="2373e1e1-8f73-46a5-bf2c-89beccfccabe" providerId="ADAL" clId="{E413BAA3-B6D4-4482-A9E9-DC598298FF63}" dt="2024-06-14T09:38:01.553" v="382" actId="47"/>
        <pc:sldMkLst>
          <pc:docMk/>
          <pc:sldMk cId="579351702" sldId="367"/>
        </pc:sldMkLst>
      </pc:sldChg>
      <pc:sldChg chg="del">
        <pc:chgData name="Pallab Gupta (Nokia)" userId="2373e1e1-8f73-46a5-bf2c-89beccfccabe" providerId="ADAL" clId="{E413BAA3-B6D4-4482-A9E9-DC598298FF63}" dt="2024-06-14T09:38:01.553" v="382" actId="47"/>
        <pc:sldMkLst>
          <pc:docMk/>
          <pc:sldMk cId="2000102387" sldId="368"/>
        </pc:sldMkLst>
      </pc:sldChg>
      <pc:sldChg chg="modSp add mod">
        <pc:chgData name="Pallab Gupta (Nokia)" userId="2373e1e1-8f73-46a5-bf2c-89beccfccabe" providerId="ADAL" clId="{E413BAA3-B6D4-4482-A9E9-DC598298FF63}" dt="2024-06-14T10:10:23.778" v="1783" actId="108"/>
        <pc:sldMkLst>
          <pc:docMk/>
          <pc:sldMk cId="1937015851" sldId="369"/>
        </pc:sldMkLst>
        <pc:spChg chg="mod">
          <ac:chgData name="Pallab Gupta (Nokia)" userId="2373e1e1-8f73-46a5-bf2c-89beccfccabe" providerId="ADAL" clId="{E413BAA3-B6D4-4482-A9E9-DC598298FF63}" dt="2024-06-14T10:10:23.778" v="1783" actId="108"/>
          <ac:spMkLst>
            <pc:docMk/>
            <pc:sldMk cId="1937015851" sldId="369"/>
            <ac:spMk id="6147" creationId="{33CFEE74-7B51-47B2-8BC9-945D38E983E7}"/>
          </ac:spMkLst>
        </pc:spChg>
      </pc:sldChg>
      <pc:sldChg chg="modSp add mod">
        <pc:chgData name="Pallab Gupta (Nokia)" userId="2373e1e1-8f73-46a5-bf2c-89beccfccabe" providerId="ADAL" clId="{E413BAA3-B6D4-4482-A9E9-DC598298FF63}" dt="2024-06-14T10:10:53.772" v="1799" actId="20577"/>
        <pc:sldMkLst>
          <pc:docMk/>
          <pc:sldMk cId="2612580036" sldId="370"/>
        </pc:sldMkLst>
        <pc:spChg chg="mod">
          <ac:chgData name="Pallab Gupta (Nokia)" userId="2373e1e1-8f73-46a5-bf2c-89beccfccabe" providerId="ADAL" clId="{E413BAA3-B6D4-4482-A9E9-DC598298FF63}" dt="2024-06-14T09:49:12.071" v="836" actId="20577"/>
          <ac:spMkLst>
            <pc:docMk/>
            <pc:sldMk cId="2612580036" sldId="370"/>
            <ac:spMk id="6146" creationId="{39BD4D34-87E7-4105-B586-4767AFA2F0F4}"/>
          </ac:spMkLst>
        </pc:spChg>
        <pc:spChg chg="mod">
          <ac:chgData name="Pallab Gupta (Nokia)" userId="2373e1e1-8f73-46a5-bf2c-89beccfccabe" providerId="ADAL" clId="{E413BAA3-B6D4-4482-A9E9-DC598298FF63}" dt="2024-06-14T10:10:53.772" v="1799" actId="20577"/>
          <ac:spMkLst>
            <pc:docMk/>
            <pc:sldMk cId="2612580036" sldId="370"/>
            <ac:spMk id="6147" creationId="{33CFEE74-7B51-47B2-8BC9-945D38E983E7}"/>
          </ac:spMkLst>
        </pc:spChg>
      </pc:sldChg>
      <pc:sldChg chg="modSp add mod">
        <pc:chgData name="Pallab Gupta (Nokia)" userId="2373e1e1-8f73-46a5-bf2c-89beccfccabe" providerId="ADAL" clId="{E413BAA3-B6D4-4482-A9E9-DC598298FF63}" dt="2024-06-14T09:56:37.773" v="1271" actId="20577"/>
        <pc:sldMkLst>
          <pc:docMk/>
          <pc:sldMk cId="1540551486" sldId="371"/>
        </pc:sldMkLst>
        <pc:spChg chg="mod">
          <ac:chgData name="Pallab Gupta (Nokia)" userId="2373e1e1-8f73-46a5-bf2c-89beccfccabe" providerId="ADAL" clId="{E413BAA3-B6D4-4482-A9E9-DC598298FF63}" dt="2024-06-14T09:49:36.838" v="882" actId="20577"/>
          <ac:spMkLst>
            <pc:docMk/>
            <pc:sldMk cId="1540551486" sldId="371"/>
            <ac:spMk id="6146" creationId="{39BD4D34-87E7-4105-B586-4767AFA2F0F4}"/>
          </ac:spMkLst>
        </pc:spChg>
        <pc:spChg chg="mod">
          <ac:chgData name="Pallab Gupta (Nokia)" userId="2373e1e1-8f73-46a5-bf2c-89beccfccabe" providerId="ADAL" clId="{E413BAA3-B6D4-4482-A9E9-DC598298FF63}" dt="2024-06-14T09:56:37.773" v="1271" actId="20577"/>
          <ac:spMkLst>
            <pc:docMk/>
            <pc:sldMk cId="1540551486" sldId="371"/>
            <ac:spMk id="6147" creationId="{33CFEE74-7B51-47B2-8BC9-945D38E983E7}"/>
          </ac:spMkLst>
        </pc:spChg>
      </pc:sldChg>
      <pc:sldChg chg="modSp add mod">
        <pc:chgData name="Pallab Gupta (Nokia)" userId="2373e1e1-8f73-46a5-bf2c-89beccfccabe" providerId="ADAL" clId="{E413BAA3-B6D4-4482-A9E9-DC598298FF63}" dt="2024-06-14T10:14:15.656" v="1817" actId="20577"/>
        <pc:sldMkLst>
          <pc:docMk/>
          <pc:sldMk cId="329007524" sldId="372"/>
        </pc:sldMkLst>
        <pc:spChg chg="mod">
          <ac:chgData name="Pallab Gupta (Nokia)" userId="2373e1e1-8f73-46a5-bf2c-89beccfccabe" providerId="ADAL" clId="{E413BAA3-B6D4-4482-A9E9-DC598298FF63}" dt="2024-06-14T10:14:15.656" v="1817" actId="20577"/>
          <ac:spMkLst>
            <pc:docMk/>
            <pc:sldMk cId="329007524" sldId="372"/>
            <ac:spMk id="6146" creationId="{39BD4D34-87E7-4105-B586-4767AFA2F0F4}"/>
          </ac:spMkLst>
        </pc:spChg>
        <pc:spChg chg="mod">
          <ac:chgData name="Pallab Gupta (Nokia)" userId="2373e1e1-8f73-46a5-bf2c-89beccfccabe" providerId="ADAL" clId="{E413BAA3-B6D4-4482-A9E9-DC598298FF63}" dt="2024-06-14T10:11:41.463" v="1800" actId="20577"/>
          <ac:spMkLst>
            <pc:docMk/>
            <pc:sldMk cId="329007524" sldId="372"/>
            <ac:spMk id="6147" creationId="{33CFEE74-7B51-47B2-8BC9-945D38E983E7}"/>
          </ac:spMkLst>
        </pc:spChg>
      </pc:sldChg>
      <pc:sldChg chg="modSp add mod">
        <pc:chgData name="Pallab Gupta (Nokia)" userId="2373e1e1-8f73-46a5-bf2c-89beccfccabe" providerId="ADAL" clId="{E413BAA3-B6D4-4482-A9E9-DC598298FF63}" dt="2024-06-14T10:12:58.882" v="1807" actId="6549"/>
        <pc:sldMkLst>
          <pc:docMk/>
          <pc:sldMk cId="1810827240" sldId="373"/>
        </pc:sldMkLst>
        <pc:spChg chg="mod">
          <ac:chgData name="Pallab Gupta (Nokia)" userId="2373e1e1-8f73-46a5-bf2c-89beccfccabe" providerId="ADAL" clId="{E413BAA3-B6D4-4482-A9E9-DC598298FF63}" dt="2024-06-14T10:00:46.562" v="1472" actId="20577"/>
          <ac:spMkLst>
            <pc:docMk/>
            <pc:sldMk cId="1810827240" sldId="373"/>
            <ac:spMk id="6146" creationId="{39BD4D34-87E7-4105-B586-4767AFA2F0F4}"/>
          </ac:spMkLst>
        </pc:spChg>
        <pc:spChg chg="mod">
          <ac:chgData name="Pallab Gupta (Nokia)" userId="2373e1e1-8f73-46a5-bf2c-89beccfccabe" providerId="ADAL" clId="{E413BAA3-B6D4-4482-A9E9-DC598298FF63}" dt="2024-06-14T10:12:58.882" v="1807" actId="6549"/>
          <ac:spMkLst>
            <pc:docMk/>
            <pc:sldMk cId="1810827240" sldId="373"/>
            <ac:spMk id="6147" creationId="{33CFEE74-7B51-47B2-8BC9-945D38E983E7}"/>
          </ac:spMkLst>
        </pc:spChg>
      </pc:sldChg>
      <pc:sldMasterChg chg="delSp">
        <pc:chgData name="Pallab Gupta (Nokia)" userId="2373e1e1-8f73-46a5-bf2c-89beccfccabe" providerId="ADAL" clId="{E413BAA3-B6D4-4482-A9E9-DC598298FF63}" dt="2024-06-14T09:26:11.104" v="14" actId="478"/>
        <pc:sldMasterMkLst>
          <pc:docMk/>
          <pc:sldMasterMk cId="0" sldId="2147485146"/>
        </pc:sldMasterMkLst>
        <pc:spChg chg="del">
          <ac:chgData name="Pallab Gupta (Nokia)" userId="2373e1e1-8f73-46a5-bf2c-89beccfccabe" providerId="ADAL" clId="{E413BAA3-B6D4-4482-A9E9-DC598298FF63}" dt="2024-06-14T09:26:11.104" v="14" actId="478"/>
          <ac:spMkLst>
            <pc:docMk/>
            <pc:sldMasterMk cId="0" sldId="2147485146"/>
            <ac:spMk id="11" creationId="{AA2802BD-1B72-4AD1-8184-0FD099607084}"/>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492376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a:latin typeface="Arial "/>
              </a:rPr>
              <a:t>&lt;</a:t>
            </a:r>
            <a:r>
              <a:rPr lang="sv-SE" altLang="en-US" sz="1200" b="1" i="1" dirty="0">
                <a:latin typeface="Arial "/>
              </a:rPr>
              <a:t>Document Ref.</a:t>
            </a:r>
            <a:r>
              <a:rPr lang="sv-SE" altLang="en-US" sz="1200" b="1" dirty="0">
                <a:latin typeface="Arial "/>
              </a:rPr>
              <a:t>&gt;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2147887" y="1709739"/>
            <a:ext cx="8994245" cy="2074862"/>
          </a:xfrm>
        </p:spPr>
        <p:txBody>
          <a:bodyPr/>
          <a:lstStyle/>
          <a:p>
            <a:pPr eaLnBrk="1" hangingPunct="1"/>
            <a:r>
              <a:rPr lang="en-IN" altLang="en-US" dirty="0"/>
              <a:t>Input questions for </a:t>
            </a:r>
            <a:r>
              <a:rPr lang="en-IN" altLang="en-US" dirty="0" err="1"/>
              <a:t>DualSteer</a:t>
            </a:r>
            <a:r>
              <a:rPr lang="en-IN" altLang="en-US" dirty="0"/>
              <a:t> NWM discussion</a:t>
            </a:r>
            <a:endParaRPr lang="en-GB" altLang="en-US" dirty="0"/>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FontTx/>
              <a:buNone/>
            </a:pPr>
            <a:r>
              <a:rPr lang="en-GB" altLang="en-US" sz="4800" dirty="0"/>
              <a:t>Nokia</a:t>
            </a:r>
            <a:endParaRPr lang="en-GB" altLang="en-US" dirty="0"/>
          </a:p>
          <a:p>
            <a:pPr marL="0" indent="0" eaLnBrk="1" hangingPunct="1">
              <a:buFontTx/>
              <a:buNone/>
            </a:pPr>
            <a:endParaRPr lang="en-GB" altLang="en-US"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US" altLang="zh-CN" sz="4000" dirty="0"/>
              <a:t>Question on Simultaneous transmission</a:t>
            </a:r>
            <a:endParaRPr lang="zh-CN" altLang="en-US" sz="4000"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a:xfrm>
            <a:off x="838200" y="1757889"/>
            <a:ext cx="10515600" cy="4625978"/>
          </a:xfrm>
        </p:spPr>
        <p:txBody>
          <a:bodyPr/>
          <a:lstStyle/>
          <a:p>
            <a:pPr marL="0" lvl="0" indent="0">
              <a:buNone/>
            </a:pPr>
            <a:r>
              <a:rPr lang="en-US" sz="2000" dirty="0">
                <a:latin typeface="Calibri" panose="020F0502020204030204" pitchFamily="34" charset="0"/>
                <a:cs typeface="Calibri" panose="020F0502020204030204" pitchFamily="34" charset="0"/>
              </a:rPr>
              <a:t>Discussion</a:t>
            </a:r>
          </a:p>
          <a:p>
            <a:pPr lvl="0"/>
            <a:r>
              <a:rPr lang="en-US" sz="1400" dirty="0">
                <a:latin typeface="Calibri" panose="020F0502020204030204" pitchFamily="34" charset="0"/>
                <a:cs typeface="Calibri" panose="020F0502020204030204" pitchFamily="34" charset="0"/>
              </a:rPr>
              <a:t>We have not yet settled the discussion on the term “</a:t>
            </a:r>
            <a:r>
              <a:rPr lang="en-US" sz="1400" dirty="0" err="1">
                <a:latin typeface="Calibri" panose="020F0502020204030204" pitchFamily="34" charset="0"/>
                <a:cs typeface="Calibri" panose="020F0502020204030204" pitchFamily="34" charset="0"/>
              </a:rPr>
              <a:t>DualSteer</a:t>
            </a:r>
            <a:r>
              <a:rPr lang="en-US" sz="1400" dirty="0">
                <a:latin typeface="Calibri" panose="020F0502020204030204" pitchFamily="34" charset="0"/>
                <a:cs typeface="Calibri" panose="020F0502020204030204" pitchFamily="34" charset="0"/>
              </a:rPr>
              <a:t>” and what does the SA1 text “</a:t>
            </a:r>
            <a:r>
              <a:rPr lang="en-IN" sz="1400" dirty="0" err="1">
                <a:latin typeface="Calibri" panose="020F0502020204030204" pitchFamily="34" charset="0"/>
                <a:cs typeface="Calibri" panose="020F0502020204030204" pitchFamily="34" charset="0"/>
              </a:rPr>
              <a:t>DualSteer</a:t>
            </a:r>
            <a:r>
              <a:rPr lang="en-IN" sz="1400" dirty="0">
                <a:latin typeface="Calibri" panose="020F0502020204030204" pitchFamily="34" charset="0"/>
                <a:cs typeface="Calibri" panose="020F0502020204030204" pitchFamily="34" charset="0"/>
              </a:rPr>
              <a:t> device with 2 UEs</a:t>
            </a:r>
            <a:r>
              <a:rPr lang="en-US" sz="1400" dirty="0">
                <a:latin typeface="Calibri" panose="020F0502020204030204" pitchFamily="34" charset="0"/>
                <a:cs typeface="Calibri" panose="020F0502020204030204" pitchFamily="34" charset="0"/>
              </a:rPr>
              <a:t>” mean from SA2 </a:t>
            </a:r>
            <a:r>
              <a:rPr lang="en-US" sz="1400" dirty="0" err="1">
                <a:latin typeface="Calibri" panose="020F0502020204030204" pitchFamily="34" charset="0"/>
                <a:cs typeface="Calibri" panose="020F0502020204030204" pitchFamily="34" charset="0"/>
              </a:rPr>
              <a:t>pov</a:t>
            </a:r>
            <a:r>
              <a:rPr lang="en-US" sz="1400" dirty="0">
                <a:latin typeface="Calibri" panose="020F0502020204030204" pitchFamily="34" charset="0"/>
                <a:cs typeface="Calibri" panose="020F0502020204030204" pitchFamily="34" charset="0"/>
              </a:rPr>
              <a:t>. The SID assumes no RAN impact, however for </a:t>
            </a:r>
            <a:r>
              <a:rPr lang="en-US" sz="1400" dirty="0" err="1">
                <a:latin typeface="Calibri" panose="020F0502020204030204" pitchFamily="34" charset="0"/>
                <a:cs typeface="Calibri" panose="020F0502020204030204" pitchFamily="34" charset="0"/>
              </a:rPr>
              <a:t>DualSteer</a:t>
            </a:r>
            <a:r>
              <a:rPr lang="en-US" sz="1400" dirty="0">
                <a:latin typeface="Calibri" panose="020F0502020204030204" pitchFamily="34" charset="0"/>
                <a:cs typeface="Calibri" panose="020F0502020204030204" pitchFamily="34" charset="0"/>
              </a:rPr>
              <a:t> device with 2 UEs there are potential impacts on RAN e.g.:</a:t>
            </a:r>
            <a:endParaRPr lang="en-IN" sz="1400" dirty="0">
              <a:latin typeface="Calibri" panose="020F0502020204030204" pitchFamily="34" charset="0"/>
              <a:cs typeface="Calibri" panose="020F0502020204030204" pitchFamily="34" charset="0"/>
            </a:endParaRPr>
          </a:p>
          <a:p>
            <a:pPr lvl="1"/>
            <a:r>
              <a:rPr lang="en-US" sz="1400" dirty="0">
                <a:effectLst/>
                <a:latin typeface="Calibri" panose="020F0502020204030204" pitchFamily="34" charset="0"/>
                <a:ea typeface="Times New Roman" panose="02020603050405020304" pitchFamily="18" charset="0"/>
                <a:cs typeface="Calibri" panose="020F0502020204030204" pitchFamily="34" charset="0"/>
              </a:rPr>
              <a:t>If both the SUPIs of the </a:t>
            </a:r>
            <a:r>
              <a:rPr lang="en-US" sz="1400" dirty="0" err="1">
                <a:effectLst/>
                <a:latin typeface="Calibri" panose="020F0502020204030204" pitchFamily="34" charset="0"/>
                <a:ea typeface="Times New Roman" panose="02020603050405020304" pitchFamily="18" charset="0"/>
                <a:cs typeface="Calibri" panose="020F0502020204030204" pitchFamily="34" charset="0"/>
              </a:rPr>
              <a:t>DualSteer</a:t>
            </a:r>
            <a:r>
              <a:rPr lang="en-US" sz="1400" dirty="0">
                <a:effectLst/>
                <a:latin typeface="Calibri" panose="020F0502020204030204" pitchFamily="34" charset="0"/>
                <a:ea typeface="Times New Roman" panose="02020603050405020304" pitchFamily="18" charset="0"/>
                <a:cs typeface="Calibri" panose="020F0502020204030204" pitchFamily="34" charset="0"/>
              </a:rPr>
              <a:t> device are accessing the same frequency band (e.g. FR1) there may be a need for coordination in RAN for </a:t>
            </a:r>
            <a:r>
              <a:rPr lang="en-US" sz="1400" dirty="0" err="1">
                <a:effectLst/>
                <a:latin typeface="Calibri" panose="020F0502020204030204" pitchFamily="34" charset="0"/>
                <a:ea typeface="Times New Roman" panose="02020603050405020304" pitchFamily="18" charset="0"/>
                <a:cs typeface="Calibri" panose="020F0502020204030204" pitchFamily="34" charset="0"/>
              </a:rPr>
              <a:t>UpLink</a:t>
            </a:r>
            <a:r>
              <a:rPr lang="en-US" sz="1400" dirty="0">
                <a:effectLst/>
                <a:latin typeface="Calibri" panose="020F0502020204030204" pitchFamily="34" charset="0"/>
                <a:ea typeface="Times New Roman" panose="02020603050405020304" pitchFamily="18" charset="0"/>
                <a:cs typeface="Calibri" panose="020F0502020204030204" pitchFamily="34" charset="0"/>
              </a:rPr>
              <a:t> transmission power control in the UE.</a:t>
            </a:r>
            <a:endParaRPr lang="en-IN" sz="1400" dirty="0">
              <a:effectLst/>
              <a:latin typeface="Calibri" panose="020F0502020204030204" pitchFamily="34" charset="0"/>
              <a:ea typeface="Aptos" panose="020B0004020202020204" pitchFamily="34" charset="0"/>
              <a:cs typeface="Calibri" panose="020F0502020204030204" pitchFamily="34" charset="0"/>
            </a:endParaRPr>
          </a:p>
          <a:p>
            <a:pPr lvl="1"/>
            <a:r>
              <a:rPr lang="en-US" sz="1400" dirty="0">
                <a:effectLst/>
                <a:latin typeface="Calibri" panose="020F0502020204030204" pitchFamily="34" charset="0"/>
                <a:ea typeface="Times New Roman" panose="02020603050405020304" pitchFamily="18" charset="0"/>
                <a:cs typeface="Calibri" panose="020F0502020204030204" pitchFamily="34" charset="0"/>
              </a:rPr>
              <a:t>There is potential impact on RAN scheduler also to support simultaneous transmission, specifically e.g. if Dynamic Spectrum Sharing is used with one SUPI registered in LTE and the other in NR of the same RAN.</a:t>
            </a:r>
            <a:endParaRPr lang="en-IN" sz="1400" dirty="0">
              <a:effectLst/>
              <a:latin typeface="Calibri" panose="020F0502020204030204" pitchFamily="34" charset="0"/>
              <a:ea typeface="Aptos" panose="020B0004020202020204" pitchFamily="34" charset="0"/>
              <a:cs typeface="Calibri" panose="020F0502020204030204" pitchFamily="34" charset="0"/>
            </a:endParaRPr>
          </a:p>
          <a:p>
            <a:r>
              <a:rPr lang="en-US" sz="1400" dirty="0">
                <a:latin typeface="Calibri" panose="020F0502020204030204" pitchFamily="34" charset="0"/>
                <a:cs typeface="Calibri" panose="020F0502020204030204" pitchFamily="34" charset="0"/>
              </a:rPr>
              <a:t>Supporting 2 types of </a:t>
            </a:r>
            <a:r>
              <a:rPr lang="en-US" sz="1400" dirty="0" err="1">
                <a:latin typeface="Calibri" panose="020F0502020204030204" pitchFamily="34" charset="0"/>
                <a:cs typeface="Calibri" panose="020F0502020204030204" pitchFamily="34" charset="0"/>
              </a:rPr>
              <a:t>DualSteer</a:t>
            </a:r>
            <a:r>
              <a:rPr lang="en-US" sz="1400" dirty="0">
                <a:latin typeface="Calibri" panose="020F0502020204030204" pitchFamily="34" charset="0"/>
                <a:cs typeface="Calibri" panose="020F0502020204030204" pitchFamily="34" charset="0"/>
              </a:rPr>
              <a:t> device (one with simultaneous transmission and 2nd without simultaneous transmission) comes with additional complexities in the design i.e. providing policies accordingly and enforcing the restriction from network side etc. Considering that we are already consuming TU from the normative phase for study it would be beneficial to focus on only one type of </a:t>
            </a:r>
            <a:r>
              <a:rPr lang="en-US" sz="1400" dirty="0" err="1">
                <a:latin typeface="Calibri" panose="020F0502020204030204" pitchFamily="34" charset="0"/>
                <a:cs typeface="Calibri" panose="020F0502020204030204" pitchFamily="34" charset="0"/>
              </a:rPr>
              <a:t>DualSteer</a:t>
            </a:r>
            <a:r>
              <a:rPr lang="en-US" sz="1400" dirty="0">
                <a:latin typeface="Calibri" panose="020F0502020204030204" pitchFamily="34" charset="0"/>
                <a:cs typeface="Calibri" panose="020F0502020204030204" pitchFamily="34" charset="0"/>
              </a:rPr>
              <a:t> device.</a:t>
            </a:r>
            <a:endParaRPr lang="en-IN" sz="1400" dirty="0">
              <a:latin typeface="Calibri" panose="020F0502020204030204" pitchFamily="34" charset="0"/>
              <a:cs typeface="Calibri" panose="020F0502020204030204" pitchFamily="34" charset="0"/>
            </a:endParaRPr>
          </a:p>
          <a:p>
            <a:r>
              <a:rPr lang="en-US" sz="1400" dirty="0">
                <a:effectLst/>
                <a:latin typeface="Calibri" panose="020F0502020204030204" pitchFamily="34" charset="0"/>
                <a:ea typeface="Times New Roman" panose="02020603050405020304" pitchFamily="18" charset="0"/>
                <a:cs typeface="Calibri" panose="020F0502020204030204" pitchFamily="34" charset="0"/>
              </a:rPr>
              <a:t>In Active/Standby mode of operation we do not need simultaneous transmission? All traffic will use active access and when active access is not available, they will be switched to the standby access. Even in the case of steering modes like smallest delay, the general expectation is that all traffic will be sent via the access with smallest delay always. As redundant steering mode and splitting are not in scope there is NO real scenario where simultaneous transmission of application traffic via both 3GPP access is required.</a:t>
            </a:r>
          </a:p>
          <a:p>
            <a:pPr marL="0" indent="0">
              <a:buNone/>
            </a:pPr>
            <a:r>
              <a:rPr lang="en-US" altLang="en-US" sz="2000" dirty="0">
                <a:latin typeface="Calibri" panose="020F0502020204030204" pitchFamily="34" charset="0"/>
                <a:cs typeface="Calibri" panose="020F0502020204030204" pitchFamily="34" charset="0"/>
              </a:rPr>
              <a:t>Question 1: Given the above can we move forward with below compromise conclusion?</a:t>
            </a:r>
          </a:p>
          <a:p>
            <a:pPr marL="0" indent="0">
              <a:buNone/>
            </a:pPr>
            <a:r>
              <a:rPr lang="en-US" sz="1600" b="1" i="1" dirty="0">
                <a:effectLst/>
                <a:ea typeface="Aptos" panose="020B0004020202020204" pitchFamily="34" charset="0"/>
                <a:cs typeface="Calibri" panose="020F0502020204030204" pitchFamily="34" charset="0"/>
              </a:rPr>
              <a:t>“</a:t>
            </a:r>
            <a:r>
              <a:rPr lang="en-US" sz="1600" dirty="0">
                <a:solidFill>
                  <a:srgbClr val="002060"/>
                </a:solidFill>
                <a:latin typeface="Calibri" panose="020F0502020204030204" pitchFamily="34" charset="0"/>
                <a:cs typeface="Calibri" panose="020F0502020204030204" pitchFamily="34" charset="0"/>
              </a:rPr>
              <a:t>All application traffic from/to the </a:t>
            </a:r>
            <a:r>
              <a:rPr lang="en-US" sz="1600" dirty="0" err="1">
                <a:solidFill>
                  <a:srgbClr val="002060"/>
                </a:solidFill>
                <a:latin typeface="Calibri" panose="020F0502020204030204" pitchFamily="34" charset="0"/>
                <a:cs typeface="Calibri" panose="020F0502020204030204" pitchFamily="34" charset="0"/>
              </a:rPr>
              <a:t>DualSteer</a:t>
            </a:r>
            <a:r>
              <a:rPr lang="en-US" sz="1600" dirty="0">
                <a:solidFill>
                  <a:srgbClr val="002060"/>
                </a:solidFill>
                <a:latin typeface="Calibri" panose="020F0502020204030204" pitchFamily="34" charset="0"/>
                <a:cs typeface="Calibri" panose="020F0502020204030204" pitchFamily="34" charset="0"/>
              </a:rPr>
              <a:t> device is always sent/received via a single 3GPP access. When switching is applied, all application traffic of all the PDU Sessions of the </a:t>
            </a:r>
            <a:r>
              <a:rPr lang="en-US" sz="1600" dirty="0" err="1">
                <a:solidFill>
                  <a:srgbClr val="002060"/>
                </a:solidFill>
                <a:latin typeface="Calibri" panose="020F0502020204030204" pitchFamily="34" charset="0"/>
                <a:cs typeface="Calibri" panose="020F0502020204030204" pitchFamily="34" charset="0"/>
              </a:rPr>
              <a:t>DualSteer</a:t>
            </a:r>
            <a:r>
              <a:rPr lang="en-US" sz="1600" dirty="0">
                <a:solidFill>
                  <a:srgbClr val="002060"/>
                </a:solidFill>
                <a:latin typeface="Calibri" panose="020F0502020204030204" pitchFamily="34" charset="0"/>
                <a:cs typeface="Calibri" panose="020F0502020204030204" pitchFamily="34" charset="0"/>
              </a:rPr>
              <a:t> device are switched from the first 3GPP access to the second 3GPP access.</a:t>
            </a:r>
            <a:r>
              <a:rPr lang="en-US" altLang="en-US" sz="1600" dirty="0">
                <a:cs typeface="Calibri" panose="020F0502020204030204" pitchFamily="34" charset="0"/>
              </a:rPr>
              <a:t>”</a:t>
            </a:r>
          </a:p>
        </p:txBody>
      </p:sp>
    </p:spTree>
    <p:extLst>
      <p:ext uri="{BB962C8B-B14F-4D97-AF65-F5344CB8AC3E}">
        <p14:creationId xmlns:p14="http://schemas.microsoft.com/office/powerpoint/2010/main" val="1937015851"/>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US" altLang="zh-CN" sz="4000" dirty="0"/>
              <a:t>Steering and Switching policy</a:t>
            </a:r>
            <a:endParaRPr lang="zh-CN" altLang="en-US" sz="4000"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a:xfrm>
            <a:off x="838200" y="1757889"/>
            <a:ext cx="10515600" cy="4625978"/>
          </a:xfrm>
        </p:spPr>
        <p:txBody>
          <a:bodyPr/>
          <a:lstStyle/>
          <a:p>
            <a:pPr marL="0" lvl="0" indent="0">
              <a:buNone/>
            </a:pPr>
            <a:r>
              <a:rPr lang="en-US" sz="2000" dirty="0">
                <a:latin typeface="Calibri" panose="020F0502020204030204" pitchFamily="34" charset="0"/>
                <a:cs typeface="Calibri" panose="020F0502020204030204" pitchFamily="34" charset="0"/>
              </a:rPr>
              <a:t>Discussion</a:t>
            </a:r>
          </a:p>
          <a:p>
            <a:pPr lvl="0"/>
            <a:r>
              <a:rPr lang="en-US" sz="2000" dirty="0">
                <a:latin typeface="Calibri" panose="020F0502020204030204" pitchFamily="34" charset="0"/>
                <a:cs typeface="Calibri" panose="020F0502020204030204" pitchFamily="34" charset="0"/>
              </a:rPr>
              <a:t>The SA1 requirement is that for a particular service all traffic is transmitted via one 3GPP access which is essentially one UE/SUPI. That means for transmitting any application traffic detected by the </a:t>
            </a:r>
            <a:r>
              <a:rPr lang="en-US" sz="2000" dirty="0" err="1">
                <a:latin typeface="Calibri" panose="020F0502020204030204" pitchFamily="34" charset="0"/>
                <a:cs typeface="Calibri" panose="020F0502020204030204" pitchFamily="34" charset="0"/>
              </a:rPr>
              <a:t>DualSteer</a:t>
            </a:r>
            <a:r>
              <a:rPr lang="en-US" sz="2000" dirty="0">
                <a:latin typeface="Calibri" panose="020F0502020204030204" pitchFamily="34" charset="0"/>
                <a:cs typeface="Calibri" panose="020F0502020204030204" pitchFamily="34" charset="0"/>
              </a:rPr>
              <a:t> device, the </a:t>
            </a:r>
            <a:r>
              <a:rPr lang="en-US" sz="2000" dirty="0" err="1">
                <a:latin typeface="Calibri" panose="020F0502020204030204" pitchFamily="34" charset="0"/>
                <a:cs typeface="Calibri" panose="020F0502020204030204" pitchFamily="34" charset="0"/>
              </a:rPr>
              <a:t>DualSteer</a:t>
            </a:r>
            <a:r>
              <a:rPr lang="en-US" sz="2000" dirty="0">
                <a:latin typeface="Calibri" panose="020F0502020204030204" pitchFamily="34" charset="0"/>
                <a:cs typeface="Calibri" panose="020F0502020204030204" pitchFamily="34" charset="0"/>
              </a:rPr>
              <a:t> layer needs to first determine which UE/SUPI to use. So, the steering and switching rules needs to be provided at UE level e.g. as part of UE policy.</a:t>
            </a:r>
          </a:p>
          <a:p>
            <a:pPr marL="0" indent="0">
              <a:buNone/>
            </a:pPr>
            <a:endParaRPr lang="en-US" altLang="en-US" sz="2000" dirty="0">
              <a:latin typeface="Calibri" panose="020F0502020204030204" pitchFamily="34" charset="0"/>
              <a:cs typeface="Calibri" panose="020F0502020204030204" pitchFamily="34" charset="0"/>
            </a:endParaRPr>
          </a:p>
          <a:p>
            <a:pPr marL="0" indent="0">
              <a:buNone/>
            </a:pPr>
            <a:r>
              <a:rPr lang="en-US" altLang="en-US" sz="2000" dirty="0">
                <a:latin typeface="Calibri" panose="020F0502020204030204" pitchFamily="34" charset="0"/>
                <a:cs typeface="Calibri" panose="020F0502020204030204" pitchFamily="34" charset="0"/>
              </a:rPr>
              <a:t>Question: </a:t>
            </a:r>
            <a:r>
              <a:rPr lang="en-US" sz="2000" dirty="0">
                <a:latin typeface="Calibri" panose="020F0502020204030204" pitchFamily="34" charset="0"/>
                <a:cs typeface="Calibri" panose="020F0502020204030204" pitchFamily="34" charset="0"/>
              </a:rPr>
              <a:t>Whether there is a need to provide steering and switching rules at flow level? </a:t>
            </a:r>
          </a:p>
          <a:p>
            <a:pPr marL="0" indent="0">
              <a:buNone/>
            </a:pPr>
            <a:r>
              <a:rPr lang="en-US" sz="2000" dirty="0">
                <a:latin typeface="Calibri" panose="020F0502020204030204" pitchFamily="34" charset="0"/>
                <a:cs typeface="Calibri" panose="020F0502020204030204" pitchFamily="34" charset="0"/>
              </a:rPr>
              <a:t>	- If YES, what is that use case?</a:t>
            </a:r>
          </a:p>
          <a:p>
            <a:pPr marL="0" indent="0">
              <a:buNone/>
            </a:pPr>
            <a:r>
              <a:rPr lang="en-US" sz="2000" dirty="0">
                <a:latin typeface="Calibri" panose="020F0502020204030204" pitchFamily="34" charset="0"/>
                <a:cs typeface="Calibri" panose="020F0502020204030204" pitchFamily="34" charset="0"/>
              </a:rPr>
              <a:t>	- If NO, </a:t>
            </a:r>
            <a:r>
              <a:rPr lang="en-US" sz="2000" dirty="0">
                <a:effectLst/>
                <a:latin typeface="Aptos" panose="020B0004020202020204" pitchFamily="34" charset="0"/>
                <a:ea typeface="Aptos" panose="020B0004020202020204" pitchFamily="34" charset="0"/>
                <a:cs typeface="Times New Roman" panose="02020603050405020304" pitchFamily="18" charset="0"/>
              </a:rPr>
              <a:t>can the steering and switching rules be provided at UE level e.g. as an 	enhancement to URSP or introducing a new UE policy for </a:t>
            </a:r>
            <a:r>
              <a:rPr lang="en-US" sz="2000" dirty="0" err="1">
                <a:effectLst/>
                <a:latin typeface="Aptos" panose="020B0004020202020204" pitchFamily="34" charset="0"/>
                <a:ea typeface="Aptos" panose="020B0004020202020204" pitchFamily="34" charset="0"/>
                <a:cs typeface="Times New Roman" panose="02020603050405020304" pitchFamily="18" charset="0"/>
              </a:rPr>
              <a:t>DualSteer</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2580036"/>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US" altLang="zh-CN" sz="4000" dirty="0"/>
              <a:t>Support for MPTCP and MPQUIC</a:t>
            </a:r>
            <a:endParaRPr lang="zh-CN" altLang="en-US" sz="4000"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a:xfrm>
            <a:off x="838200" y="1757889"/>
            <a:ext cx="10515600" cy="4625978"/>
          </a:xfrm>
        </p:spPr>
        <p:txBody>
          <a:bodyPr/>
          <a:lstStyle/>
          <a:p>
            <a:pPr marL="0" lvl="0" indent="0">
              <a:buNone/>
            </a:pPr>
            <a:r>
              <a:rPr lang="en-US" sz="2000" dirty="0">
                <a:latin typeface="Calibri" panose="020F0502020204030204" pitchFamily="34" charset="0"/>
                <a:cs typeface="Calibri" panose="020F0502020204030204" pitchFamily="34" charset="0"/>
              </a:rPr>
              <a:t>Discussion</a:t>
            </a:r>
          </a:p>
          <a:p>
            <a:pPr lvl="0"/>
            <a:r>
              <a:rPr lang="en-US" sz="1800" dirty="0">
                <a:effectLst/>
                <a:latin typeface="Aptos" panose="020B0004020202020204" pitchFamily="34" charset="0"/>
                <a:ea typeface="Aptos" panose="020B0004020202020204" pitchFamily="34" charset="0"/>
                <a:cs typeface="Times New Roman" panose="02020603050405020304" pitchFamily="18" charset="0"/>
              </a:rPr>
              <a:t>Since splitting is not required (i.e. traffic splitting and aggregation functionality is not needed) and also all traffic of an application is always sent via one UE/SUPI (i.e. redundant steering mode is not required) there is no need to use sophisticated application layer steering functionalities like MPTCP and MPQUIC.</a:t>
            </a:r>
          </a:p>
          <a:p>
            <a:pPr lvl="0"/>
            <a:r>
              <a:rPr lang="en-US" sz="1800" dirty="0">
                <a:latin typeface="Aptos" panose="020B0004020202020204" pitchFamily="34" charset="0"/>
                <a:cs typeface="Times New Roman" panose="02020603050405020304" pitchFamily="18" charset="0"/>
              </a:rPr>
              <a:t>Moreover, </a:t>
            </a:r>
            <a:r>
              <a:rPr lang="en-US" sz="1800" dirty="0">
                <a:effectLst/>
                <a:latin typeface="Aptos" panose="020B0004020202020204" pitchFamily="34" charset="0"/>
                <a:ea typeface="Aptos" panose="020B0004020202020204" pitchFamily="34" charset="0"/>
                <a:cs typeface="Times New Roman" panose="02020603050405020304" pitchFamily="18" charset="0"/>
              </a:rPr>
              <a:t>MPTCP and MPQUIC steering functionality cannot be used if </a:t>
            </a:r>
            <a:r>
              <a:rPr lang="en-US" sz="1800" dirty="0" err="1">
                <a:effectLst/>
                <a:latin typeface="Aptos" panose="020B0004020202020204" pitchFamily="34" charset="0"/>
                <a:ea typeface="Aptos" panose="020B0004020202020204" pitchFamily="34" charset="0"/>
                <a:cs typeface="Times New Roman" panose="02020603050405020304" pitchFamily="18" charset="0"/>
              </a:rPr>
              <a:t>DualSteer</a:t>
            </a:r>
            <a:r>
              <a:rPr lang="en-US" sz="1800" dirty="0">
                <a:effectLst/>
                <a:latin typeface="Aptos" panose="020B0004020202020204" pitchFamily="34" charset="0"/>
                <a:ea typeface="Aptos" panose="020B0004020202020204" pitchFamily="34" charset="0"/>
                <a:cs typeface="Times New Roman" panose="02020603050405020304" pitchFamily="18" charset="0"/>
              </a:rPr>
              <a:t> device does not support simultaneous transmission.</a:t>
            </a:r>
            <a:endParaRPr lang="en-US" sz="2000" dirty="0">
              <a:latin typeface="Calibri" panose="020F0502020204030204" pitchFamily="34" charset="0"/>
              <a:cs typeface="Calibri" panose="020F0502020204030204" pitchFamily="34" charset="0"/>
            </a:endParaRPr>
          </a:p>
          <a:p>
            <a:pPr marL="0" indent="0">
              <a:buNone/>
            </a:pPr>
            <a:endParaRPr lang="en-US" altLang="en-US" sz="2000" dirty="0">
              <a:latin typeface="Calibri" panose="020F0502020204030204" pitchFamily="34" charset="0"/>
              <a:cs typeface="Calibri" panose="020F0502020204030204" pitchFamily="34" charset="0"/>
            </a:endParaRPr>
          </a:p>
          <a:p>
            <a:pPr marL="0" indent="0">
              <a:buNone/>
            </a:pPr>
            <a:r>
              <a:rPr lang="en-US" altLang="en-US" sz="2000" dirty="0">
                <a:latin typeface="Calibri" panose="020F0502020204030204" pitchFamily="34" charset="0"/>
                <a:cs typeface="Calibri" panose="020F0502020204030204" pitchFamily="34" charset="0"/>
              </a:rPr>
              <a:t>Question: </a:t>
            </a:r>
            <a:r>
              <a:rPr lang="en-US" sz="2000" dirty="0">
                <a:latin typeface="Calibri" panose="020F0502020204030204" pitchFamily="34" charset="0"/>
                <a:cs typeface="Calibri" panose="020F0502020204030204" pitchFamily="34" charset="0"/>
              </a:rPr>
              <a:t>Whether and why </a:t>
            </a:r>
            <a:r>
              <a:rPr lang="en-US" sz="2000" dirty="0">
                <a:effectLst/>
                <a:latin typeface="Aptos" panose="020B0004020202020204" pitchFamily="34" charset="0"/>
                <a:ea typeface="Aptos" panose="020B0004020202020204" pitchFamily="34" charset="0"/>
                <a:cs typeface="Times New Roman" panose="02020603050405020304" pitchFamily="18" charset="0"/>
              </a:rPr>
              <a:t>MPTCP and/or MPQUIC steering functionalities are needed?</a:t>
            </a:r>
          </a:p>
          <a:p>
            <a:pPr marL="0" indent="0">
              <a:buNone/>
            </a:pP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9007524"/>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US" altLang="zh-CN" sz="4000" dirty="0"/>
              <a:t>PDU Session management and switching</a:t>
            </a:r>
            <a:endParaRPr lang="zh-CN" altLang="en-US" sz="4000"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a:xfrm>
            <a:off x="838200" y="1757889"/>
            <a:ext cx="10515600" cy="4625978"/>
          </a:xfrm>
        </p:spPr>
        <p:txBody>
          <a:bodyPr/>
          <a:lstStyle/>
          <a:p>
            <a:pPr marL="0" lvl="0" indent="0">
              <a:buNone/>
            </a:pPr>
            <a:r>
              <a:rPr lang="en-US" sz="2000" dirty="0">
                <a:latin typeface="Calibri" panose="020F0502020204030204" pitchFamily="34" charset="0"/>
                <a:cs typeface="Calibri" panose="020F0502020204030204" pitchFamily="34" charset="0"/>
              </a:rPr>
              <a:t>Discussion</a:t>
            </a:r>
          </a:p>
          <a:p>
            <a:pPr lvl="0"/>
            <a:r>
              <a:rPr lang="en-US" sz="1800" dirty="0">
                <a:effectLst/>
                <a:latin typeface="Aptos" panose="020B0004020202020204" pitchFamily="34" charset="0"/>
                <a:ea typeface="Aptos" panose="020B0004020202020204" pitchFamily="34" charset="0"/>
                <a:cs typeface="Times New Roman" panose="02020603050405020304" pitchFamily="18" charset="0"/>
              </a:rPr>
              <a:t>There are two types of solutions proposed for switching, 1) in which the PDU Sessions are pre-established on both the 3GPP access, and when the UE decides to switch the traffic to the second access the UE only activates the PDU Session to start sending/receiving UL/DL PDUs on the second access and 2) the PDU Session on the second access is established after the switching decision is made by the UE.</a:t>
            </a:r>
          </a:p>
          <a:p>
            <a:pPr lvl="0"/>
            <a:r>
              <a:rPr lang="en-US" sz="1800" dirty="0">
                <a:effectLst/>
                <a:latin typeface="Aptos" panose="020B0004020202020204" pitchFamily="34" charset="0"/>
                <a:ea typeface="Aptos" panose="020B0004020202020204" pitchFamily="34" charset="0"/>
                <a:cs typeface="Times New Roman" panose="02020603050405020304" pitchFamily="18" charset="0"/>
              </a:rPr>
              <a:t>With the solution type 2), it will require more time to establish the N3 tunnel when compared with the solution type 1) where the PDU Sessions are pre-established.</a:t>
            </a:r>
          </a:p>
          <a:p>
            <a:pPr lvl="0"/>
            <a:r>
              <a:rPr lang="en-US" sz="1800" dirty="0">
                <a:effectLst/>
                <a:latin typeface="Aptos" panose="020B0004020202020204" pitchFamily="34" charset="0"/>
                <a:ea typeface="Aptos" panose="020B0004020202020204" pitchFamily="34" charset="0"/>
                <a:cs typeface="Times New Roman" panose="02020603050405020304" pitchFamily="18" charset="0"/>
              </a:rPr>
              <a:t>With solution type 2), there can be scenarios, where </a:t>
            </a:r>
            <a:r>
              <a:rPr lang="en-US" sz="1800" b="1" dirty="0">
                <a:effectLst/>
                <a:latin typeface="Aptos" panose="020B0004020202020204" pitchFamily="34" charset="0"/>
                <a:ea typeface="Aptos" panose="020B0004020202020204" pitchFamily="34" charset="0"/>
                <a:cs typeface="Times New Roman" panose="02020603050405020304" pitchFamily="18" charset="0"/>
              </a:rPr>
              <a:t>it may not be possible to select the same SMF </a:t>
            </a:r>
            <a:r>
              <a:rPr lang="en-US" sz="1800" dirty="0">
                <a:effectLst/>
                <a:latin typeface="Aptos" panose="020B0004020202020204" pitchFamily="34" charset="0"/>
                <a:ea typeface="Aptos" panose="020B0004020202020204" pitchFamily="34" charset="0"/>
                <a:cs typeface="Times New Roman" panose="02020603050405020304" pitchFamily="18" charset="0"/>
              </a:rPr>
              <a:t>that was handling the PDU Session on the first access (e.g. for various reason like overload </a:t>
            </a:r>
            <a:r>
              <a:rPr lang="en-US" sz="1800" dirty="0" err="1">
                <a:effectLst/>
                <a:latin typeface="Aptos" panose="020B0004020202020204" pitchFamily="34" charset="0"/>
                <a:ea typeface="Aptos" panose="020B0004020202020204" pitchFamily="34" charset="0"/>
                <a:cs typeface="Times New Roman" panose="02020603050405020304" pitchFamily="18" charset="0"/>
              </a:rPr>
              <a:t>etc</a:t>
            </a:r>
            <a:r>
              <a:rPr lang="en-US" sz="1800" dirty="0">
                <a:effectLst/>
                <a:latin typeface="Aptos" panose="020B0004020202020204" pitchFamily="34" charset="0"/>
                <a:ea typeface="Aptos" panose="020B0004020202020204" pitchFamily="34" charset="0"/>
                <a:cs typeface="Times New Roman" panose="02020603050405020304" pitchFamily="18" charset="0"/>
              </a:rPr>
              <a:t>). In such case </a:t>
            </a:r>
            <a:r>
              <a:rPr lang="en-US" sz="1800" b="1" dirty="0">
                <a:effectLst/>
                <a:latin typeface="Aptos" panose="020B0004020202020204" pitchFamily="34" charset="0"/>
                <a:ea typeface="Aptos" panose="020B0004020202020204" pitchFamily="34" charset="0"/>
                <a:cs typeface="Times New Roman" panose="02020603050405020304" pitchFamily="18" charset="0"/>
              </a:rPr>
              <a:t>this may lead to switching failure or additional delay in switching</a:t>
            </a:r>
            <a:r>
              <a:rPr lang="en-US" sz="1800" dirty="0">
                <a:effectLst/>
                <a:latin typeface="Aptos" panose="020B0004020202020204" pitchFamily="34" charset="0"/>
                <a:ea typeface="Aptos" panose="020B0004020202020204" pitchFamily="34" charset="0"/>
                <a:cs typeface="Times New Roman" panose="02020603050405020304" pitchFamily="18" charset="0"/>
              </a:rPr>
              <a:t>. With solution 1), this problem is eliminated as the 2 PDU Session are pre-established before the application traffic is routed i.e. before the switching decision was made.</a:t>
            </a:r>
            <a:endParaRPr lang="en-US" sz="2000" dirty="0">
              <a:latin typeface="Calibri" panose="020F0502020204030204" pitchFamily="34" charset="0"/>
              <a:cs typeface="Calibri" panose="020F0502020204030204" pitchFamily="34" charset="0"/>
            </a:endParaRPr>
          </a:p>
          <a:p>
            <a:pPr marL="0" indent="0">
              <a:buNone/>
            </a:pPr>
            <a:r>
              <a:rPr lang="en-US" altLang="en-US" sz="2000" dirty="0">
                <a:latin typeface="Calibri" panose="020F0502020204030204" pitchFamily="34" charset="0"/>
                <a:cs typeface="Calibri" panose="020F0502020204030204" pitchFamily="34" charset="0"/>
              </a:rPr>
              <a:t>Question: </a:t>
            </a:r>
            <a:r>
              <a:rPr lang="en-US" sz="2000" dirty="0">
                <a:latin typeface="Calibri" panose="020F0502020204030204" pitchFamily="34" charset="0"/>
                <a:cs typeface="Calibri" panose="020F0502020204030204" pitchFamily="34" charset="0"/>
              </a:rPr>
              <a:t>In order to provide best switching experience and avoid longer service interruption, can we agree to specify solution type 1) i.e. PDU Sessions are pre-established on both the 3GPP access and linked together as </a:t>
            </a:r>
            <a:r>
              <a:rPr lang="en-US" sz="2000" dirty="0" err="1">
                <a:latin typeface="Calibri" panose="020F0502020204030204" pitchFamily="34" charset="0"/>
                <a:cs typeface="Calibri" panose="020F0502020204030204" pitchFamily="34" charset="0"/>
              </a:rPr>
              <a:t>DualSteer</a:t>
            </a:r>
            <a:r>
              <a:rPr lang="en-US" sz="2000" dirty="0">
                <a:latin typeface="Calibri" panose="020F0502020204030204" pitchFamily="34" charset="0"/>
                <a:cs typeface="Calibri" panose="020F0502020204030204" pitchFamily="34" charset="0"/>
              </a:rPr>
              <a:t> PDU Sessions?</a:t>
            </a:r>
          </a:p>
          <a:p>
            <a:pPr marL="0" indent="0">
              <a:buNone/>
            </a:pP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10827240"/>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US" altLang="zh-CN" sz="4000" dirty="0"/>
              <a:t>How to identify the Active/Standby path</a:t>
            </a:r>
            <a:endParaRPr lang="zh-CN" altLang="en-US" sz="4000"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a:xfrm>
            <a:off x="838200" y="1757889"/>
            <a:ext cx="10515600" cy="4625978"/>
          </a:xfrm>
        </p:spPr>
        <p:txBody>
          <a:bodyPr/>
          <a:lstStyle/>
          <a:p>
            <a:pPr marL="0" lvl="0" indent="0">
              <a:buNone/>
            </a:pPr>
            <a:r>
              <a:rPr lang="en-US" sz="2000" dirty="0">
                <a:latin typeface="Calibri" panose="020F0502020204030204" pitchFamily="34" charset="0"/>
                <a:cs typeface="Calibri" panose="020F0502020204030204" pitchFamily="34" charset="0"/>
              </a:rPr>
              <a:t>Discussion</a:t>
            </a:r>
          </a:p>
          <a:p>
            <a:pPr lvl="0"/>
            <a:r>
              <a:rPr lang="en-US" sz="1800" dirty="0">
                <a:effectLst/>
                <a:latin typeface="Aptos" panose="020B0004020202020204" pitchFamily="34" charset="0"/>
                <a:ea typeface="Aptos" panose="020B0004020202020204" pitchFamily="34" charset="0"/>
                <a:cs typeface="Times New Roman" panose="02020603050405020304" pitchFamily="18" charset="0"/>
              </a:rPr>
              <a:t>For active/standby steering mode, the </a:t>
            </a:r>
            <a:r>
              <a:rPr lang="en-US" sz="1800" dirty="0" err="1">
                <a:effectLst/>
                <a:latin typeface="Aptos" panose="020B0004020202020204" pitchFamily="34" charset="0"/>
                <a:ea typeface="Aptos" panose="020B0004020202020204" pitchFamily="34" charset="0"/>
                <a:cs typeface="Times New Roman" panose="02020603050405020304" pitchFamily="18" charset="0"/>
              </a:rPr>
              <a:t>DualSteer</a:t>
            </a:r>
            <a:r>
              <a:rPr lang="en-US" sz="1800" dirty="0">
                <a:effectLst/>
                <a:latin typeface="Aptos" panose="020B0004020202020204" pitchFamily="34" charset="0"/>
                <a:ea typeface="Aptos" panose="020B0004020202020204" pitchFamily="34" charset="0"/>
                <a:cs typeface="Times New Roman" panose="02020603050405020304" pitchFamily="18" charset="0"/>
              </a:rPr>
              <a:t> layer of the </a:t>
            </a:r>
            <a:r>
              <a:rPr lang="en-US" sz="1800" dirty="0" err="1">
                <a:effectLst/>
                <a:latin typeface="Aptos" panose="020B0004020202020204" pitchFamily="34" charset="0"/>
                <a:ea typeface="Aptos" panose="020B0004020202020204" pitchFamily="34" charset="0"/>
                <a:cs typeface="Times New Roman" panose="02020603050405020304" pitchFamily="18" charset="0"/>
              </a:rPr>
              <a:t>DualSteer</a:t>
            </a:r>
            <a:r>
              <a:rPr lang="en-US" sz="1800" dirty="0">
                <a:effectLst/>
                <a:latin typeface="Aptos" panose="020B0004020202020204" pitchFamily="34" charset="0"/>
                <a:ea typeface="Aptos" panose="020B0004020202020204" pitchFamily="34" charset="0"/>
                <a:cs typeface="Times New Roman" panose="02020603050405020304" pitchFamily="18" charset="0"/>
              </a:rPr>
              <a:t> device needs identify the UE/SUPI for steering and switching decision. The UE/SUPI could be identified by e.g. having a unique identity for each UE/SUPI or assigning primary/secondary role to each SUPI. What benefits do we get by using access descriptor instead to identify the access? Each access belongs to different SUPI, so identifying the UE/SUPI to be used for steering and switching is sufficient.</a:t>
            </a:r>
            <a:endParaRPr lang="en-US" sz="2000" dirty="0">
              <a:latin typeface="Calibri" panose="020F0502020204030204" pitchFamily="34" charset="0"/>
              <a:cs typeface="Calibri" panose="020F0502020204030204" pitchFamily="34" charset="0"/>
            </a:endParaRPr>
          </a:p>
          <a:p>
            <a:pPr marL="0" indent="0">
              <a:buNone/>
            </a:pPr>
            <a:endParaRPr lang="en-US" altLang="en-US" sz="2000" dirty="0">
              <a:latin typeface="Calibri" panose="020F0502020204030204" pitchFamily="34" charset="0"/>
              <a:cs typeface="Calibri" panose="020F0502020204030204" pitchFamily="34" charset="0"/>
            </a:endParaRPr>
          </a:p>
          <a:p>
            <a:pPr marL="0" indent="0">
              <a:buNone/>
            </a:pPr>
            <a:r>
              <a:rPr lang="en-US" altLang="en-US" sz="2000" dirty="0">
                <a:latin typeface="Calibri" panose="020F0502020204030204" pitchFamily="34" charset="0"/>
                <a:cs typeface="Calibri" panose="020F0502020204030204" pitchFamily="34" charset="0"/>
              </a:rPr>
              <a:t>Question: </a:t>
            </a:r>
            <a:r>
              <a:rPr lang="en-US" altLang="en-US" sz="2000" dirty="0">
                <a:latin typeface="Aptos" panose="020B0004020202020204" pitchFamily="34" charset="0"/>
                <a:cs typeface="Times New Roman" panose="02020603050405020304" pitchFamily="18" charset="0"/>
              </a:rPr>
              <a:t>Which approach is more beneficial and what are those benefits over the other?</a:t>
            </a:r>
            <a:r>
              <a:rPr lang="en-US" altLang="en-US" sz="2000" dirty="0">
                <a:latin typeface="Calibri" panose="020F0502020204030204" pitchFamily="34" charset="0"/>
                <a:cs typeface="Calibri" panose="020F0502020204030204" pitchFamily="34" charset="0"/>
              </a:rPr>
              <a:t> </a:t>
            </a:r>
            <a:r>
              <a:rPr lang="en-US" altLang="en-US" sz="2000" dirty="0">
                <a:latin typeface="Calibri" panose="020F0502020204030204" pitchFamily="34" charset="0"/>
                <a:cs typeface="Calibri" panose="020F0502020204030204" pitchFamily="34" charset="0"/>
                <a:sym typeface="Wingdings" panose="05000000000000000000" pitchFamily="2" charset="2"/>
              </a:rPr>
              <a:t> </a:t>
            </a:r>
            <a:r>
              <a:rPr lang="en-US" altLang="en-US" sz="2000" dirty="0">
                <a:latin typeface="Aptos" panose="020B0004020202020204" pitchFamily="34" charset="0"/>
                <a:cs typeface="Times New Roman" panose="02020603050405020304" pitchFamily="18" charset="0"/>
              </a:rPr>
              <a:t>a) using Access Descriptor in the rules or b) uniquely identify each UE/SUPI in the rules</a:t>
            </a:r>
          </a:p>
        </p:txBody>
      </p:sp>
    </p:spTree>
    <p:extLst>
      <p:ext uri="{BB962C8B-B14F-4D97-AF65-F5344CB8AC3E}">
        <p14:creationId xmlns:p14="http://schemas.microsoft.com/office/powerpoint/2010/main" val="1540551486"/>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A3727-A4EB-4398-9783-D0148B06109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5475</TotalTime>
  <Words>1012</Words>
  <Application>Microsoft Office PowerPoint</Application>
  <PresentationFormat>Widescreen</PresentationFormat>
  <Paragraphs>36</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Aptos</vt:lpstr>
      <vt:lpstr>Arial</vt:lpstr>
      <vt:lpstr>Arial </vt:lpstr>
      <vt:lpstr>Calibri</vt:lpstr>
      <vt:lpstr>Calibri Light</vt:lpstr>
      <vt:lpstr>Times New Roman</vt:lpstr>
      <vt:lpstr>Office Theme</vt:lpstr>
      <vt:lpstr>Input questions for DualSteer NWM discussion</vt:lpstr>
      <vt:lpstr>Question on Simultaneous transmission</vt:lpstr>
      <vt:lpstr>Steering and Switching policy</vt:lpstr>
      <vt:lpstr>Support for MPTCP and MPQUIC</vt:lpstr>
      <vt:lpstr>PDU Session management and switching</vt:lpstr>
      <vt:lpstr>How to identify the Active/Standby path</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Pallab</cp:lastModifiedBy>
  <cp:revision>622</cp:revision>
  <dcterms:created xsi:type="dcterms:W3CDTF">2010-02-05T13:52:04Z</dcterms:created>
  <dcterms:modified xsi:type="dcterms:W3CDTF">2024-06-14T10:14:17Z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ies>
</file>