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7" r:id="rId10"/>
    <p:sldId id="1136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S2-2411582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22,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99327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Shanghai,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Hyderabad,</a:t>
                      </a:r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There was a check </a:t>
            </a:r>
            <a:r>
              <a:rPr lang="en-US" sz="1600" dirty="0" smtClean="0"/>
              <a:t>in TSG#105 (September 2024</a:t>
            </a:r>
            <a:r>
              <a:rPr lang="en-US" sz="1600" dirty="0"/>
              <a:t>) related to WT1.1, 1.2, </a:t>
            </a:r>
            <a:r>
              <a:rPr lang="en-US" sz="1600" dirty="0" smtClean="0"/>
              <a:t>1.3 and </a:t>
            </a:r>
            <a:r>
              <a:rPr lang="en-US" sz="1600" dirty="0" smtClean="0"/>
              <a:t>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WT1.2 and WT1.3 will not be worked on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The way forward for WT1.1 is still dependent on decisions in RAN. They have sent an LS to SA2 asking for feedback on a number of questions for the December </a:t>
            </a:r>
            <a:r>
              <a:rPr lang="en-US" sz="1600" dirty="0" smtClean="0"/>
              <a:t>TSGs, and SA2 is working on a response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</a:t>
            </a:r>
            <a:r>
              <a:rPr lang="en-US" sz="1600" dirty="0" smtClean="0"/>
              <a:t>was discussed in SA#105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RAN decided </a:t>
            </a:r>
            <a:r>
              <a:rPr lang="en-GB" sz="1600" dirty="0" smtClean="0"/>
              <a:t>to include </a:t>
            </a:r>
            <a:r>
              <a:rPr lang="en-GB" sz="1600" dirty="0"/>
              <a:t>ISAC channel modelling as part of the Rel-19 </a:t>
            </a:r>
            <a:r>
              <a:rPr lang="en-GB" sz="1600" dirty="0" smtClean="0"/>
              <a:t>scope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There was </a:t>
            </a:r>
            <a:r>
              <a:rPr lang="en-GB" sz="1600" dirty="0"/>
              <a:t>no consensus in </a:t>
            </a:r>
            <a:r>
              <a:rPr lang="en-GB" sz="1600" dirty="0" smtClean="0"/>
              <a:t>SA </a:t>
            </a:r>
            <a:r>
              <a:rPr lang="en-GB" sz="1600" dirty="0"/>
              <a:t>to approve or start the </a:t>
            </a:r>
            <a:r>
              <a:rPr lang="en-GB" sz="1600" dirty="0" smtClean="0"/>
              <a:t>SID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This is likely to be discussed again in December 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TSG#106 (December 2024) for further Ambient IOT work taking into account RAN </a:t>
            </a:r>
            <a:r>
              <a:rPr lang="en-US" sz="1600" dirty="0" smtClean="0"/>
              <a:t>progress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Exception </a:t>
            </a:r>
            <a:r>
              <a:rPr lang="en-US" sz="1800" dirty="0"/>
              <a:t>sheets (for submission to SA) to request continuation of Work Items beyond the end of 2024 will be discussed in </a:t>
            </a:r>
            <a:r>
              <a:rPr lang="en-US" sz="1800" dirty="0" smtClean="0"/>
              <a:t>November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As usual the expectation from SA will be that if an exception is granted then the work can complete within one quarter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First </a:t>
            </a:r>
            <a:r>
              <a:rPr lang="en-US" sz="1800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SA1 </a:t>
            </a:r>
            <a:r>
              <a:rPr lang="en-US" sz="1800" dirty="0"/>
              <a:t>SID is expected to be approved in </a:t>
            </a:r>
            <a:r>
              <a:rPr lang="en-US" sz="1800" dirty="0" smtClean="0"/>
              <a:t>Sept 2024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6G SI completion: Dec. 2026 or Mar 2027 (To be confirmed at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5G-Advanced workshop planned for December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For information in November 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of SIDs will start in Q1 2025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</a:t>
            </a:r>
            <a:r>
              <a:rPr lang="en-US" sz="4400" dirty="0" smtClean="0">
                <a:solidFill>
                  <a:schemeClr val="tx1"/>
                </a:solidFill>
              </a:rPr>
              <a:t>Q1 </a:t>
            </a:r>
            <a:r>
              <a:rPr lang="en-US" sz="4400" dirty="0" smtClean="0">
                <a:solidFill>
                  <a:schemeClr val="tx1"/>
                </a:solidFill>
              </a:rPr>
              <a:t>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Ad Hoc (e-meeting)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Ad Hoc </a:t>
            </a:r>
            <a:r>
              <a:rPr lang="en-US" sz="1600" dirty="0">
                <a:solidFill>
                  <a:schemeClr val="tx2"/>
                </a:solidFill>
              </a:rPr>
              <a:t>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 meeting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 smtClean="0">
                <a:solidFill>
                  <a:schemeClr val="tx2"/>
                </a:solidFill>
              </a:rPr>
              <a:t>AI 19.X: Rel-19 maintenance (subset of items)</a:t>
            </a:r>
            <a:endParaRPr lang="en-US" altLang="en-US" sz="12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05342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January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24 January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SA2#167 (Athens)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SA2#167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</a:t>
            </a:r>
            <a:r>
              <a:rPr lang="en-US" sz="1600" dirty="0" smtClean="0">
                <a:solidFill>
                  <a:schemeClr val="tx2"/>
                </a:solidFill>
              </a:rPr>
              <a:t>(with exceptions</a:t>
            </a:r>
            <a:r>
              <a:rPr lang="en-US" sz="1600" dirty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21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82998</TotalTime>
  <Words>955</Words>
  <Application>Microsoft Office PowerPoint</Application>
  <PresentationFormat>Widescreen</PresentationFormat>
  <Paragraphs>211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SA2 - General</vt:lpstr>
      <vt:lpstr>Rel-20 planning</vt:lpstr>
      <vt:lpstr>Meetings in Q1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1000</cp:revision>
  <cp:lastPrinted>2023-08-02T08:25:48Z</cp:lastPrinted>
  <dcterms:created xsi:type="dcterms:W3CDTF">2018-05-24T11:49:12Z</dcterms:created>
  <dcterms:modified xsi:type="dcterms:W3CDTF">2024-11-07T15:41:03Z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