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F73F66-2971-4C7F-90B2-F7A701167B35}" v="30" dt="2024-08-19T09:54:41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9" d="100"/>
          <a:sy n="49" d="100"/>
        </p:scale>
        <p:origin x="1268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p, A.H.J. (Toon)" userId="2a25ccfa-77b1-4726-aac5-216058f7ca08" providerId="ADAL" clId="{E0F73F66-2971-4C7F-90B2-F7A701167B35}"/>
    <pc:docChg chg="undo redo custSel addSld delSld modSld">
      <pc:chgData name="Norp, A.H.J. (Toon)" userId="2a25ccfa-77b1-4726-aac5-216058f7ca08" providerId="ADAL" clId="{E0F73F66-2971-4C7F-90B2-F7A701167B35}" dt="2024-08-19T10:13:45.042" v="743" actId="20577"/>
      <pc:docMkLst>
        <pc:docMk/>
      </pc:docMkLst>
      <pc:sldChg chg="modSp mod">
        <pc:chgData name="Norp, A.H.J. (Toon)" userId="2a25ccfa-77b1-4726-aac5-216058f7ca08" providerId="ADAL" clId="{E0F73F66-2971-4C7F-90B2-F7A701167B35}" dt="2024-08-19T10:13:45.042" v="743" actId="20577"/>
        <pc:sldMkLst>
          <pc:docMk/>
          <pc:sldMk cId="3800012973" sldId="256"/>
        </pc:sldMkLst>
        <pc:spChg chg="mod">
          <ac:chgData name="Norp, A.H.J. (Toon)" userId="2a25ccfa-77b1-4726-aac5-216058f7ca08" providerId="ADAL" clId="{E0F73F66-2971-4C7F-90B2-F7A701167B35}" dt="2024-08-19T10:13:45.042" v="743" actId="20577"/>
          <ac:spMkLst>
            <pc:docMk/>
            <pc:sldMk cId="3800012973" sldId="256"/>
            <ac:spMk id="7" creationId="{73F5F36A-5579-3904-5C18-F59723B7B6F1}"/>
          </ac:spMkLst>
        </pc:spChg>
        <pc:picChg chg="mod">
          <ac:chgData name="Norp, A.H.J. (Toon)" userId="2a25ccfa-77b1-4726-aac5-216058f7ca08" providerId="ADAL" clId="{E0F73F66-2971-4C7F-90B2-F7A701167B35}" dt="2024-08-19T07:22:15.577" v="315" actId="1076"/>
          <ac:picMkLst>
            <pc:docMk/>
            <pc:sldMk cId="3800012973" sldId="256"/>
            <ac:picMk id="6" creationId="{9B7E8631-4FC8-CB9A-0804-62B768FC5648}"/>
          </ac:picMkLst>
        </pc:picChg>
        <pc:picChg chg="mod">
          <ac:chgData name="Norp, A.H.J. (Toon)" userId="2a25ccfa-77b1-4726-aac5-216058f7ca08" providerId="ADAL" clId="{E0F73F66-2971-4C7F-90B2-F7A701167B35}" dt="2024-08-19T07:22:15.577" v="315" actId="1076"/>
          <ac:picMkLst>
            <pc:docMk/>
            <pc:sldMk cId="3800012973" sldId="256"/>
            <ac:picMk id="1026" creationId="{B35BFF34-DA6C-2DBB-C7CB-3271F9588FC4}"/>
          </ac:picMkLst>
        </pc:picChg>
      </pc:sldChg>
      <pc:sldChg chg="addSp modSp new del mod">
        <pc:chgData name="Norp, A.H.J. (Toon)" userId="2a25ccfa-77b1-4726-aac5-216058f7ca08" providerId="ADAL" clId="{E0F73F66-2971-4C7F-90B2-F7A701167B35}" dt="2024-08-19T10:01:03.967" v="625" actId="47"/>
        <pc:sldMkLst>
          <pc:docMk/>
          <pc:sldMk cId="1608714355" sldId="257"/>
        </pc:sldMkLst>
        <pc:spChg chg="add mod">
          <ac:chgData name="Norp, A.H.J. (Toon)" userId="2a25ccfa-77b1-4726-aac5-216058f7ca08" providerId="ADAL" clId="{E0F73F66-2971-4C7F-90B2-F7A701167B35}" dt="2024-08-19T09:59:45.251" v="624" actId="1076"/>
          <ac:spMkLst>
            <pc:docMk/>
            <pc:sldMk cId="1608714355" sldId="257"/>
            <ac:spMk id="4" creationId="{F2D48557-4ECE-FA5D-6575-BEE911B34F42}"/>
          </ac:spMkLst>
        </pc:spChg>
        <pc:picChg chg="add mod">
          <ac:chgData name="Norp, A.H.J. (Toon)" userId="2a25ccfa-77b1-4726-aac5-216058f7ca08" providerId="ADAL" clId="{E0F73F66-2971-4C7F-90B2-F7A701167B35}" dt="2024-08-19T09:58:30.729" v="578" actId="1076"/>
          <ac:picMkLst>
            <pc:docMk/>
            <pc:sldMk cId="1608714355" sldId="257"/>
            <ac:picMk id="3" creationId="{1F7AC7B4-6886-8A85-209F-140DF2EC908D}"/>
          </ac:picMkLst>
        </pc:picChg>
        <pc:picChg chg="add mod">
          <ac:chgData name="Norp, A.H.J. (Toon)" userId="2a25ccfa-77b1-4726-aac5-216058f7ca08" providerId="ADAL" clId="{E0F73F66-2971-4C7F-90B2-F7A701167B35}" dt="2024-08-19T09:54:41.482" v="574" actId="1076"/>
          <ac:picMkLst>
            <pc:docMk/>
            <pc:sldMk cId="1608714355" sldId="257"/>
            <ac:picMk id="2050" creationId="{E83A5400-8FAD-1D11-1749-4F9C72CBD0A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2226-BAF3-C369-F00D-172D5A312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3ECB03-92F3-7AD0-EB4D-BAF5C224C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E61D8-CCC1-5C68-2D9D-0029233D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AE437-E0F1-BF9C-2A07-F75025558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281C0-75FC-8431-D822-152D1BF1D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51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C105A-6E46-38A1-1BCA-2A2F91EE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31C73-464C-628B-A720-D53605E9A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2ADEB-2AD1-FE36-4947-C2C9B7F5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3EC64-E4AD-400D-035A-3F06F1BE0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45BB0-59C7-A6B5-CB5F-360684D8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16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5C2A81-1660-85EC-EA35-D8F70FEB5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3A777-285E-F970-7F54-1E32CBC53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8A92C-F13C-70C3-23D0-E15A4D54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4ECC8-590A-0395-677B-50279F55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EA6BA-C57F-9E4E-824A-DCD8AFE18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7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A901-5382-ED2C-BBD4-A93B19181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6A77-EFD4-27C6-C91E-561AC9DB5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BD4E9-1644-742A-58D4-C125DCE86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0BD22-64E3-E368-2EF6-27A311E79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5B3B7-4334-C7A2-2D35-B7FEE7A92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0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4450F-B69D-5804-B2DC-FAE735CE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71183-9BDC-8090-454B-F1CB675AA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113A-B8DD-BFDF-36BC-AB65C9E11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1B111-0571-C96D-7F82-A0FA2220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BA533-9E5A-376A-7E84-58C6BEFD5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42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90E8C-9023-CEA3-45E4-9A2FECF1B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07172-63C4-CBE6-91A0-935E33783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E3975-10D7-908F-2664-0B2CAB2B4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8FB38-F837-9F74-A5E5-29CF76FB9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F8B8B-5FDF-27B4-8FE8-860D23E3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A7DE7-1A67-563D-EC1F-135257EA6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66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40A0-6C8B-0DAE-B02F-F0CCC297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FF18C-4B1C-4352-C3E6-E3EE07BCD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67E6E-1A5C-09DF-4FBC-B9CA3693A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95860-B2C5-90ED-9457-1B02271A5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54557-C4CF-8763-EF02-EBD281C8D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944C53-0659-C0ED-070B-EF85700D8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F975B3-27F7-9946-837A-51EEDB45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B8A14C-30E6-2D92-216C-8841367FB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31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C79B1-BE45-9BE2-E2DB-73F3B9489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97CCDF-0BFE-34E9-30BF-20DD0E04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8A7A89-B6D2-1A1B-C327-8EB6E54E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62F2A8-F0CE-DCAC-043A-B3007AA7C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23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B1541-7AD4-8CE9-651A-38C470D7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8E1AF3-6A05-BEE4-3ED7-C7DDFA84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11E97-44E1-DB70-9526-C295EC82C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6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3BC9A-E2AE-94C9-9A5A-41AF45B4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F3065-3382-61B6-91C3-3C15A9B6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17DD9-9A7E-B097-9DA0-E7AEFD605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73463-49AA-0ADC-1D73-A567E79CC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9DB51-E2D8-7B1B-93C3-5DF3D103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F78E6-CB53-B424-EDC0-C90AA5A6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94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FEFD7-732A-D05A-836D-8DC5B014F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C7448B-9B59-DE52-F2D3-A6A285E16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B1938-7311-5C5F-79AE-4F7248FE3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480A6-B319-914F-4FA2-9865432F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A57FD-15A0-29D5-CC0B-869CAE4C0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90529-9331-EC31-F49D-B8E993C8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0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A393FD-3FF5-4919-4AE2-F4A8CD99E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5973E-DAA2-7D0F-E6DA-B0C156629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ED0B4-FDC3-83FF-4A4C-038E2726B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141A-D494-4FBE-A326-FA5C1330B9AD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F0AF9-A7DE-AEC8-C32A-9C4784474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419F9-B284-F7DD-103C-8FBA0299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2C37E-C4F5-4E36-9903-FBD09A778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2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fe Charlemagne, Maastricht - Tripadvisor">
            <a:extLst>
              <a:ext uri="{FF2B5EF4-FFF2-40B4-BE49-F238E27FC236}">
                <a16:creationId xmlns:a16="http://schemas.microsoft.com/office/drawing/2014/main" id="{B35BFF34-DA6C-2DBB-C7CB-3271F9588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07" y="3606529"/>
            <a:ext cx="3736993" cy="279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CAFE CHARLEMAGNE, Maastricht - Updated 2024 Restaurant Reviews, Photos &amp;  Phone Number - Tripadvisor">
            <a:extLst>
              <a:ext uri="{FF2B5EF4-FFF2-40B4-BE49-F238E27FC236}">
                <a16:creationId xmlns:a16="http://schemas.microsoft.com/office/drawing/2014/main" id="{7E29015C-A6A9-E113-8CEE-0E9C2265F4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CAFE CHARLEMAGNE, Maastricht - Updated 2024 Restaurant Reviews, Photos &amp;  Phone Number - Tripadvisor">
            <a:extLst>
              <a:ext uri="{FF2B5EF4-FFF2-40B4-BE49-F238E27FC236}">
                <a16:creationId xmlns:a16="http://schemas.microsoft.com/office/drawing/2014/main" id="{4EB5B3B6-CA7F-ED37-65B3-99AE5F39DC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7E8631-4FC8-CB9A-0804-62B768FC5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76" y="3603407"/>
            <a:ext cx="2098991" cy="28022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3F5F36A-5579-3904-5C18-F59723B7B6F1}"/>
              </a:ext>
            </a:extLst>
          </p:cNvPr>
          <p:cNvSpPr txBox="1"/>
          <p:nvPr/>
        </p:nvSpPr>
        <p:spPr>
          <a:xfrm>
            <a:off x="594360" y="452332"/>
            <a:ext cx="113080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MMS Session – </a:t>
            </a:r>
            <a:r>
              <a:rPr lang="en-GB" sz="3200"/>
              <a:t>Tuesday 19:00 ~</a:t>
            </a:r>
            <a:endParaRPr lang="en-GB" sz="2400" dirty="0"/>
          </a:p>
          <a:p>
            <a:r>
              <a:rPr lang="en-GB" sz="2000" dirty="0"/>
              <a:t>We have reserved a private room upstairs (called ‘Gallery’) at Café Charlemagne - https://english.cafecharlemagne.nl/</a:t>
            </a:r>
          </a:p>
          <a:p>
            <a:r>
              <a:rPr lang="en-GB" sz="2000" dirty="0" err="1"/>
              <a:t>Onze</a:t>
            </a:r>
            <a:r>
              <a:rPr lang="en-GB" sz="2000" dirty="0"/>
              <a:t> </a:t>
            </a:r>
            <a:r>
              <a:rPr lang="en-GB" sz="2000" dirty="0" err="1"/>
              <a:t>Lieve</a:t>
            </a:r>
            <a:r>
              <a:rPr lang="en-GB" sz="2000" dirty="0"/>
              <a:t> </a:t>
            </a:r>
            <a:r>
              <a:rPr lang="en-GB" sz="2000" dirty="0" err="1"/>
              <a:t>Vrouwenplein</a:t>
            </a:r>
            <a:r>
              <a:rPr lang="en-GB" sz="2000" dirty="0"/>
              <a:t>, Centre of Maastricht, </a:t>
            </a:r>
            <a:br>
              <a:rPr lang="en-GB" sz="2000" dirty="0"/>
            </a:br>
            <a:r>
              <a:rPr lang="en-GB" sz="2000" dirty="0"/>
              <a:t>approximately 30 mins walking or by public transport from MECC</a:t>
            </a:r>
          </a:p>
          <a:p>
            <a:endParaRPr lang="en-GB" sz="2000" dirty="0"/>
          </a:p>
          <a:p>
            <a:r>
              <a:rPr lang="en-GB" sz="2000" dirty="0"/>
              <a:t>We can’t bring our own wine or drinks, but we have our own bar. You can pay for your own drinks.</a:t>
            </a:r>
          </a:p>
          <a:p>
            <a:r>
              <a:rPr lang="en-GB" sz="2000" dirty="0"/>
              <a:t>Max 40 people, but the café is at a square with terraces and several other restaurants</a:t>
            </a:r>
          </a:p>
          <a:p>
            <a:r>
              <a:rPr lang="en-GB" sz="2000" dirty="0"/>
              <a:t>Café serves food in bar and at terrace. Kitchen open until 22:00.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00012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104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Norp, A.H.J. (Toon)</dc:creator>
  <cp:lastModifiedBy>Norp, A.H.J. (Toon)</cp:lastModifiedBy>
  <cp:revision>1</cp:revision>
  <dcterms:created xsi:type="dcterms:W3CDTF">2024-08-19T06:54:59Z</dcterms:created>
  <dcterms:modified xsi:type="dcterms:W3CDTF">2024-08-19T10:13:46Z</dcterms:modified>
</cp:coreProperties>
</file>