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86" r:id="rId6"/>
    <p:sldId id="388" r:id="rId7"/>
    <p:sldId id="389" r:id="rId8"/>
    <p:sldId id="369" r:id="rId9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Baseline for further discussion on AI agent definition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6720" y="283210"/>
            <a:ext cx="8290560" cy="424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Huawei: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AI Agent: a system capable of 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obtaining Environmental Information, cognition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(e.g., understanding Intents and sensed environments),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decision-making, and taking actions autonomously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to achieve goals.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China Mobile: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Autonomous agents (AI agents) have long been recognized as a promising approach to achieving artificial general intelligence (AGI), which is expected to 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accomplish tasks through self directed planning and actions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. AI agents are intelligent entities with characteristics of autonomy, reactivity, initiative, and social ability, which are mainly composed of brain, perception, and action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China Telecom: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AI agent technology is rapidly rising in the field of artificial intelligence, which leverage technologies such as </a:t>
            </a:r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environmental perception, knowledge memory, and large models to decompose complex AI tasks</a:t>
            </a:r>
            <a:r>
              <a:rPr lang="en-US" altLang="en-US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  <a:sym typeface="+mn-ea"/>
              </a:rPr>
              <a:t> into sub-tasks and formulate a series of actions to solve them.</a:t>
            </a:r>
            <a:endParaRPr lang="en-US" altLang="en-US"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342900" indent="-342900" eaLnBrk="1" fontAlgn="auto" latinLnBrk="0" hangingPunct="1">
              <a:lnSpc>
                <a:spcPct val="150000"/>
              </a:lnSpc>
              <a:buAutoNum type="arabicPeriod"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6720" y="283210"/>
            <a:ext cx="8290560" cy="4247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ZTE: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An artificial intelligence (AI) agent refers to a system that is capable of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autonomously performing tasks on behalf of a user or another system by designing its workflow and utilizing available tools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KPN: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Intelligent agents are small software components in the network that can 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 tasks for or represent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e.g. devices, persons, drones, or cars.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Meta: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Personal AI agent is like </a:t>
            </a: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consciousness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in which it can remind you of the things that are most relevant and important for you whenever it is appropriate.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24510" y="996315"/>
            <a:ext cx="8290560" cy="35420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An intellignt functionality capable of  performing certain tasks (e.g. 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cognition including understanding Intents and sensed environments, planning, decision-making, utilizing tools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) by itself or in collabration with other AI agents 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without human intervention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. 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457200" lvl="1" indent="0" eaLnBrk="1" fontAlgn="auto" latinLnBrk="0" hangingPunct="1">
              <a:lnSpc>
                <a:spcPct val="150000"/>
              </a:lnSpc>
              <a:buNone/>
            </a:pP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Note: AI agent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can be deployed in a end device (e.g. intelligent robot and intelligent car), or in network nodes (e.g. 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network intelligent assistant).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Editor’s Note: Terminology and definition of AI agent is FFS.</a:t>
            </a:r>
            <a:endParaRPr lang="en-US" altLang="zh-CN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Editor’s Note: Reference to the definition of other SDOs is FFS.</a:t>
            </a:r>
            <a:endParaRPr lang="en-US" altLang="zh-CN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5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2009</Words>
  <Application>WPS 演示</Application>
  <PresentationFormat>On-screen Show (16:9)</PresentationFormat>
  <Paragraphs>29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史晓楠</cp:lastModifiedBy>
  <cp:revision>491</cp:revision>
  <dcterms:created xsi:type="dcterms:W3CDTF">2024-02-22T01:53:00Z</dcterms:created>
  <dcterms:modified xsi:type="dcterms:W3CDTF">2024-11-22T18:48:18Z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686FA71CD7B441CBBAF3A699AF7F3026</vt:lpwstr>
  </property>
  <property fmtid="{D5CDD505-2E9C-101B-9397-08002B2CF9AE}" pid="6" name="KSOProductBuildVer">
    <vt:lpwstr>2052-11.8.2.12309</vt:lpwstr>
  </property>
</Properties>
</file>