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1145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83" d="100"/>
          <a:sy n="83" d="100"/>
        </p:scale>
        <p:origin x="54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5" Type="http://schemas.openxmlformats.org/officeDocument/2006/relationships/customXml" Target="../customXml/item5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t-Walter Goix (Nokia)" userId="9ff40d73-f4ab-4eaa-b919-9a91c319482c" providerId="ADAL" clId="{51CF5398-B984-4116-98E0-22BFD18E3586}"/>
    <pc:docChg chg="undo redo custSel modSld">
      <pc:chgData name="Laurent-Walter Goix (Nokia)" userId="9ff40d73-f4ab-4eaa-b919-9a91c319482c" providerId="ADAL" clId="{51CF5398-B984-4116-98E0-22BFD18E3586}" dt="2024-11-22T19:14:37.442" v="922" actId="6549"/>
      <pc:docMkLst>
        <pc:docMk/>
      </pc:docMkLst>
      <pc:sldChg chg="modSp mod">
        <pc:chgData name="Laurent-Walter Goix (Nokia)" userId="9ff40d73-f4ab-4eaa-b919-9a91c319482c" providerId="ADAL" clId="{51CF5398-B984-4116-98E0-22BFD18E3586}" dt="2024-11-22T19:14:37.442" v="922" actId="6549"/>
        <pc:sldMkLst>
          <pc:docMk/>
          <pc:sldMk cId="630066014" sldId="1145"/>
        </pc:sldMkLst>
        <pc:spChg chg="mod">
          <ac:chgData name="Laurent-Walter Goix (Nokia)" userId="9ff40d73-f4ab-4eaa-b919-9a91c319482c" providerId="ADAL" clId="{51CF5398-B984-4116-98E0-22BFD18E3586}" dt="2024-11-22T19:14:37.442" v="922" actId="6549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Laurent-Walter Goix (Nokia)" userId="9ff40d73-f4ab-4eaa-b919-9a91c319482c" providerId="ADAL" clId="{51CF5398-B984-4116-98E0-22BFD18E3586}" dt="2024-11-22T14:17:01.404" v="62" actId="6549"/>
          <ac:spMkLst>
            <pc:docMk/>
            <pc:sldMk cId="630066014" sldId="1145"/>
            <ac:spMk id="4" creationId="{F577B514-0AE6-A0E2-C10F-F2DA4E2391B8}"/>
          </ac:spMkLst>
        </pc:spChg>
        <pc:spChg chg="mod">
          <ac:chgData name="Laurent-Walter Goix (Nokia)" userId="9ff40d73-f4ab-4eaa-b919-9a91c319482c" providerId="ADAL" clId="{51CF5398-B984-4116-98E0-22BFD18E3586}" dt="2024-11-22T16:15:45.255" v="920" actId="790"/>
          <ac:spMkLst>
            <pc:docMk/>
            <pc:sldMk cId="630066014" sldId="1145"/>
            <ac:spMk id="7" creationId="{F3F06371-8247-4EEB-A24B-A06C3540FEC5}"/>
          </ac:spMkLst>
        </pc:spChg>
        <pc:graphicFrameChg chg="modGraphic">
          <ac:chgData name="Laurent-Walter Goix (Nokia)" userId="9ff40d73-f4ab-4eaa-b919-9a91c319482c" providerId="ADAL" clId="{51CF5398-B984-4116-98E0-22BFD18E3586}" dt="2024-11-22T16:10:33.131" v="912" actId="20577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</pc:docChg>
  </pc:docChgLst>
  <pc:docChgLst>
    <pc:chgData name="Laurent-Walter Goix (Nokia)" userId="9ff40d73-f4ab-4eaa-b919-9a91c319482c" providerId="ADAL" clId="{E2BA4C69-B63D-49CE-BBBE-D2392D446BC0}"/>
    <pc:docChg chg="modSld">
      <pc:chgData name="Laurent-Walter Goix (Nokia)" userId="9ff40d73-f4ab-4eaa-b919-9a91c319482c" providerId="ADAL" clId="{E2BA4C69-B63D-49CE-BBBE-D2392D446BC0}" dt="2024-05-31T03:47:29.949" v="149" actId="20577"/>
      <pc:docMkLst>
        <pc:docMk/>
      </pc:docMkLst>
      <pc:sldChg chg="modSp mod">
        <pc:chgData name="Laurent-Walter Goix (Nokia)" userId="9ff40d73-f4ab-4eaa-b919-9a91c319482c" providerId="ADAL" clId="{E2BA4C69-B63D-49CE-BBBE-D2392D446BC0}" dt="2024-05-31T03:47:29.949" v="149" actId="20577"/>
        <pc:sldMkLst>
          <pc:docMk/>
          <pc:sldMk cId="630066014" sldId="1145"/>
        </pc:sldMkLst>
        <pc:spChg chg="mod">
          <ac:chgData name="Laurent-Walter Goix (Nokia)" userId="9ff40d73-f4ab-4eaa-b919-9a91c319482c" providerId="ADAL" clId="{E2BA4C69-B63D-49CE-BBBE-D2392D446BC0}" dt="2024-05-31T03:44:08.355" v="1" actId="20577"/>
          <ac:spMkLst>
            <pc:docMk/>
            <pc:sldMk cId="630066014" sldId="1145"/>
            <ac:spMk id="4" creationId="{F577B514-0AE6-A0E2-C10F-F2DA4E2391B8}"/>
          </ac:spMkLst>
        </pc:spChg>
        <pc:spChg chg="mod">
          <ac:chgData name="Laurent-Walter Goix (Nokia)" userId="9ff40d73-f4ab-4eaa-b919-9a91c319482c" providerId="ADAL" clId="{E2BA4C69-B63D-49CE-BBBE-D2392D446BC0}" dt="2024-05-31T03:47:29.949" v="149" actId="20577"/>
          <ac:spMkLst>
            <pc:docMk/>
            <pc:sldMk cId="630066014" sldId="1145"/>
            <ac:spMk id="7" creationId="{F3F06371-8247-4EEB-A24B-A06C3540FEC5}"/>
          </ac:spMkLst>
        </pc:spChg>
        <pc:graphicFrameChg chg="modGraphic">
          <ac:chgData name="Laurent-Walter Goix (Nokia)" userId="9ff40d73-f4ab-4eaa-b919-9a91c319482c" providerId="ADAL" clId="{E2BA4C69-B63D-49CE-BBBE-D2392D446BC0}" dt="2024-05-31T03:44:15.997" v="4" actId="20577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</pc:docChg>
  </pc:docChgLst>
  <pc:docChgLst>
    <pc:chgData name="Laurent-Walter Goix (Nokia)" userId="9ff40d73-f4ab-4eaa-b919-9a91c319482c" providerId="ADAL" clId="{2FF047FC-297E-4AB0-9009-67AD8E262180}"/>
    <pc:docChg chg="undo custSel modSld">
      <pc:chgData name="Laurent-Walter Goix (Nokia)" userId="9ff40d73-f4ab-4eaa-b919-9a91c319482c" providerId="ADAL" clId="{2FF047FC-297E-4AB0-9009-67AD8E262180}" dt="2024-08-23T13:23:26.698" v="688" actId="13926"/>
      <pc:docMkLst>
        <pc:docMk/>
      </pc:docMkLst>
      <pc:sldChg chg="addSp modSp mod">
        <pc:chgData name="Laurent-Walter Goix (Nokia)" userId="9ff40d73-f4ab-4eaa-b919-9a91c319482c" providerId="ADAL" clId="{2FF047FC-297E-4AB0-9009-67AD8E262180}" dt="2024-08-23T13:23:26.698" v="688" actId="13926"/>
        <pc:sldMkLst>
          <pc:docMk/>
          <pc:sldMk cId="630066014" sldId="1145"/>
        </pc:sldMkLst>
        <pc:spChg chg="mod">
          <ac:chgData name="Laurent-Walter Goix (Nokia)" userId="9ff40d73-f4ab-4eaa-b919-9a91c319482c" providerId="ADAL" clId="{2FF047FC-297E-4AB0-9009-67AD8E262180}" dt="2024-08-23T13:23:26.698" v="688" actId="13926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Laurent-Walter Goix (Nokia)" userId="9ff40d73-f4ab-4eaa-b919-9a91c319482c" providerId="ADAL" clId="{2FF047FC-297E-4AB0-9009-67AD8E262180}" dt="2024-08-22T08:14:25.774" v="366" actId="6549"/>
          <ac:spMkLst>
            <pc:docMk/>
            <pc:sldMk cId="630066014" sldId="1145"/>
            <ac:spMk id="4" creationId="{F577B514-0AE6-A0E2-C10F-F2DA4E2391B8}"/>
          </ac:spMkLst>
        </pc:spChg>
        <pc:spChg chg="add">
          <ac:chgData name="Laurent-Walter Goix (Nokia)" userId="9ff40d73-f4ab-4eaa-b919-9a91c319482c" providerId="ADAL" clId="{2FF047FC-297E-4AB0-9009-67AD8E262180}" dt="2024-08-22T19:40:34.323" v="407"/>
          <ac:spMkLst>
            <pc:docMk/>
            <pc:sldMk cId="630066014" sldId="1145"/>
            <ac:spMk id="5" creationId="{3A310877-EE19-701C-0EEA-CDACFF429DDC}"/>
          </ac:spMkLst>
        </pc:spChg>
        <pc:spChg chg="mod">
          <ac:chgData name="Laurent-Walter Goix (Nokia)" userId="9ff40d73-f4ab-4eaa-b919-9a91c319482c" providerId="ADAL" clId="{2FF047FC-297E-4AB0-9009-67AD8E262180}" dt="2024-08-23T11:48:21.370" v="670" actId="20577"/>
          <ac:spMkLst>
            <pc:docMk/>
            <pc:sldMk cId="630066014" sldId="1145"/>
            <ac:spMk id="7" creationId="{F3F06371-8247-4EEB-A24B-A06C3540FEC5}"/>
          </ac:spMkLst>
        </pc:spChg>
        <pc:graphicFrameChg chg="modGraphic">
          <ac:chgData name="Laurent-Walter Goix (Nokia)" userId="9ff40d73-f4ab-4eaa-b919-9a91c319482c" providerId="ADAL" clId="{2FF047FC-297E-4AB0-9009-67AD8E262180}" dt="2024-08-23T12:19:34.158" v="687" actId="13926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FS_EnergyServ_Ph2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en-US" sz="1800" dirty="0"/>
              <a:t>Laurent-Walter GOIX (Nokia)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600" dirty="0"/>
              <a:t>TR generic sections updates</a:t>
            </a:r>
          </a:p>
          <a:p>
            <a:pPr marL="993775" lvl="2">
              <a:defRPr/>
            </a:pPr>
            <a:r>
              <a:rPr lang="en-US" sz="1200" dirty="0"/>
              <a:t>Intro, overview and scope sections updates (S1-244464)</a:t>
            </a:r>
          </a:p>
          <a:p>
            <a:pPr marL="993775" lvl="2">
              <a:defRPr/>
            </a:pPr>
            <a:r>
              <a:rPr lang="en-GB" sz="1200" dirty="0"/>
              <a:t>Terms updates (S1-244456)</a:t>
            </a:r>
          </a:p>
          <a:p>
            <a:pPr marL="993775" lvl="2">
              <a:defRPr/>
            </a:pPr>
            <a:r>
              <a:rPr lang="en-GB" sz="1200" dirty="0"/>
              <a:t>Overall quality cleanup (S1-244454)</a:t>
            </a:r>
          </a:p>
          <a:p>
            <a:pPr marL="536575" lvl="1">
              <a:defRPr/>
            </a:pPr>
            <a:r>
              <a:rPr lang="en-US" sz="1600" dirty="0"/>
              <a:t>Resolved 10 ENs in existing use cases</a:t>
            </a:r>
          </a:p>
          <a:p>
            <a:pPr marL="536575" lvl="1">
              <a:defRPr/>
            </a:pPr>
            <a:r>
              <a:rPr lang="en-GB" sz="1600" dirty="0"/>
              <a:t>1 new use case agreed</a:t>
            </a:r>
          </a:p>
          <a:p>
            <a:pPr marL="993775" lvl="2">
              <a:defRPr/>
            </a:pPr>
            <a:r>
              <a:rPr lang="en-US" sz="1200" dirty="0"/>
              <a:t>Notifying UEs about network energy-related characteristics</a:t>
            </a:r>
            <a:r>
              <a:rPr lang="en-GB" sz="1200" dirty="0"/>
              <a:t> (S1-244791)</a:t>
            </a:r>
          </a:p>
          <a:p>
            <a:pPr marL="536575" lvl="1">
              <a:defRPr/>
            </a:pPr>
            <a:r>
              <a:rPr lang="en-GB" sz="1600" dirty="0"/>
              <a:t>Started consolidation of potential requirements</a:t>
            </a:r>
          </a:p>
          <a:p>
            <a:pPr marL="536575" lvl="1">
              <a:defRPr/>
            </a:pPr>
            <a:r>
              <a:rPr lang="en-GB" sz="1600" dirty="0"/>
              <a:t>TR 22.883 v0.3.0 to be sent for information to SA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600" dirty="0"/>
              <a:t>None</a:t>
            </a:r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SA1#109: </a:t>
            </a:r>
          </a:p>
          <a:p>
            <a:pPr marL="993775" lvl="2"/>
            <a:r>
              <a:rPr lang="en-US" sz="1200" dirty="0"/>
              <a:t>No new use cases</a:t>
            </a:r>
          </a:p>
          <a:p>
            <a:pPr marL="993775" lvl="2"/>
            <a:r>
              <a:rPr lang="en-US" sz="1200" dirty="0"/>
              <a:t>Resolution of remaining Editor’s notes (2)</a:t>
            </a:r>
          </a:p>
          <a:p>
            <a:pPr marL="993775" lvl="2"/>
            <a:r>
              <a:rPr lang="en-GB" sz="1200" dirty="0"/>
              <a:t>Finalise</a:t>
            </a:r>
            <a:r>
              <a:rPr lang="en-US" sz="1200" dirty="0"/>
              <a:t> consolidation of potential requirements</a:t>
            </a:r>
          </a:p>
          <a:p>
            <a:pPr marL="993775" lvl="2"/>
            <a:r>
              <a:rPr lang="en-US" sz="1200" dirty="0"/>
              <a:t>Conclusions and agreement on proposed follow-up work</a:t>
            </a:r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Coordinated offline work to advance consolidation and resolve ENs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47800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296814"/>
              </p:ext>
            </p:extLst>
          </p:nvPr>
        </p:nvGraphicFramePr>
        <p:xfrm>
          <a:off x="347800" y="1320226"/>
          <a:ext cx="11305032" cy="7675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0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23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22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Phase 2</a:t>
                      </a:r>
                      <a:endParaRPr lang="en-GB" sz="16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SID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#108 – Orlando, USA, 18-22 November 2024		 S1-244859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RBI5PAMIO524-1616901215-35846</_dlc_DocId>
    <lcf76f155ced4ddcb4097134ff3c332f xmlns="3f2ce089-3858-4176-9a21-a30f9204848e">
      <Terms xmlns="http://schemas.microsoft.com/office/infopath/2007/PartnerControls"/>
    </lcf76f155ced4ddcb4097134ff3c332f>
    <TaxCatchAll xmlns="7275bb01-7583-478d-bc14-e839a2dd5989" xsi:nil="true"/>
    <HideFromDelve xmlns="71c5aaf6-e6ce-465b-b873-5148d2a4c105">false</HideFromDelve>
    <Comments xmlns="3f2ce089-3858-4176-9a21-a30f9204848e">OK</Comments>
    <_dlc_DocIdUrl xmlns="71c5aaf6-e6ce-465b-b873-5148d2a4c105">
      <Url>https://nokia.sharepoint.com/sites/gxp/_layouts/15/DocIdRedir.aspx?ID=RBI5PAMIO524-1616901215-35846</Url>
      <Description>RBI5PAMIO524-1616901215-35846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7643068-A0B6-4418-9506-4E87F911134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8B2B69-FE53-4956-8003-D8080ED872AE}">
  <ds:schemaRefs>
    <ds:schemaRef ds:uri="http://schemas.microsoft.com/office/2006/metadata/properties"/>
    <ds:schemaRef ds:uri="http://schemas.microsoft.com/office/infopath/2007/PartnerControls"/>
    <ds:schemaRef ds:uri="71c5aaf6-e6ce-465b-b873-5148d2a4c105"/>
    <ds:schemaRef ds:uri="3f2ce089-3858-4176-9a21-a30f9204848e"/>
    <ds:schemaRef ds:uri="7275bb01-7583-478d-bc14-e839a2dd5989"/>
  </ds:schemaRefs>
</ds:datastoreItem>
</file>

<file path=customXml/itemProps3.xml><?xml version="1.0" encoding="utf-8"?>
<ds:datastoreItem xmlns:ds="http://schemas.openxmlformats.org/officeDocument/2006/customXml" ds:itemID="{25E6F8F8-4BD0-496C-9C7B-DE71B3FD19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43B4F172-FD0E-4334-8463-D1352D577E8C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935AA6DE-A60F-40D3-907E-60EADF53D75A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2162</TotalTime>
  <Words>186</Words>
  <Application>Microsoft Office PowerPoint</Application>
  <PresentationFormat>Widescreen</PresentationFormat>
  <Paragraphs>40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FS_EnergyServ_Ph2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LWG_Nokia_4791</cp:lastModifiedBy>
  <cp:revision>51</cp:revision>
  <dcterms:created xsi:type="dcterms:W3CDTF">2023-04-17T08:04:47Z</dcterms:created>
  <dcterms:modified xsi:type="dcterms:W3CDTF">2024-11-22T19:14:47Z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1e22aa4d-a7c7-4551-80db-d51b8cbbda6c</vt:lpwstr>
  </property>
  <property fmtid="{D5CDD505-2E9C-101B-9397-08002B2CF9AE}" pid="5" name="MediaServiceImageTags">
    <vt:lpwstr/>
  </property>
</Properties>
</file>