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5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78" d="100"/>
          <a:sy n="78" d="100"/>
        </p:scale>
        <p:origin x="10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KOLOPOULOU Vassiliki" userId="ada2d325-151a-468b-ad5e-d05a4c8e62ef" providerId="ADAL" clId="{6F4B5A46-F6D3-4A10-88D7-9941F11685F3}"/>
    <pc:docChg chg="custSel modSld">
      <pc:chgData name="NIKOLOPOULOU Vassiliki" userId="ada2d325-151a-468b-ad5e-d05a4c8e62ef" providerId="ADAL" clId="{6F4B5A46-F6D3-4A10-88D7-9941F11685F3}" dt="2024-05-31T03:57:55.501" v="70" actId="13926"/>
      <pc:docMkLst>
        <pc:docMk/>
      </pc:docMkLst>
      <pc:sldChg chg="modSp mod">
        <pc:chgData name="NIKOLOPOULOU Vassiliki" userId="ada2d325-151a-468b-ad5e-d05a4c8e62ef" providerId="ADAL" clId="{6F4B5A46-F6D3-4A10-88D7-9941F11685F3}" dt="2024-05-31T03:57:55.501" v="70" actId="13926"/>
        <pc:sldMkLst>
          <pc:docMk/>
          <pc:sldMk cId="630066014" sldId="1145"/>
        </pc:sldMkLst>
        <pc:spChg chg="mod">
          <ac:chgData name="NIKOLOPOULOU Vassiliki" userId="ada2d325-151a-468b-ad5e-d05a4c8e62ef" providerId="ADAL" clId="{6F4B5A46-F6D3-4A10-88D7-9941F11685F3}" dt="2024-05-31T03:51:16.343" v="29" actId="20577"/>
          <ac:spMkLst>
            <pc:docMk/>
            <pc:sldMk cId="630066014" sldId="1145"/>
            <ac:spMk id="2" creationId="{ED4D4A67-7D5C-46AE-965B-A6C2CE7DB105}"/>
          </ac:spMkLst>
        </pc:spChg>
        <pc:spChg chg="mod">
          <ac:chgData name="NIKOLOPOULOU Vassiliki" userId="ada2d325-151a-468b-ad5e-d05a4c8e62ef" providerId="ADAL" clId="{6F4B5A46-F6D3-4A10-88D7-9941F11685F3}" dt="2024-05-31T03:57:55.501" v="70" actId="13926"/>
          <ac:spMkLst>
            <pc:docMk/>
            <pc:sldMk cId="630066014" sldId="1145"/>
            <ac:spMk id="7" creationId="{F3F06371-8247-4EEB-A24B-A06C3540FEC5}"/>
          </ac:spMkLst>
        </pc:spChg>
        <pc:graphicFrameChg chg="modGraphic">
          <ac:chgData name="NIKOLOPOULOU Vassiliki" userId="ada2d325-151a-468b-ad5e-d05a4c8e62ef" providerId="ADAL" clId="{6F4B5A46-F6D3-4A10-88D7-9941F11685F3}" dt="2024-05-31T03:57:37.593" v="69" actId="20577"/>
          <ac:graphicFrameMkLst>
            <pc:docMk/>
            <pc:sldMk cId="630066014" sldId="1145"/>
            <ac:graphicFrameMk id="14" creationId="{84CB8997-FD2B-41B6-80D7-79D46F1D71E1}"/>
          </ac:graphicFrameMkLst>
        </pc:graphicFrameChg>
      </pc:sldChg>
    </pc:docChg>
  </pc:docChgLst>
  <pc:docChgLst>
    <pc:chgData name="NIKOLOPOULOU Vassiliki" userId="ada2d325-151a-468b-ad5e-d05a4c8e62ef" providerId="ADAL" clId="{297D5690-3003-47C2-A582-A9AE3D1B3876}"/>
    <pc:docChg chg="undo custSel modSld">
      <pc:chgData name="NIKOLOPOULOU Vassiliki" userId="ada2d325-151a-468b-ad5e-d05a4c8e62ef" providerId="ADAL" clId="{297D5690-3003-47C2-A582-A9AE3D1B3876}" dt="2024-08-23T10:20:09.387" v="774" actId="20577"/>
      <pc:docMkLst>
        <pc:docMk/>
      </pc:docMkLst>
      <pc:sldChg chg="modSp mod">
        <pc:chgData name="NIKOLOPOULOU Vassiliki" userId="ada2d325-151a-468b-ad5e-d05a4c8e62ef" providerId="ADAL" clId="{297D5690-3003-47C2-A582-A9AE3D1B3876}" dt="2024-08-23T10:20:09.387" v="774" actId="20577"/>
        <pc:sldMkLst>
          <pc:docMk/>
          <pc:sldMk cId="630066014" sldId="1145"/>
        </pc:sldMkLst>
        <pc:spChg chg="mod">
          <ac:chgData name="NIKOLOPOULOU Vassiliki" userId="ada2d325-151a-468b-ad5e-d05a4c8e62ef" providerId="ADAL" clId="{297D5690-3003-47C2-A582-A9AE3D1B3876}" dt="2024-08-23T10:20:09.387" v="774" actId="20577"/>
          <ac:spMkLst>
            <pc:docMk/>
            <pc:sldMk cId="630066014" sldId="1145"/>
            <ac:spMk id="3" creationId="{B6260C77-38D0-4E40-9784-1EAA51FDFFFC}"/>
          </ac:spMkLst>
        </pc:spChg>
        <pc:spChg chg="mod">
          <ac:chgData name="NIKOLOPOULOU Vassiliki" userId="ada2d325-151a-468b-ad5e-d05a4c8e62ef" providerId="ADAL" clId="{297D5690-3003-47C2-A582-A9AE3D1B3876}" dt="2024-08-22T21:36:36.479" v="17" actId="1076"/>
          <ac:spMkLst>
            <pc:docMk/>
            <pc:sldMk cId="630066014" sldId="1145"/>
            <ac:spMk id="4" creationId="{F577B514-0AE6-A0E2-C10F-F2DA4E2391B8}"/>
          </ac:spMkLst>
        </pc:spChg>
        <pc:spChg chg="mod">
          <ac:chgData name="NIKOLOPOULOU Vassiliki" userId="ada2d325-151a-468b-ad5e-d05a4c8e62ef" providerId="ADAL" clId="{297D5690-3003-47C2-A582-A9AE3D1B3876}" dt="2024-08-22T22:25:14.003" v="765" actId="20577"/>
          <ac:spMkLst>
            <pc:docMk/>
            <pc:sldMk cId="630066014" sldId="1145"/>
            <ac:spMk id="7" creationId="{F3F06371-8247-4EEB-A24B-A06C3540FEC5}"/>
          </ac:spMkLst>
        </pc:spChg>
        <pc:graphicFrameChg chg="modGraphic">
          <ac:chgData name="NIKOLOPOULOU Vassiliki" userId="ada2d325-151a-468b-ad5e-d05a4c8e62ef" providerId="ADAL" clId="{297D5690-3003-47C2-A582-A9AE3D1B3876}" dt="2024-08-22T21:44:06.680" v="49" actId="20577"/>
          <ac:graphicFrameMkLst>
            <pc:docMk/>
            <pc:sldMk cId="630066014" sldId="1145"/>
            <ac:graphicFrameMk id="14" creationId="{84CB8997-FD2B-41B6-80D7-79D46F1D71E1}"/>
          </ac:graphicFrameMkLst>
        </pc:graphicFrameChg>
      </pc:sldChg>
    </pc:docChg>
  </pc:docChgLst>
  <pc:docChgLst>
    <pc:chgData name="NIKOLOPOULOU Vassiliki" userId="ada2d325-151a-468b-ad5e-d05a4c8e62ef" providerId="ADAL" clId="{74DCD507-EF26-4F46-9ACF-51778B4B9C85}"/>
    <pc:docChg chg="modSld">
      <pc:chgData name="NIKOLOPOULOU Vassiliki" userId="ada2d325-151a-468b-ad5e-d05a4c8e62ef" providerId="ADAL" clId="{74DCD507-EF26-4F46-9ACF-51778B4B9C85}" dt="2024-11-22T13:15:12.161" v="13" actId="20577"/>
      <pc:docMkLst>
        <pc:docMk/>
      </pc:docMkLst>
      <pc:sldChg chg="modSp mod">
        <pc:chgData name="NIKOLOPOULOU Vassiliki" userId="ada2d325-151a-468b-ad5e-d05a4c8e62ef" providerId="ADAL" clId="{74DCD507-EF26-4F46-9ACF-51778B4B9C85}" dt="2024-11-22T13:15:12.161" v="13" actId="20577"/>
        <pc:sldMkLst>
          <pc:docMk/>
          <pc:sldMk cId="630066014" sldId="1145"/>
        </pc:sldMkLst>
        <pc:spChg chg="mod">
          <ac:chgData name="NIKOLOPOULOU Vassiliki" userId="ada2d325-151a-468b-ad5e-d05a4c8e62ef" providerId="ADAL" clId="{74DCD507-EF26-4F46-9ACF-51778B4B9C85}" dt="2024-11-22T13:15:12.161" v="13" actId="20577"/>
          <ac:spMkLst>
            <pc:docMk/>
            <pc:sldMk cId="630066014" sldId="1145"/>
            <ac:spMk id="3" creationId="{B6260C77-38D0-4E40-9784-1EAA51FDFFFC}"/>
          </ac:spMkLst>
        </pc:spChg>
        <pc:spChg chg="mod">
          <ac:chgData name="NIKOLOPOULOU Vassiliki" userId="ada2d325-151a-468b-ad5e-d05a4c8e62ef" providerId="ADAL" clId="{74DCD507-EF26-4F46-9ACF-51778B4B9C85}" dt="2024-11-22T13:04:50.318" v="7" actId="108"/>
          <ac:spMkLst>
            <pc:docMk/>
            <pc:sldMk cId="630066014" sldId="1145"/>
            <ac:spMk id="4" creationId="{F577B514-0AE6-A0E2-C10F-F2DA4E2391B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22/11/2024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/>
              <a:t>FS_FRMCS_Ph6&gt;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Rapporteur: </a:t>
            </a:r>
            <a:r>
              <a:rPr lang="nl-NL" sz="1800" dirty="0"/>
              <a:t>&lt;Vassiliki Nikolopoulou, UIC&gt;</a:t>
            </a:r>
          </a:p>
          <a:p>
            <a:pPr marL="0" indent="0">
              <a:buNone/>
              <a:defRPr/>
            </a:pPr>
            <a:endParaRPr lang="en-GB" sz="1800" b="1" dirty="0"/>
          </a:p>
          <a:p>
            <a:pPr>
              <a:defRPr/>
            </a:pPr>
            <a:r>
              <a:rPr lang="en-GB" sz="2000" b="1" dirty="0"/>
              <a:t>Progress made at this meeting: </a:t>
            </a:r>
            <a:r>
              <a:rPr lang="en-GB" sz="2000" dirty="0"/>
              <a:t>3 new use cases added in the TR22.989</a:t>
            </a:r>
          </a:p>
          <a:p>
            <a:pPr marL="993775" lvl="2">
              <a:defRPr/>
            </a:pPr>
            <a:r>
              <a:rPr lang="en-GB" dirty="0"/>
              <a:t>Take-over of an Ad hoc Group Call by an authorised user (train driver),using a back-up device </a:t>
            </a:r>
          </a:p>
          <a:p>
            <a:pPr marL="993775" lvl="2">
              <a:defRPr/>
            </a:pPr>
            <a:r>
              <a:rPr lang="en-GB" dirty="0"/>
              <a:t>Addition of use cases for ‘Merging’ of voice multi-train communications by Train driver, using Ad hoc Group calls. </a:t>
            </a:r>
          </a:p>
          <a:p>
            <a:pPr marL="993775" lvl="2">
              <a:defRPr/>
            </a:pPr>
            <a:r>
              <a:rPr lang="en-GB" dirty="0"/>
              <a:t>Presence: availability of FRMCS users based on the status of their MC Service </a:t>
            </a:r>
            <a:r>
              <a:rPr lang="en-GB"/>
              <a:t>ID and/or </a:t>
            </a:r>
            <a:r>
              <a:rPr lang="en-GB" dirty="0"/>
              <a:t>Functional Alias </a:t>
            </a:r>
          </a:p>
          <a:p>
            <a:pPr marL="765175" lvl="2" indent="0">
              <a:buNone/>
              <a:defRPr/>
            </a:pPr>
            <a:endParaRPr lang="en-GB" sz="1400" b="1" i="1" u="sng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fr-FR" sz="1600" dirty="0"/>
              <a:t>None</a:t>
            </a:r>
            <a:endParaRPr lang="nl-NL" sz="2000" b="1" dirty="0"/>
          </a:p>
          <a:p>
            <a:pPr marL="0" indent="0">
              <a:buNone/>
            </a:pPr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600" dirty="0"/>
              <a:t>SA1#109 (02/25): Study 100%</a:t>
            </a:r>
          </a:p>
          <a:p>
            <a:pPr marL="593725" lvl="1" indent="-285750">
              <a:buFontTx/>
              <a:buChar char="-"/>
            </a:pPr>
            <a:r>
              <a:rPr lang="en-US" sz="1600" dirty="0"/>
              <a:t>WID to be submitted </a:t>
            </a:r>
          </a:p>
          <a:p>
            <a:pPr marL="593725" lvl="1" indent="-285750">
              <a:buFontTx/>
              <a:buChar char="-"/>
            </a:pPr>
            <a:r>
              <a:rPr lang="en-US" sz="1600" dirty="0"/>
              <a:t>CRs on this WID for the resulting normative work of the SID.</a:t>
            </a:r>
          </a:p>
          <a:p>
            <a:pPr marL="536575" lvl="1"/>
            <a:r>
              <a:rPr lang="en-US" sz="1600" dirty="0"/>
              <a:t>SA1#110 (05/25): Additional normative work, if needed.</a:t>
            </a:r>
          </a:p>
          <a:p>
            <a:pPr marL="0" lvl="1" indent="0">
              <a:buNone/>
            </a:pPr>
            <a:r>
              <a:rPr lang="en-US" sz="2000" b="1"/>
              <a:t>Actions </a:t>
            </a:r>
            <a:r>
              <a:rPr lang="en-US" sz="2000" b="1" dirty="0"/>
              <a:t>before next meeting</a:t>
            </a:r>
            <a:endParaRPr lang="nl-NL" sz="2000" b="1" dirty="0"/>
          </a:p>
          <a:p>
            <a:pPr marL="536575" lvl="1"/>
            <a:r>
              <a:rPr lang="en-GB" sz="1600" dirty="0"/>
              <a:t>Email discussions, conference calls.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16403" y="242993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4CB8997-FD2B-41B6-80D7-79D46F1D7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3685070"/>
              </p:ext>
            </p:extLst>
          </p:nvPr>
        </p:nvGraphicFramePr>
        <p:xfrm>
          <a:off x="347800" y="1320226"/>
          <a:ext cx="11305032" cy="96560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839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17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6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1030043</a:t>
                      </a:r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FRMCS Phase 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FS_FRMCS_Ph6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03/2025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SP-240199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80%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840">
                <a:tc>
                  <a:txBody>
                    <a:bodyPr/>
                    <a:lstStyle/>
                    <a:p>
                      <a:pPr algn="r" fontAlgn="b"/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200" b="0" i="0" u="sng" strike="noStrike" kern="1200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1989744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577B514-0AE6-A0E2-C10F-F2DA4E2391B8}"/>
              </a:ext>
            </a:extLst>
          </p:cNvPr>
          <p:cNvSpPr txBox="1"/>
          <p:nvPr/>
        </p:nvSpPr>
        <p:spPr>
          <a:xfrm>
            <a:off x="100653" y="152737"/>
            <a:ext cx="94412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#108 - </a:t>
            </a:r>
            <a:r>
              <a:rPr lang="en-US" b="1" dirty="0"/>
              <a:t>Orlando, Florida, USA, 18-22 November 2024</a:t>
            </a:r>
            <a:r>
              <a:rPr lang="en-GB" b="1" dirty="0"/>
              <a:t>	S1-244858</a:t>
            </a:r>
          </a:p>
        </p:txBody>
      </p:sp>
    </p:spTree>
    <p:extLst>
      <p:ext uri="{BB962C8B-B14F-4D97-AF65-F5344CB8AC3E}">
        <p14:creationId xmlns:p14="http://schemas.microsoft.com/office/powerpoint/2010/main" val="630066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784</TotalTime>
  <Words>199</Words>
  <Application>Microsoft Office PowerPoint</Application>
  <PresentationFormat>Grand écran</PresentationFormat>
  <Paragraphs>35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FS_FRMCS_Ph6&gt;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VN-rev3</cp:lastModifiedBy>
  <cp:revision>50</cp:revision>
  <dcterms:created xsi:type="dcterms:W3CDTF">2023-04-17T08:04:47Z</dcterms:created>
  <dcterms:modified xsi:type="dcterms:W3CDTF">2024-11-22T13:15:20Z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