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3"/>
  </p:sldMasterIdLst>
  <p:notesMasterIdLst>
    <p:notesMasterId r:id="rId5"/>
  </p:notesMasterIdLst>
  <p:sldIdLst>
    <p:sldId id="303" r:id="rId4"/>
    <p:sldId id="370" r:id="rId6"/>
    <p:sldId id="375" r:id="rId7"/>
    <p:sldId id="369" r:id="rId8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1" name="liuchaoyjy" initials="liuchao" lastIdx="5" clrIdx="0"/>
  <p:cmAuthor id="2" name="左敏" initials="左" lastIdx="2" clrIdx="0"/>
  <p:cmAuthor id="3" name="作者" initials="作" lastIdx="0" clrIdx="1"/>
  <p:cmAuthor id="4" name="周丹媛" initials="周" lastIdx="2" clrIdx="3"/>
  <p:cmAuthor id="5" name="yangfeng@hq.cmcc" initials="y" lastIdx="1" clrIdx="4"/>
  <p:cmAuthor id="6" name="CMCC" initials="C" lastIdx="3" clrIdx="4"/>
  <p:cmAuthor id="7" name="Nancy Chang" initials="N" lastIdx="2" clrIdx="5"/>
  <p:cmAuthor id="8" name="lk" initials="l" lastIdx="4" clrIdx="6"/>
  <p:cmAuthor id="9" name="00006891" initials="0" lastIdx="15" clrIdx="8"/>
  <p:cmAuthor id="10" name="熊先奎10009191" initials="熊" lastIdx="1" clrIdx="9"/>
  <p:cmAuthor id="11" name="10107538" initials="1" lastIdx="1" clrIdx="9"/>
  <p:cmAuthor id="12" name="10118178" initials="1" lastIdx="11" clrIdx="10"/>
  <p:cmAuthor id="2000" name="李婧宜_YBferYVR" initials="authorId_1217247658" lastIdx="0" clrIdx="0"/>
  <p:cmAuthor id="13" name="zhouwd" initials="z" lastIdx="1" clrIdx="11"/>
  <p:cmAuthor id="14" name="马云飞10014438" initials="马" lastIdx="4" clrIdx="0"/>
  <p:cmAuthor id="15" name="John" initials="J" lastIdx="36" clrIdx="13"/>
  <p:cmAuthor id="16" name="10025093" initials="1" lastIdx="51" clrIdx="14"/>
  <p:cmAuthor id="17" name="10078380" initials="1" lastIdx="1" clrIdx="15"/>
  <p:cmAuthor id="18" name="00035181" initials="0" lastIdx="1" clrIdx="16"/>
  <p:cmAuthor id="19" name="张燕" initials="张" lastIdx="1" clrIdx="17"/>
  <p:cmAuthor id="20" name="Saku Uchikawa" initials="S" lastIdx="11" clrIdx="0"/>
  <p:cmAuthor id="21" name="00065088" initials="0" lastIdx="2" clrIdx="19"/>
  <p:cmAuthor id="22" name="10066351" initials="1" lastIdx="2" clrIdx="0"/>
  <p:cmAuthor id="23" name="蔡建楠" initials="蔡" lastIdx="15" clrIdx="17"/>
  <p:cmAuthor id="24" name="10009110" initials="1" lastIdx="23" clrIdx="22"/>
  <p:cmAuthor id="25" name="李蕾00009994" initials="李" lastIdx="6" clrIdx="17"/>
  <p:cmAuthor id="26" name="wyz" initials="w" lastIdx="1" clrIdx="24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32" name="Author" initials="A" lastIdx="0" clrIdx="30"/>
  <p:cmAuthor id="287643681" name="殷格非" initials="殷" lastIdx="2" clrIdx="0"/>
  <p:cmAuthor id="33" name="李楠10047711" initials="李" lastIdx="2" clrIdx="31"/>
  <p:cmAuthor id="287643682" name="z r" initials="zr" lastIdx="5" clrIdx="12"/>
  <p:cmAuthor id="34" name="10045953" initials="1" lastIdx="1" clrIdx="32"/>
  <p:cmAuthor id="287643683" name="lc xue" initials="lx" lastIdx="1" clrIdx="22"/>
  <p:cmAuthor id="35" name="Administrator" initials="A" lastIdx="1" clrIdx="35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45" name="陈燕燕" initials="陈" lastIdx="1" clrIdx="44"/>
  <p:cmAuthor id="691587970" name="小延魔法师" initials="小" lastIdx="1126286" clrIdx="0"/>
  <p:cmAuthor id="691587971" name="da lin" initials="dl" lastIdx="1" clrIdx="48"/>
  <p:cmAuthor id="47" name="clj" initials="c" lastIdx="1" clrIdx="46"/>
  <p:cmAuthor id="691587972" name="子祥 韩" initials="子祥" lastIdx="1" clrIdx="54"/>
  <p:cmAuthor id="48" name="尹瑶瑶" initials="YYY" lastIdx="1" clrIdx="47"/>
  <p:cmAuthor id="50" name="liyayjy@hq.cmcc" initials="liyayjy@hq.cmcc" lastIdx="1" clrIdx="49"/>
  <p:cmAuthor id="51" name="未知用户20" initials="未" lastIdx="1" clrIdx="23"/>
  <p:cmAuthor id="52" name="rev2" initials="r" lastIdx="1" clrIdx="36"/>
  <p:cmAuthor id="53" name="施旻" initials="施" lastIdx="1" clrIdx="52"/>
  <p:cmAuthor id="54" name="zhangyuexin@hq.cmcc" initials="zhangyuexin@hq.cmcc" lastIdx="1" clrIdx="53"/>
  <p:cmAuthor id="55" name="黎丹" initials="黎" lastIdx="2" clrIdx="0"/>
  <p:cmAuthor id="56" name="Chengli" initials="C" lastIdx="6" clrIdx="0"/>
  <p:cmAuthor id="57" name="wangqixing@hq.cmcc" initials="wangqixing@hq.cmcc" lastIdx="1" clrIdx="56"/>
  <p:cmAuthor id="59" name="cmcc" initials="c" lastIdx="1" clrIdx="58"/>
  <p:cmAuthor id="1411827" name="黄晓平" initials="黄" lastIdx="0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1" name="未知用户111" initials="未" lastIdx="1" clrIdx="1"/>
  <p:cmAuthor id="44" name="00075816" initials="0" lastIdx="1" clrIdx="43"/>
  <p:cmAuthor id="46" name="未知的使用者79" initials="" lastIdx="0" clrIdx="1"/>
  <p:cmAuthor id="191251535" name="沈霄雷" initials="沈" lastIdx="833089" clrIdx="0"/>
  <p:cmAuthor id="58" name="未知的使用者87" initials="" lastIdx="1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67" name="未知用户9" initials="" lastIdx="1" clrIdx="0"/>
  <p:cmAuthor id="88" name="未知用户5" initials="" lastIdx="1" clrIdx="0"/>
  <p:cmAuthor id="124" name="未知用户7" initials="" lastIdx="1" clrIdx="0"/>
  <p:cmAuthor id="149" name="未知用户8" initials="" lastIdx="1" clrIdx="0"/>
  <p:cmAuthor id="2002" name="金宇峰_BfyebuM3" initials="authorId_1008746-10054633" lastIdx="0" clrIdx="0"/>
  <p:cmAuthor id="47245819" name="群智集" initials="群" lastIdx="0" clrIdx="0"/>
  <p:cmAuthor id="47245820" name="郏 鹏" initials="郏" lastIdx="1" clrIdx="16"/>
  <p:cmAuthor id="47245821" name="郏鹏" initials="M" lastIdx="1" clrIdx="17"/>
  <p:cmAuthor id="394525610" name="dengwanting" initials="d" lastIdx="1" clrIdx="50"/>
  <p:cmAuthor id="76" name="xinping liu" initials="xl" lastIdx="5" clrIdx="25"/>
  <p:cmAuthor id="394525611" name="mouse zz" initials="mz" lastIdx="1" clrIdx="54"/>
  <p:cmAuthor id="49" name="曹丽芳" initials="曹" lastIdx="1" clrIdx="48"/>
  <p:cmAuthor id="161" name="未知用户6" initials="" lastIdx="8" clrIdx="0"/>
  <p:cmAuthor id="287643684" name="ma yanru" initials="my" lastIdx="1" clrIdx="25"/>
  <p:cmAuthor id="691587973" name="dell" initials="d" lastIdx="1" clrIdx="59"/>
  <p:cmAuthor id="287643685" name="安 启飞" initials="安" lastIdx="2" clrIdx="37"/>
  <p:cmAuthor id="328" name="xueyan" initials="x" lastIdx="1" clrIdx="327"/>
  <p:cmAuthor id="78" name="何 静" initials="何" lastIdx="1" clrIdx="4"/>
  <p:cmAuthor id="91" name="Zhanwei Xiao(CUC SRD2-HZ-FZ)" initials="Z" lastIdx="0" clrIdx="0"/>
  <p:cmAuthor id="109" name="Ms" initials="M" lastIdx="1" clrIdx="0"/>
  <p:cmAuthor id="120" name="xuqing" initials="x" lastIdx="4" clrIdx="0"/>
  <p:cmAuthor id="330" name="13910" initials="1" lastIdx="8" clrIdx="329"/>
  <p:cmAuthor id="322" name="le" initials="l" lastIdx="2" clrIdx="321"/>
  <p:cmAuthor id="324" name="User" initials="U" lastIdx="1" clrIdx="323"/>
  <p:cmAuthor id="123" name="邢辰凤" initials="邢" lastIdx="45" clrIdx="7"/>
  <p:cmAuthor id="126" name="未知用户46" initials="未" lastIdx="1" clrIdx="1"/>
  <p:cmAuthor id="325" name="lingc" initials="l" lastIdx="1" clrIdx="324"/>
  <p:cmAuthor id="333" name="于书丹" initials="C" lastIdx="1" clrIdx="332"/>
  <p:cmAuthor id="185" name="ztolei@163.com" initials="z" lastIdx="1" clrIdx="50"/>
  <p:cmAuthor id="329" name="mashan@cmhi.cmcc" initials="mashan@cmhi.cmcc" lastIdx="1" clrIdx="328"/>
  <p:cmAuthor id="323" name="renyina" initials="r" lastIdx="1" clrIdx="322"/>
  <p:cmAuthor id="332" name="wangxinran" initials="w" lastIdx="1" clrIdx="331"/>
  <p:cmAuthor id="340" name="zhoupeng" initials="z" lastIdx="5" clrIdx="339"/>
  <p:cmAuthor id="327" name="Cecilia" initials="C" lastIdx="1" clrIdx="326"/>
  <p:cmAuthor id="341" name="Randolph" initials="R" lastIdx="1" clrIdx="340"/>
  <p:cmAuthor id="350" name="Hao Yue" initials="HY" lastIdx="2" clrIdx="349"/>
  <p:cmAuthor id="326" name="Kaiyuan" initials="K" lastIdx="1" clrIdx="325"/>
  <p:cmAuthor id="331" name="liyite" initials="l" lastIdx="1" clrIdx="330"/>
  <p:cmAuthor id="691587974" name="gedawei@hq.cmcc" initials="A" lastIdx="4" clrIdx="350"/>
  <p:cmAuthor id="352" name="suxin" initials="s" lastIdx="1" clrIdx="35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52"/>
      </p:cViewPr>
      <p:guideLst>
        <p:guide orient="horz" pos="1560"/>
        <p:guide pos="291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012"/>
        <p:guide pos="216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/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3"/>
          </p:nvPr>
        </p:nvSpPr>
        <p:spPr/>
      </p:sp>
      <p:sp>
        <p:nvSpPr>
          <p:cNvPr id="3" name="文本占位符 2"/>
          <p:cNvSpPr/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  <a:endParaRPr lang="zh-CN" altLang="en-US" sz="600" dirty="0">
              <a:solidFill>
                <a:srgbClr val="001F96"/>
              </a:solidFill>
              <a:latin typeface="方正兰亭中黑简体" panose="020B0300000000000000" pitchFamily="34" charset="-122"/>
              <a:ea typeface="方正兰亭中黑简体" panose="020B0300000000000000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 r:embed="rId3"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4" name="图片 3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5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5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3" Type="http://schemas.openxmlformats.org/officeDocument/2006/relationships/theme" Target="../theme/theme2.xml"/><Relationship Id="rId12" Type="http://schemas.openxmlformats.org/officeDocument/2006/relationships/image" Target="../media/image12.jpeg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/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  <a:endParaRPr lang="en-US" sz="1000" b="0" i="0" u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sz="28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Summary discussion Use Case Template – Way forward</a:t>
            </a:r>
            <a:endParaRPr sz="28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  <a:endParaRPr lang="en-GB" altLang="en-US" sz="800">
              <a:latin typeface="Arial" panose="020B0604020202020204" pitchFamily="34" charset="0"/>
            </a:endParaRP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80695" y="427990"/>
            <a:ext cx="8290560" cy="1161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Considerations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20000"/>
              </a:lnSpc>
              <a:buAutoNum type="arabicPeriod"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Use case template update on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new scenarios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and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system operation/high level requirements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will be considered separately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342900" indent="-342900" eaLnBrk="1" fontAlgn="auto" latinLnBrk="0" hangingPunct="1">
              <a:lnSpc>
                <a:spcPct val="120000"/>
              </a:lnSpc>
              <a:buAutoNum type="arabicPeriod"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Consistency is needed through the TR, </a:t>
            </a: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avoid different numbering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3435" y="1767205"/>
            <a:ext cx="7516495" cy="2353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b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Existing use case template consists of the following clauses: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X.1.1 description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X.1.2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pre-conditions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X.1.3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service flows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X.1.4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post conditions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X.1.5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existing features partly or fully covering the use case functionality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X.1.6</a:t>
            </a:r>
            <a:r>
              <a:rPr lang="en-US" altLang="zh-CN" sz="140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potential new requirements needed to support the use case</a:t>
            </a:r>
            <a:endParaRPr lang="en-US" altLang="zh-CN" sz="140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0695" y="692150"/>
            <a:ext cx="8290560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For new scenarios</a:t>
            </a:r>
            <a:endParaRPr lang="en-US" altLang="zh-CN" sz="1600" b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695" y="1710690"/>
            <a:ext cx="8290560" cy="2712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For system operation</a:t>
            </a:r>
            <a:endParaRPr lang="en-US" sz="16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altLang="zh-CN" sz="1400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Choose any one of the following options that fits for the contribution. </a:t>
            </a:r>
            <a:endParaRPr lang="en-US" altLang="zh-CN" sz="1400" u="sng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altLang="zh-CN" sz="1400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Use case template for system operation section will be discussed on next meeting based on the contributions. </a:t>
            </a:r>
            <a:endParaRPr lang="en-US" altLang="zh-CN" sz="1400" u="sng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</a:pPr>
            <a:endParaRPr lang="en-US" altLang="zh-CN" sz="14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2: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Re-arrange pre-condition, service flows and post-condition </a:t>
            </a:r>
            <a:r>
              <a:rPr lang="en-US" altLang="zh-CN" u="sng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sub-clauses in description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those sub-clauses can be skipped if not needed.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3: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delete pre-condition, service flows and post-condition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b="1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4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: free text </a:t>
            </a:r>
            <a:endParaRPr lang="en-US" altLang="zh-CN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0695" y="306070"/>
            <a:ext cx="8289925" cy="386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 eaLnBrk="1" fontAlgn="auto" latinLnBrk="0" hangingPunct="1">
              <a:lnSpc>
                <a:spcPct val="120000"/>
              </a:lnSpc>
              <a:buNone/>
            </a:pPr>
            <a:r>
              <a:rPr lang="en-US" sz="1600" b="1" dirty="0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+mn-ea"/>
              </a:rPr>
              <a:t>Way forward for endorsement</a:t>
            </a:r>
            <a:endParaRPr lang="en-US" altLang="en-US" sz="1600" b="1" dirty="0">
              <a:solidFill>
                <a:srgbClr val="FF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p>
            <a:r>
              <a:rPr lang="en-US" altLang="zh-CN"/>
              <a:t>Thank you</a:t>
            </a:r>
            <a:endParaRPr lang="en-US" altLang="zh-CN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1242</Words>
  <Application>WPS 演示</Application>
  <PresentationFormat>On-screen Show (16:9)</PresentationFormat>
  <Paragraphs>33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20" baseType="lpstr">
      <vt:lpstr>Arial</vt:lpstr>
      <vt:lpstr>宋体</vt:lpstr>
      <vt:lpstr>Wingdings</vt:lpstr>
      <vt:lpstr>Arial</vt:lpstr>
      <vt:lpstr>Calibri</vt:lpstr>
      <vt:lpstr>黑体</vt:lpstr>
      <vt:lpstr>微软雅黑</vt:lpstr>
      <vt:lpstr>方正黑体简体</vt:lpstr>
      <vt:lpstr>方正兰亭中黑简体</vt:lpstr>
      <vt:lpstr>Times New Roman</vt:lpstr>
      <vt:lpstr>MS PGothic</vt:lpstr>
      <vt:lpstr>Calibri</vt:lpstr>
      <vt:lpstr>Times New Roman</vt:lpstr>
      <vt:lpstr>Arial Unicode MS</vt:lpstr>
      <vt:lpstr>Office Theme</vt:lpstr>
      <vt:lpstr>10_主题2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xiaonan0821</cp:lastModifiedBy>
  <cp:revision>422</cp:revision>
  <dcterms:created xsi:type="dcterms:W3CDTF">2024-02-22T01:53:00Z</dcterms:created>
  <dcterms:modified xsi:type="dcterms:W3CDTF">2024-08-23T06:38:17Z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A46A3AD02A664A3D8C0A0F6E695F1A8A</vt:lpwstr>
  </property>
  <property fmtid="{D5CDD505-2E9C-101B-9397-08002B2CF9AE}" pid="6" name="KSOProductBuildVer">
    <vt:lpwstr>2052-11.8.2.12187</vt:lpwstr>
  </property>
</Properties>
</file>