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8"/>
  </p:notesMasterIdLst>
  <p:handoutMasterIdLst>
    <p:handoutMasterId r:id="rId9"/>
  </p:handoutMasterIdLst>
  <p:sldIdLst>
    <p:sldId id="341" r:id="rId5"/>
    <p:sldId id="363" r:id="rId6"/>
    <p:sldId id="364" r:id="rId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C2A25E9-05CD-4E38-D2BE-9AFD9C9D9393}" name="Steindl, Günter (DI FA CTR ICO)" initials="SI" userId="S::guenter.steindl@siemens.com::d4ae899c-daea-446d-86bf-8290886be22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F236F1A-5E41-4B3C-AB7A-4DCD433C2297}" v="34" dt="2024-08-08T14:22:09.1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5" d="100"/>
          <a:sy n="115" d="100"/>
        </p:scale>
        <p:origin x="312" y="102"/>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indl, Günter (DI FA CTR ICO)" userId="S::guenter.steindl@siemens.com::d4ae899c-daea-446d-86bf-8290886be225" providerId="AD" clId="Web-{CA1983AC-1715-6213-0EB8-809EAAE9C91A}"/>
    <pc:docChg chg="mod">
      <pc:chgData name="Steindl, Günter (DI FA CTR ICO)" userId="S::guenter.steindl@siemens.com::d4ae899c-daea-446d-86bf-8290886be225" providerId="AD" clId="Web-{CA1983AC-1715-6213-0EB8-809EAAE9C91A}" dt="2024-08-06T10:55:01.198" v="0"/>
      <pc:docMkLst>
        <pc:docMk/>
      </pc:docMkLst>
    </pc:docChg>
  </pc:docChgLst>
  <pc:docChgLst>
    <pc:chgData name="Bahr, Michael (T CED INW-DE)" userId="f9671839-754d-4cd4-8f7d-e210da1a29b5" providerId="ADAL" clId="{8F236F1A-5E41-4B3C-AB7A-4DCD433C2297}"/>
    <pc:docChg chg="custSel delSld modSld delMainMaster modMainMaster">
      <pc:chgData name="Bahr, Michael (T CED INW-DE)" userId="f9671839-754d-4cd4-8f7d-e210da1a29b5" providerId="ADAL" clId="{8F236F1A-5E41-4B3C-AB7A-4DCD433C2297}" dt="2024-08-08T15:10:35.779" v="66" actId="20577"/>
      <pc:docMkLst>
        <pc:docMk/>
      </pc:docMkLst>
      <pc:sldChg chg="modSp mod">
        <pc:chgData name="Bahr, Michael (T CED INW-DE)" userId="f9671839-754d-4cd4-8f7d-e210da1a29b5" providerId="ADAL" clId="{8F236F1A-5E41-4B3C-AB7A-4DCD433C2297}" dt="2024-08-08T14:19:04.104" v="5" actId="207"/>
        <pc:sldMkLst>
          <pc:docMk/>
          <pc:sldMk cId="0" sldId="363"/>
        </pc:sldMkLst>
        <pc:spChg chg="mod">
          <ac:chgData name="Bahr, Michael (T CED INW-DE)" userId="f9671839-754d-4cd4-8f7d-e210da1a29b5" providerId="ADAL" clId="{8F236F1A-5E41-4B3C-AB7A-4DCD433C2297}" dt="2024-08-08T14:19:04.104" v="5" actId="207"/>
          <ac:spMkLst>
            <pc:docMk/>
            <pc:sldMk cId="0" sldId="363"/>
            <ac:spMk id="6147" creationId="{33CFEE74-7B51-47B2-8BC9-945D38E983E7}"/>
          </ac:spMkLst>
        </pc:spChg>
      </pc:sldChg>
      <pc:sldChg chg="delSp modSp mod delCm modCm">
        <pc:chgData name="Bahr, Michael (T CED INW-DE)" userId="f9671839-754d-4cd4-8f7d-e210da1a29b5" providerId="ADAL" clId="{8F236F1A-5E41-4B3C-AB7A-4DCD433C2297}" dt="2024-08-08T14:22:09.186" v="60" actId="1036"/>
        <pc:sldMkLst>
          <pc:docMk/>
          <pc:sldMk cId="0" sldId="364"/>
        </pc:sldMkLst>
        <pc:spChg chg="del">
          <ac:chgData name="Bahr, Michael (T CED INW-DE)" userId="f9671839-754d-4cd4-8f7d-e210da1a29b5" providerId="ADAL" clId="{8F236F1A-5E41-4B3C-AB7A-4DCD433C2297}" dt="2024-08-08T14:19:23.898" v="8" actId="478"/>
          <ac:spMkLst>
            <pc:docMk/>
            <pc:sldMk cId="0" sldId="364"/>
            <ac:spMk id="7" creationId="{3AB72393-F982-8C5C-5698-C228851AF422}"/>
          </ac:spMkLst>
        </pc:spChg>
        <pc:spChg chg="del">
          <ac:chgData name="Bahr, Michael (T CED INW-DE)" userId="f9671839-754d-4cd4-8f7d-e210da1a29b5" providerId="ADAL" clId="{8F236F1A-5E41-4B3C-AB7A-4DCD433C2297}" dt="2024-08-08T14:19:13.824" v="6" actId="478"/>
          <ac:spMkLst>
            <pc:docMk/>
            <pc:sldMk cId="0" sldId="364"/>
            <ac:spMk id="8" creationId="{C501C2F3-A538-F972-587D-9D060D231395}"/>
          </ac:spMkLst>
        </pc:spChg>
        <pc:spChg chg="del mod">
          <ac:chgData name="Bahr, Michael (T CED INW-DE)" userId="f9671839-754d-4cd4-8f7d-e210da1a29b5" providerId="ADAL" clId="{8F236F1A-5E41-4B3C-AB7A-4DCD433C2297}" dt="2024-08-08T14:19:23.898" v="8" actId="478"/>
          <ac:spMkLst>
            <pc:docMk/>
            <pc:sldMk cId="0" sldId="364"/>
            <ac:spMk id="9" creationId="{7CD6A700-032F-3C91-95B0-70570515B03D}"/>
          </ac:spMkLst>
        </pc:spChg>
        <pc:spChg chg="del">
          <ac:chgData name="Bahr, Michael (T CED INW-DE)" userId="f9671839-754d-4cd4-8f7d-e210da1a29b5" providerId="ADAL" clId="{8F236F1A-5E41-4B3C-AB7A-4DCD433C2297}" dt="2024-08-08T14:19:23.898" v="8" actId="478"/>
          <ac:spMkLst>
            <pc:docMk/>
            <pc:sldMk cId="0" sldId="364"/>
            <ac:spMk id="10" creationId="{7E76AB84-9F92-6F94-F20D-115B73994E01}"/>
          </ac:spMkLst>
        </pc:spChg>
        <pc:spChg chg="del">
          <ac:chgData name="Bahr, Michael (T CED INW-DE)" userId="f9671839-754d-4cd4-8f7d-e210da1a29b5" providerId="ADAL" clId="{8F236F1A-5E41-4B3C-AB7A-4DCD433C2297}" dt="2024-08-08T14:19:23.898" v="8" actId="478"/>
          <ac:spMkLst>
            <pc:docMk/>
            <pc:sldMk cId="0" sldId="364"/>
            <ac:spMk id="11" creationId="{62B75189-D00D-CB4D-F084-32890904B3A1}"/>
          </ac:spMkLst>
        </pc:spChg>
        <pc:spChg chg="del">
          <ac:chgData name="Bahr, Michael (T CED INW-DE)" userId="f9671839-754d-4cd4-8f7d-e210da1a29b5" providerId="ADAL" clId="{8F236F1A-5E41-4B3C-AB7A-4DCD433C2297}" dt="2024-08-08T14:19:23.898" v="8" actId="478"/>
          <ac:spMkLst>
            <pc:docMk/>
            <pc:sldMk cId="0" sldId="364"/>
            <ac:spMk id="12" creationId="{06C05A14-87C3-E2C2-AAD5-E67E4DB7DFF9}"/>
          </ac:spMkLst>
        </pc:spChg>
        <pc:spChg chg="del">
          <ac:chgData name="Bahr, Michael (T CED INW-DE)" userId="f9671839-754d-4cd4-8f7d-e210da1a29b5" providerId="ADAL" clId="{8F236F1A-5E41-4B3C-AB7A-4DCD433C2297}" dt="2024-08-08T14:19:23.898" v="8" actId="478"/>
          <ac:spMkLst>
            <pc:docMk/>
            <pc:sldMk cId="0" sldId="364"/>
            <ac:spMk id="13" creationId="{49AFA3DD-3D72-2DBA-0193-CB46C6781BE4}"/>
          </ac:spMkLst>
        </pc:spChg>
        <pc:spChg chg="del">
          <ac:chgData name="Bahr, Michael (T CED INW-DE)" userId="f9671839-754d-4cd4-8f7d-e210da1a29b5" providerId="ADAL" clId="{8F236F1A-5E41-4B3C-AB7A-4DCD433C2297}" dt="2024-08-08T14:19:27.344" v="9" actId="478"/>
          <ac:spMkLst>
            <pc:docMk/>
            <pc:sldMk cId="0" sldId="364"/>
            <ac:spMk id="15" creationId="{DB772E97-A937-842E-05E4-35A154927864}"/>
          </ac:spMkLst>
        </pc:spChg>
        <pc:spChg chg="mod">
          <ac:chgData name="Bahr, Michael (T CED INW-DE)" userId="f9671839-754d-4cd4-8f7d-e210da1a29b5" providerId="ADAL" clId="{8F236F1A-5E41-4B3C-AB7A-4DCD433C2297}" dt="2024-08-08T14:22:09.186" v="60" actId="1036"/>
          <ac:spMkLst>
            <pc:docMk/>
            <pc:sldMk cId="0" sldId="364"/>
            <ac:spMk id="7171" creationId="{8B215120-9330-4C24-86C0-93DB3C460B0D}"/>
          </ac:spMkLst>
        </pc:spChg>
        <pc:picChg chg="mod">
          <ac:chgData name="Bahr, Michael (T CED INW-DE)" userId="f9671839-754d-4cd4-8f7d-e210da1a29b5" providerId="ADAL" clId="{8F236F1A-5E41-4B3C-AB7A-4DCD433C2297}" dt="2024-08-08T14:19:42.942" v="29" actId="408"/>
          <ac:picMkLst>
            <pc:docMk/>
            <pc:sldMk cId="0" sldId="364"/>
            <ac:picMk id="3" creationId="{DA2EB211-550D-867D-1DE7-BACFC32299A1}"/>
          </ac:picMkLst>
        </pc:picChg>
        <pc:picChg chg="mod">
          <ac:chgData name="Bahr, Michael (T CED INW-DE)" userId="f9671839-754d-4cd4-8f7d-e210da1a29b5" providerId="ADAL" clId="{8F236F1A-5E41-4B3C-AB7A-4DCD433C2297}" dt="2024-08-08T14:19:42.942" v="29" actId="408"/>
          <ac:picMkLst>
            <pc:docMk/>
            <pc:sldMk cId="0" sldId="364"/>
            <ac:picMk id="4" creationId="{EEF9D3FC-B293-D746-AF0C-76A6AD286DC7}"/>
          </ac:picMkLst>
        </pc:picChg>
        <pc:picChg chg="mod">
          <ac:chgData name="Bahr, Michael (T CED INW-DE)" userId="f9671839-754d-4cd4-8f7d-e210da1a29b5" providerId="ADAL" clId="{8F236F1A-5E41-4B3C-AB7A-4DCD433C2297}" dt="2024-08-08T14:19:42.942" v="29" actId="408"/>
          <ac:picMkLst>
            <pc:docMk/>
            <pc:sldMk cId="0" sldId="364"/>
            <ac:picMk id="5" creationId="{731623FF-E84D-2704-EB7F-A33D3EDE6DF3}"/>
          </ac:picMkLst>
        </pc:picChg>
        <pc:extLst>
          <p:ext xmlns:p="http://schemas.openxmlformats.org/presentationml/2006/main" uri="{D6D511B9-2390-475A-947B-AFAB55BFBCF1}">
            <pc226:cmChg xmlns:pc226="http://schemas.microsoft.com/office/powerpoint/2022/06/main/command" chg="del mod">
              <pc226:chgData name="Bahr, Michael (T CED INW-DE)" userId="f9671839-754d-4cd4-8f7d-e210da1a29b5" providerId="ADAL" clId="{8F236F1A-5E41-4B3C-AB7A-4DCD433C2297}" dt="2024-08-08T14:20:03.411" v="33"/>
              <pc2:cmMkLst xmlns:pc2="http://schemas.microsoft.com/office/powerpoint/2019/9/main/command">
                <pc:docMk/>
                <pc:sldMk cId="0" sldId="364"/>
                <pc2:cmMk id="{C0134808-24A6-4CE3-84E6-6A19A690F3F3}"/>
              </pc2:cmMkLst>
            </pc226:cmChg>
          </p:ext>
        </pc:extLst>
      </pc:sldChg>
      <pc:sldChg chg="del">
        <pc:chgData name="Bahr, Michael (T CED INW-DE)" userId="f9671839-754d-4cd4-8f7d-e210da1a29b5" providerId="ADAL" clId="{8F236F1A-5E41-4B3C-AB7A-4DCD433C2297}" dt="2024-08-08T14:18:53.492" v="4" actId="47"/>
        <pc:sldMkLst>
          <pc:docMk/>
          <pc:sldMk cId="1152353911" sldId="1231"/>
        </pc:sldMkLst>
      </pc:sldChg>
      <pc:sldChg chg="del">
        <pc:chgData name="Bahr, Michael (T CED INW-DE)" userId="f9671839-754d-4cd4-8f7d-e210da1a29b5" providerId="ADAL" clId="{8F236F1A-5E41-4B3C-AB7A-4DCD433C2297}" dt="2024-08-08T14:18:51.037" v="1" actId="47"/>
        <pc:sldMkLst>
          <pc:docMk/>
          <pc:sldMk cId="4174116144" sldId="1233"/>
        </pc:sldMkLst>
      </pc:sldChg>
      <pc:sldChg chg="del">
        <pc:chgData name="Bahr, Michael (T CED INW-DE)" userId="f9671839-754d-4cd4-8f7d-e210da1a29b5" providerId="ADAL" clId="{8F236F1A-5E41-4B3C-AB7A-4DCD433C2297}" dt="2024-08-08T14:18:49.614" v="0" actId="47"/>
        <pc:sldMkLst>
          <pc:docMk/>
          <pc:sldMk cId="155687094" sldId="1239"/>
        </pc:sldMkLst>
      </pc:sldChg>
      <pc:sldChg chg="del">
        <pc:chgData name="Bahr, Michael (T CED INW-DE)" userId="f9671839-754d-4cd4-8f7d-e210da1a29b5" providerId="ADAL" clId="{8F236F1A-5E41-4B3C-AB7A-4DCD433C2297}" dt="2024-08-08T14:18:52.090" v="2" actId="47"/>
        <pc:sldMkLst>
          <pc:docMk/>
          <pc:sldMk cId="2415857008" sldId="1240"/>
        </pc:sldMkLst>
      </pc:sldChg>
      <pc:sldChg chg="del">
        <pc:chgData name="Bahr, Michael (T CED INW-DE)" userId="f9671839-754d-4cd4-8f7d-e210da1a29b5" providerId="ADAL" clId="{8F236F1A-5E41-4B3C-AB7A-4DCD433C2297}" dt="2024-08-08T14:18:52.724" v="3" actId="47"/>
        <pc:sldMkLst>
          <pc:docMk/>
          <pc:sldMk cId="385630894" sldId="1241"/>
        </pc:sldMkLst>
      </pc:sldChg>
      <pc:sldMasterChg chg="modSp mod">
        <pc:chgData name="Bahr, Michael (T CED INW-DE)" userId="f9671839-754d-4cd4-8f7d-e210da1a29b5" providerId="ADAL" clId="{8F236F1A-5E41-4B3C-AB7A-4DCD433C2297}" dt="2024-08-08T15:10:35.779" v="66" actId="20577"/>
        <pc:sldMasterMkLst>
          <pc:docMk/>
          <pc:sldMasterMk cId="0" sldId="2147485146"/>
        </pc:sldMasterMkLst>
        <pc:spChg chg="mod">
          <ac:chgData name="Bahr, Michael (T CED INW-DE)" userId="f9671839-754d-4cd4-8f7d-e210da1a29b5" providerId="ADAL" clId="{8F236F1A-5E41-4B3C-AB7A-4DCD433C2297}" dt="2024-08-08T15:10:35.779" v="66" actId="20577"/>
          <ac:spMkLst>
            <pc:docMk/>
            <pc:sldMasterMk cId="0" sldId="2147485146"/>
            <ac:spMk id="13" creationId="{AF4006C6-1A95-4284-A498-917EA49F0F95}"/>
          </ac:spMkLst>
        </pc:spChg>
      </pc:sldMasterChg>
      <pc:sldMasterChg chg="del delSldLayout">
        <pc:chgData name="Bahr, Michael (T CED INW-DE)" userId="f9671839-754d-4cd4-8f7d-e210da1a29b5" providerId="ADAL" clId="{8F236F1A-5E41-4B3C-AB7A-4DCD433C2297}" dt="2024-08-08T14:18:53.492" v="4" actId="47"/>
        <pc:sldMasterMkLst>
          <pc:docMk/>
          <pc:sldMasterMk cId="4168636381" sldId="2147485164"/>
        </pc:sldMasterMkLst>
        <pc:sldLayoutChg chg="del">
          <pc:chgData name="Bahr, Michael (T CED INW-DE)" userId="f9671839-754d-4cd4-8f7d-e210da1a29b5" providerId="ADAL" clId="{8F236F1A-5E41-4B3C-AB7A-4DCD433C2297}" dt="2024-08-08T14:18:53.492" v="4" actId="47"/>
          <pc:sldLayoutMkLst>
            <pc:docMk/>
            <pc:sldMasterMk cId="4168636381" sldId="2147485164"/>
            <pc:sldLayoutMk cId="2928883888" sldId="2147485165"/>
          </pc:sldLayoutMkLst>
        </pc:sldLayoutChg>
        <pc:sldLayoutChg chg="del">
          <pc:chgData name="Bahr, Michael (T CED INW-DE)" userId="f9671839-754d-4cd4-8f7d-e210da1a29b5" providerId="ADAL" clId="{8F236F1A-5E41-4B3C-AB7A-4DCD433C2297}" dt="2024-08-08T14:18:53.492" v="4" actId="47"/>
          <pc:sldLayoutMkLst>
            <pc:docMk/>
            <pc:sldMasterMk cId="4168636381" sldId="2147485164"/>
            <pc:sldLayoutMk cId="2869752354" sldId="2147485166"/>
          </pc:sldLayoutMkLst>
        </pc:sldLayoutChg>
        <pc:sldLayoutChg chg="del">
          <pc:chgData name="Bahr, Michael (T CED INW-DE)" userId="f9671839-754d-4cd4-8f7d-e210da1a29b5" providerId="ADAL" clId="{8F236F1A-5E41-4B3C-AB7A-4DCD433C2297}" dt="2024-08-08T14:18:53.492" v="4" actId="47"/>
          <pc:sldLayoutMkLst>
            <pc:docMk/>
            <pc:sldMasterMk cId="4168636381" sldId="2147485164"/>
            <pc:sldLayoutMk cId="2734813925" sldId="2147485167"/>
          </pc:sldLayoutMkLst>
        </pc:sldLayoutChg>
        <pc:sldLayoutChg chg="del">
          <pc:chgData name="Bahr, Michael (T CED INW-DE)" userId="f9671839-754d-4cd4-8f7d-e210da1a29b5" providerId="ADAL" clId="{8F236F1A-5E41-4B3C-AB7A-4DCD433C2297}" dt="2024-08-08T14:18:53.492" v="4" actId="47"/>
          <pc:sldLayoutMkLst>
            <pc:docMk/>
            <pc:sldMasterMk cId="4168636381" sldId="2147485164"/>
            <pc:sldLayoutMk cId="2507165889" sldId="2147485168"/>
          </pc:sldLayoutMkLst>
        </pc:sldLayoutChg>
      </pc:sldMasterChg>
    </pc:docChg>
  </pc:docChgLst>
  <pc:docChgLst>
    <pc:chgData name="Bahr, Michael (T CED INW-DE)" userId="f9671839-754d-4cd4-8f7d-e210da1a29b5" providerId="ADAL" clId="{09BD0072-C251-4B04-8A3B-71FC125B36A5}"/>
    <pc:docChg chg="undo redo custSel modSld">
      <pc:chgData name="Bahr, Michael (T CED INW-DE)" userId="f9671839-754d-4cd4-8f7d-e210da1a29b5" providerId="ADAL" clId="{09BD0072-C251-4B04-8A3B-71FC125B36A5}" dt="2024-08-08T14:17:43.251" v="996" actId="20577"/>
      <pc:docMkLst>
        <pc:docMk/>
      </pc:docMkLst>
      <pc:sldChg chg="modSp mod">
        <pc:chgData name="Bahr, Michael (T CED INW-DE)" userId="f9671839-754d-4cd4-8f7d-e210da1a29b5" providerId="ADAL" clId="{09BD0072-C251-4B04-8A3B-71FC125B36A5}" dt="2024-08-06T13:42:32.408" v="909" actId="6549"/>
        <pc:sldMkLst>
          <pc:docMk/>
          <pc:sldMk cId="0" sldId="363"/>
        </pc:sldMkLst>
        <pc:spChg chg="mod">
          <ac:chgData name="Bahr, Michael (T CED INW-DE)" userId="f9671839-754d-4cd4-8f7d-e210da1a29b5" providerId="ADAL" clId="{09BD0072-C251-4B04-8A3B-71FC125B36A5}" dt="2024-08-06T13:42:32.408" v="909" actId="6549"/>
          <ac:spMkLst>
            <pc:docMk/>
            <pc:sldMk cId="0" sldId="363"/>
            <ac:spMk id="6147" creationId="{33CFEE74-7B51-47B2-8BC9-945D38E983E7}"/>
          </ac:spMkLst>
        </pc:spChg>
      </pc:sldChg>
      <pc:sldChg chg="delSp modSp mod">
        <pc:chgData name="Bahr, Michael (T CED INW-DE)" userId="f9671839-754d-4cd4-8f7d-e210da1a29b5" providerId="ADAL" clId="{09BD0072-C251-4B04-8A3B-71FC125B36A5}" dt="2024-08-08T14:17:43.251" v="996" actId="20577"/>
        <pc:sldMkLst>
          <pc:docMk/>
          <pc:sldMk cId="0" sldId="364"/>
        </pc:sldMkLst>
        <pc:spChg chg="del">
          <ac:chgData name="Bahr, Michael (T CED INW-DE)" userId="f9671839-754d-4cd4-8f7d-e210da1a29b5" providerId="ADAL" clId="{09BD0072-C251-4B04-8A3B-71FC125B36A5}" dt="2024-07-19T12:05:18.809" v="1" actId="478"/>
          <ac:spMkLst>
            <pc:docMk/>
            <pc:sldMk cId="0" sldId="364"/>
            <ac:spMk id="2" creationId="{8C1A1416-DFF5-F5C3-3B2B-346AE73B5E5D}"/>
          </ac:spMkLst>
        </pc:spChg>
        <pc:spChg chg="del">
          <ac:chgData name="Bahr, Michael (T CED INW-DE)" userId="f9671839-754d-4cd4-8f7d-e210da1a29b5" providerId="ADAL" clId="{09BD0072-C251-4B04-8A3B-71FC125B36A5}" dt="2024-07-19T12:05:22.564" v="2" actId="478"/>
          <ac:spMkLst>
            <pc:docMk/>
            <pc:sldMk cId="0" sldId="364"/>
            <ac:spMk id="6" creationId="{2346D1A3-CF64-3593-0870-942AD7D1038E}"/>
          </ac:spMkLst>
        </pc:spChg>
        <pc:spChg chg="mod">
          <ac:chgData name="Bahr, Michael (T CED INW-DE)" userId="f9671839-754d-4cd4-8f7d-e210da1a29b5" providerId="ADAL" clId="{09BD0072-C251-4B04-8A3B-71FC125B36A5}" dt="2024-07-19T12:05:49.332" v="4" actId="1076"/>
          <ac:spMkLst>
            <pc:docMk/>
            <pc:sldMk cId="0" sldId="364"/>
            <ac:spMk id="7" creationId="{3AB72393-F982-8C5C-5698-C228851AF422}"/>
          </ac:spMkLst>
        </pc:spChg>
        <pc:spChg chg="mod">
          <ac:chgData name="Bahr, Michael (T CED INW-DE)" userId="f9671839-754d-4cd4-8f7d-e210da1a29b5" providerId="ADAL" clId="{09BD0072-C251-4B04-8A3B-71FC125B36A5}" dt="2024-07-19T12:05:53.540" v="5" actId="1076"/>
          <ac:spMkLst>
            <pc:docMk/>
            <pc:sldMk cId="0" sldId="364"/>
            <ac:spMk id="11" creationId="{62B75189-D00D-CB4D-F084-32890904B3A1}"/>
          </ac:spMkLst>
        </pc:spChg>
        <pc:spChg chg="mod">
          <ac:chgData name="Bahr, Michael (T CED INW-DE)" userId="f9671839-754d-4cd4-8f7d-e210da1a29b5" providerId="ADAL" clId="{09BD0072-C251-4B04-8A3B-71FC125B36A5}" dt="2024-07-19T12:05:57.440" v="6" actId="1076"/>
          <ac:spMkLst>
            <pc:docMk/>
            <pc:sldMk cId="0" sldId="364"/>
            <ac:spMk id="12" creationId="{06C05A14-87C3-E2C2-AAD5-E67E4DB7DFF9}"/>
          </ac:spMkLst>
        </pc:spChg>
        <pc:spChg chg="mod">
          <ac:chgData name="Bahr, Michael (T CED INW-DE)" userId="f9671839-754d-4cd4-8f7d-e210da1a29b5" providerId="ADAL" clId="{09BD0072-C251-4B04-8A3B-71FC125B36A5}" dt="2024-07-19T12:15:26.649" v="117" actId="20577"/>
          <ac:spMkLst>
            <pc:docMk/>
            <pc:sldMk cId="0" sldId="364"/>
            <ac:spMk id="13" creationId="{49AFA3DD-3D72-2DBA-0193-CB46C6781BE4}"/>
          </ac:spMkLst>
        </pc:spChg>
        <pc:spChg chg="mod">
          <ac:chgData name="Bahr, Michael (T CED INW-DE)" userId="f9671839-754d-4cd4-8f7d-e210da1a29b5" providerId="ADAL" clId="{09BD0072-C251-4B04-8A3B-71FC125B36A5}" dt="2024-07-19T13:46:01.236" v="220" actId="1076"/>
          <ac:spMkLst>
            <pc:docMk/>
            <pc:sldMk cId="0" sldId="364"/>
            <ac:spMk id="15" creationId="{DB772E97-A937-842E-05E4-35A154927864}"/>
          </ac:spMkLst>
        </pc:spChg>
        <pc:spChg chg="mod">
          <ac:chgData name="Bahr, Michael (T CED INW-DE)" userId="f9671839-754d-4cd4-8f7d-e210da1a29b5" providerId="ADAL" clId="{09BD0072-C251-4B04-8A3B-71FC125B36A5}" dt="2024-08-08T14:17:43.251" v="996" actId="20577"/>
          <ac:spMkLst>
            <pc:docMk/>
            <pc:sldMk cId="0" sldId="364"/>
            <ac:spMk id="7171" creationId="{8B215120-9330-4C24-86C0-93DB3C460B0D}"/>
          </ac:spMkLst>
        </pc:spChg>
      </pc:sldChg>
    </pc:docChg>
  </pc:docChgLst>
  <pc:docChgLst>
    <pc:chgData name="Bahr, Michael (T CED INW-DE)" userId="f9671839-754d-4cd4-8f7d-e210da1a29b5" providerId="ADAL" clId="{8CE0C123-8132-4240-B423-1C1DD044D25C}"/>
    <pc:docChg chg="undo redo custSel modSld">
      <pc:chgData name="Bahr, Michael (T CED INW-DE)" userId="f9671839-754d-4cd4-8f7d-e210da1a29b5" providerId="ADAL" clId="{8CE0C123-8132-4240-B423-1C1DD044D25C}" dt="2024-07-10T09:39:45.394" v="540" actId="1035"/>
      <pc:docMkLst>
        <pc:docMk/>
      </pc:docMkLst>
      <pc:sldChg chg="addSp delSp modSp mod">
        <pc:chgData name="Bahr, Michael (T CED INW-DE)" userId="f9671839-754d-4cd4-8f7d-e210da1a29b5" providerId="ADAL" clId="{8CE0C123-8132-4240-B423-1C1DD044D25C}" dt="2024-07-10T09:39:45.394" v="540" actId="1035"/>
        <pc:sldMkLst>
          <pc:docMk/>
          <pc:sldMk cId="0" sldId="364"/>
        </pc:sldMkLst>
        <pc:spChg chg="add mod">
          <ac:chgData name="Bahr, Michael (T CED INW-DE)" userId="f9671839-754d-4cd4-8f7d-e210da1a29b5" providerId="ADAL" clId="{8CE0C123-8132-4240-B423-1C1DD044D25C}" dt="2024-07-10T08:41:40.909" v="467" actId="1076"/>
          <ac:spMkLst>
            <pc:docMk/>
            <pc:sldMk cId="0" sldId="364"/>
            <ac:spMk id="2" creationId="{8C1A1416-DFF5-F5C3-3B2B-346AE73B5E5D}"/>
          </ac:spMkLst>
        </pc:spChg>
        <pc:spChg chg="mod">
          <ac:chgData name="Bahr, Michael (T CED INW-DE)" userId="f9671839-754d-4cd4-8f7d-e210da1a29b5" providerId="ADAL" clId="{8CE0C123-8132-4240-B423-1C1DD044D25C}" dt="2024-07-10T08:33:58.977" v="443" actId="14100"/>
          <ac:spMkLst>
            <pc:docMk/>
            <pc:sldMk cId="0" sldId="364"/>
            <ac:spMk id="10" creationId="{7E76AB84-9F92-6F94-F20D-115B73994E01}"/>
          </ac:spMkLst>
        </pc:spChg>
        <pc:spChg chg="add mod">
          <ac:chgData name="Bahr, Michael (T CED INW-DE)" userId="f9671839-754d-4cd4-8f7d-e210da1a29b5" providerId="ADAL" clId="{8CE0C123-8132-4240-B423-1C1DD044D25C}" dt="2024-07-10T09:39:45.394" v="540" actId="1035"/>
          <ac:spMkLst>
            <pc:docMk/>
            <pc:sldMk cId="0" sldId="364"/>
            <ac:spMk id="13" creationId="{49AFA3DD-3D72-2DBA-0193-CB46C6781BE4}"/>
          </ac:spMkLst>
        </pc:spChg>
        <pc:spChg chg="add mod">
          <ac:chgData name="Bahr, Michael (T CED INW-DE)" userId="f9671839-754d-4cd4-8f7d-e210da1a29b5" providerId="ADAL" clId="{8CE0C123-8132-4240-B423-1C1DD044D25C}" dt="2024-07-10T08:23:41.126" v="302" actId="1076"/>
          <ac:spMkLst>
            <pc:docMk/>
            <pc:sldMk cId="0" sldId="364"/>
            <ac:spMk id="14" creationId="{C8353739-6549-ABC0-A511-906A3FF945D7}"/>
          </ac:spMkLst>
        </pc:spChg>
        <pc:spChg chg="add mod">
          <ac:chgData name="Bahr, Michael (T CED INW-DE)" userId="f9671839-754d-4cd4-8f7d-e210da1a29b5" providerId="ADAL" clId="{8CE0C123-8132-4240-B423-1C1DD044D25C}" dt="2024-07-10T09:39:28.812" v="536" actId="1076"/>
          <ac:spMkLst>
            <pc:docMk/>
            <pc:sldMk cId="0" sldId="364"/>
            <ac:spMk id="15" creationId="{DB772E97-A937-842E-05E4-35A154927864}"/>
          </ac:spMkLst>
        </pc:spChg>
        <pc:spChg chg="add del mod">
          <ac:chgData name="Bahr, Michael (T CED INW-DE)" userId="f9671839-754d-4cd4-8f7d-e210da1a29b5" providerId="ADAL" clId="{8CE0C123-8132-4240-B423-1C1DD044D25C}" dt="2024-07-10T09:39:23.082" v="535" actId="478"/>
          <ac:spMkLst>
            <pc:docMk/>
            <pc:sldMk cId="0" sldId="364"/>
            <ac:spMk id="16" creationId="{808F0F68-9027-39B3-B773-4237C096B763}"/>
          </ac:spMkLst>
        </pc:spChg>
        <pc:spChg chg="mod">
          <ac:chgData name="Bahr, Michael (T CED INW-DE)" userId="f9671839-754d-4cd4-8f7d-e210da1a29b5" providerId="ADAL" clId="{8CE0C123-8132-4240-B423-1C1DD044D25C}" dt="2024-07-10T08:59:55.911" v="488" actId="6549"/>
          <ac:spMkLst>
            <pc:docMk/>
            <pc:sldMk cId="0" sldId="364"/>
            <ac:spMk id="7171" creationId="{8B215120-9330-4C24-86C0-93DB3C460B0D}"/>
          </ac:spMkLst>
        </pc:spChg>
        <pc:picChg chg="mod">
          <ac:chgData name="Bahr, Michael (T CED INW-DE)" userId="f9671839-754d-4cd4-8f7d-e210da1a29b5" providerId="ADAL" clId="{8CE0C123-8132-4240-B423-1C1DD044D25C}" dt="2024-07-10T09:38:23.530" v="529" actId="12789"/>
          <ac:picMkLst>
            <pc:docMk/>
            <pc:sldMk cId="0" sldId="364"/>
            <ac:picMk id="3" creationId="{DA2EB211-550D-867D-1DE7-BACFC32299A1}"/>
          </ac:picMkLst>
        </pc:picChg>
        <pc:picChg chg="mod">
          <ac:chgData name="Bahr, Michael (T CED INW-DE)" userId="f9671839-754d-4cd4-8f7d-e210da1a29b5" providerId="ADAL" clId="{8CE0C123-8132-4240-B423-1C1DD044D25C}" dt="2024-07-10T09:38:23.530" v="529" actId="12789"/>
          <ac:picMkLst>
            <pc:docMk/>
            <pc:sldMk cId="0" sldId="364"/>
            <ac:picMk id="4" creationId="{EEF9D3FC-B293-D746-AF0C-76A6AD286DC7}"/>
          </ac:picMkLst>
        </pc:picChg>
        <pc:picChg chg="mod">
          <ac:chgData name="Bahr, Michael (T CED INW-DE)" userId="f9671839-754d-4cd4-8f7d-e210da1a29b5" providerId="ADAL" clId="{8CE0C123-8132-4240-B423-1C1DD044D25C}" dt="2024-07-10T09:38:23.530" v="529" actId="12789"/>
          <ac:picMkLst>
            <pc:docMk/>
            <pc:sldMk cId="0" sldId="364"/>
            <ac:picMk id="5" creationId="{731623FF-E84D-2704-EB7F-A33D3EDE6DF3}"/>
          </ac:picMkLst>
        </pc:picChg>
      </pc:sldChg>
    </pc:docChg>
  </pc:docChgLst>
  <pc:docChgLst>
    <pc:chgData name="Bahr, Michael (T CED INW-DE)" userId="S::bahr@siemens.com::f9671839-754d-4cd4-8f7d-e210da1a29b5" providerId="AD" clId="Web-{8BE45F6D-AF3D-EA0A-D11F-D24B1820C833}"/>
    <pc:docChg chg="modSld">
      <pc:chgData name="Bahr, Michael (T CED INW-DE)" userId="S::bahr@siemens.com::f9671839-754d-4cd4-8f7d-e210da1a29b5" providerId="AD" clId="Web-{8BE45F6D-AF3D-EA0A-D11F-D24B1820C833}" dt="2024-07-10T09:38:18.598" v="11" actId="1076"/>
      <pc:docMkLst>
        <pc:docMk/>
      </pc:docMkLst>
      <pc:sldChg chg="modSp">
        <pc:chgData name="Bahr, Michael (T CED INW-DE)" userId="S::bahr@siemens.com::f9671839-754d-4cd4-8f7d-e210da1a29b5" providerId="AD" clId="Web-{8BE45F6D-AF3D-EA0A-D11F-D24B1820C833}" dt="2024-07-10T09:38:18.598" v="11" actId="1076"/>
        <pc:sldMkLst>
          <pc:docMk/>
          <pc:sldMk cId="0" sldId="364"/>
        </pc:sldMkLst>
        <pc:spChg chg="mod">
          <ac:chgData name="Bahr, Michael (T CED INW-DE)" userId="S::bahr@siemens.com::f9671839-754d-4cd4-8f7d-e210da1a29b5" providerId="AD" clId="Web-{8BE45F6D-AF3D-EA0A-D11F-D24B1820C833}" dt="2024-07-10T09:38:00.691" v="9" actId="20577"/>
          <ac:spMkLst>
            <pc:docMk/>
            <pc:sldMk cId="0" sldId="364"/>
            <ac:spMk id="7171" creationId="{8B215120-9330-4C24-86C0-93DB3C460B0D}"/>
          </ac:spMkLst>
        </pc:spChg>
        <pc:picChg chg="mod">
          <ac:chgData name="Bahr, Michael (T CED INW-DE)" userId="S::bahr@siemens.com::f9671839-754d-4cd4-8f7d-e210da1a29b5" providerId="AD" clId="Web-{8BE45F6D-AF3D-EA0A-D11F-D24B1820C833}" dt="2024-07-10T09:38:06.941" v="10" actId="1076"/>
          <ac:picMkLst>
            <pc:docMk/>
            <pc:sldMk cId="0" sldId="364"/>
            <ac:picMk id="3" creationId="{DA2EB211-550D-867D-1DE7-BACFC32299A1}"/>
          </ac:picMkLst>
        </pc:picChg>
        <pc:picChg chg="mod">
          <ac:chgData name="Bahr, Michael (T CED INW-DE)" userId="S::bahr@siemens.com::f9671839-754d-4cd4-8f7d-e210da1a29b5" providerId="AD" clId="Web-{8BE45F6D-AF3D-EA0A-D11F-D24B1820C833}" dt="2024-07-10T09:38:18.598" v="11" actId="1076"/>
          <ac:picMkLst>
            <pc:docMk/>
            <pc:sldMk cId="0" sldId="364"/>
            <ac:picMk id="4" creationId="{EEF9D3FC-B293-D746-AF0C-76A6AD286DC7}"/>
          </ac:picMkLst>
        </pc:picChg>
      </pc:sldChg>
    </pc:docChg>
  </pc:docChgLst>
  <pc:docChgLst>
    <pc:chgData name="Bahr, Michael (T CED INW-DE)" userId="S::bahr@siemens.com::f9671839-754d-4cd4-8f7d-e210da1a29b5" providerId="AD" clId="Web-{89BC9E88-6818-9DE0-8D05-96610FFAFB92}"/>
    <pc:docChg chg="modSld">
      <pc:chgData name="Bahr, Michael (T CED INW-DE)" userId="S::bahr@siemens.com::f9671839-754d-4cd4-8f7d-e210da1a29b5" providerId="AD" clId="Web-{89BC9E88-6818-9DE0-8D05-96610FFAFB92}" dt="2024-08-07T10:51:14.089" v="96" actId="20577"/>
      <pc:docMkLst>
        <pc:docMk/>
      </pc:docMkLst>
      <pc:sldChg chg="modSp">
        <pc:chgData name="Bahr, Michael (T CED INW-DE)" userId="S::bahr@siemens.com::f9671839-754d-4cd4-8f7d-e210da1a29b5" providerId="AD" clId="Web-{89BC9E88-6818-9DE0-8D05-96610FFAFB92}" dt="2024-08-07T10:51:14.089" v="96" actId="20577"/>
        <pc:sldMkLst>
          <pc:docMk/>
          <pc:sldMk cId="0" sldId="364"/>
        </pc:sldMkLst>
        <pc:spChg chg="mod">
          <ac:chgData name="Bahr, Michael (T CED INW-DE)" userId="S::bahr@siemens.com::f9671839-754d-4cd4-8f7d-e210da1a29b5" providerId="AD" clId="Web-{89BC9E88-6818-9DE0-8D05-96610FFAFB92}" dt="2024-08-07T10:47:30.660" v="93" actId="1076"/>
          <ac:spMkLst>
            <pc:docMk/>
            <pc:sldMk cId="0" sldId="364"/>
            <ac:spMk id="15" creationId="{DB772E97-A937-842E-05E4-35A154927864}"/>
          </ac:spMkLst>
        </pc:spChg>
        <pc:spChg chg="mod">
          <ac:chgData name="Bahr, Michael (T CED INW-DE)" userId="S::bahr@siemens.com::f9671839-754d-4cd4-8f7d-e210da1a29b5" providerId="AD" clId="Web-{89BC9E88-6818-9DE0-8D05-96610FFAFB92}" dt="2024-08-07T10:51:14.089" v="96" actId="20577"/>
          <ac:spMkLst>
            <pc:docMk/>
            <pc:sldMk cId="0" sldId="364"/>
            <ac:spMk id="7171" creationId="{8B215120-9330-4C24-86C0-93DB3C460B0D}"/>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‹Nr.›</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SA1 #107	</a:t>
            </a:r>
          </a:p>
          <a:p>
            <a:pPr eaLnBrk="1" hangingPunct="1">
              <a:defRPr/>
            </a:pPr>
            <a:r>
              <a:rPr lang="sv-SE" altLang="en-US" sz="1200" b="1">
                <a:latin typeface="Arial "/>
              </a:rPr>
              <a:t>Maastricht – August 2024</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S1-242099</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7" y="1709738"/>
            <a:ext cx="8623143" cy="2852737"/>
          </a:xfrm>
        </p:spPr>
        <p:txBody>
          <a:bodyPr/>
          <a:lstStyle/>
          <a:p>
            <a:pPr eaLnBrk="1" hangingPunct="1"/>
            <a:r>
              <a:rPr lang="en-US" altLang="en-US" dirty="0"/>
              <a:t>6G Areas of Interest Industrial Communication</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a:t>Michael Bahr</a:t>
            </a:r>
          </a:p>
          <a:p>
            <a:pPr marL="0" indent="0" eaLnBrk="1" hangingPunct="1">
              <a:buFontTx/>
              <a:buNone/>
            </a:pPr>
            <a:r>
              <a:rPr lang="en-GB" altLang="en-US"/>
              <a:t>Siemens</a:t>
            </a:r>
          </a:p>
          <a:p>
            <a:pPr marL="0" indent="0" eaLnBrk="1" hangingPunct="1">
              <a:buFontTx/>
              <a:buNone/>
            </a:pPr>
            <a:endParaRPr lang="en-GB" altLang="en-US"/>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 – </a:t>
            </a:r>
            <a:r>
              <a:rPr lang="en-GB" sz="4400"/>
              <a:t>Sections for the TR Skeleton</a:t>
            </a:r>
            <a:endParaRPr lang="en-GB" altLang="en-US"/>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a:spcBef>
                <a:spcPts val="800"/>
              </a:spcBef>
            </a:pPr>
            <a:r>
              <a:rPr lang="en-US" altLang="en-US" sz="2400" dirty="0"/>
              <a:t>Evolution from 5G</a:t>
            </a:r>
          </a:p>
          <a:p>
            <a:pPr lvl="1"/>
            <a:r>
              <a:rPr lang="en-US" altLang="en-US" sz="1800" dirty="0"/>
              <a:t>Motivate and describe the general concept of smooth evolution from 5G to 6G for seamless and flexible applicability in different environments</a:t>
            </a:r>
          </a:p>
          <a:p>
            <a:pPr lvl="1"/>
            <a:r>
              <a:rPr lang="en-US" altLang="en-US" sz="1800" dirty="0"/>
              <a:t>5G deployments need to be able to evolve into upcoming next generation technology</a:t>
            </a:r>
          </a:p>
          <a:p>
            <a:pPr>
              <a:spcBef>
                <a:spcPts val="800"/>
              </a:spcBef>
            </a:pPr>
            <a:r>
              <a:rPr lang="en-US" altLang="en-US" sz="2400" dirty="0"/>
              <a:t>Industrial Communication</a:t>
            </a:r>
          </a:p>
          <a:p>
            <a:pPr lvl="1"/>
            <a:r>
              <a:rPr lang="en-US" altLang="en-US" sz="1800" i="1" dirty="0"/>
              <a:t>Communication in the industrial vertical domain, e.g. industrial manufacturing, process automation, logistics, … Industrial communication is used for automation and by industrial applications to control physical processes and to exchange information about industrial processes. Industrial communication services need to be very reliable, dependable with a high communication service availability in operational environments, and may require low or very low end-to-end latency.</a:t>
            </a:r>
          </a:p>
          <a:p>
            <a:pPr lvl="1"/>
            <a:r>
              <a:rPr lang="en-US" altLang="en-US" sz="1800" i="1" dirty="0"/>
              <a:t>See next slide for details</a:t>
            </a:r>
          </a:p>
          <a:p>
            <a:pPr>
              <a:spcBef>
                <a:spcPts val="800"/>
              </a:spcBef>
            </a:pPr>
            <a:r>
              <a:rPr lang="en-US" altLang="en-US" sz="2400" dirty="0"/>
              <a:t>Subnetworks</a:t>
            </a:r>
          </a:p>
          <a:p>
            <a:pPr lvl="1"/>
            <a:r>
              <a:rPr lang="en-US" altLang="en-US" sz="1800" dirty="0"/>
              <a:t>highly localized direct device communication within sub-systems with different levels of autonomy from parent mobile network</a:t>
            </a:r>
          </a:p>
          <a:p>
            <a:pPr lvl="1"/>
            <a:r>
              <a:rPr lang="en-US" altLang="en-US" sz="1800" dirty="0"/>
              <a:t>In-car networks, machine cells on factory floor, collaborative carrying mobile robots</a:t>
            </a:r>
          </a:p>
          <a:p>
            <a:pPr lvl="1"/>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a:t>Outline – </a:t>
            </a:r>
            <a:r>
              <a:rPr lang="en-GB" sz="4400"/>
              <a:t>Industrial Communication</a:t>
            </a:r>
            <a:endParaRPr lang="en-GB" altLang="en-US"/>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44875"/>
            <a:ext cx="10515600" cy="4351338"/>
          </a:xfrm>
        </p:spPr>
        <p:txBody>
          <a:bodyPr/>
          <a:lstStyle/>
          <a:p>
            <a:pPr>
              <a:spcBef>
                <a:spcPts val="800"/>
              </a:spcBef>
            </a:pPr>
            <a:r>
              <a:rPr lang="en-US" altLang="en-US" sz="1600" dirty="0"/>
              <a:t>Mobile Modular Assembly Area</a:t>
            </a:r>
          </a:p>
          <a:p>
            <a:pPr lvl="1">
              <a:spcBef>
                <a:spcPts val="300"/>
              </a:spcBef>
            </a:pPr>
            <a:r>
              <a:rPr lang="en-US" altLang="de-DE" sz="1400" dirty="0"/>
              <a:t>Communication of mobile assets (AGVs, mobile robots, drones, …)</a:t>
            </a:r>
            <a:endParaRPr lang="en-US" altLang="de-DE" sz="1400" dirty="0">
              <a:cs typeface="Calibri"/>
            </a:endParaRPr>
          </a:p>
          <a:p>
            <a:pPr>
              <a:spcBef>
                <a:spcPts val="800"/>
              </a:spcBef>
            </a:pPr>
            <a:r>
              <a:rPr lang="en-US" altLang="en-US" sz="1600" dirty="0"/>
              <a:t>Industrial Automation</a:t>
            </a:r>
            <a:endParaRPr lang="en-US" altLang="en-US" sz="1600" dirty="0">
              <a:cs typeface="Calibri"/>
            </a:endParaRPr>
          </a:p>
          <a:p>
            <a:pPr lvl="1">
              <a:spcBef>
                <a:spcPts val="300"/>
              </a:spcBef>
            </a:pPr>
            <a:r>
              <a:rPr lang="en-US" altLang="de-DE" sz="1400" dirty="0"/>
              <a:t>Wireless communication between PLCs and devices, control loops</a:t>
            </a:r>
            <a:endParaRPr lang="en-US" altLang="de-DE" sz="1400" dirty="0">
              <a:cs typeface="Calibri"/>
            </a:endParaRPr>
          </a:p>
          <a:p>
            <a:pPr>
              <a:spcBef>
                <a:spcPts val="800"/>
              </a:spcBef>
            </a:pPr>
            <a:r>
              <a:rPr lang="en-US" altLang="en-US" sz="1600" dirty="0"/>
              <a:t>Industry 4.0: Flexible Manufacturing</a:t>
            </a:r>
            <a:endParaRPr lang="en-US" altLang="en-US" sz="1600" dirty="0">
              <a:cs typeface="Calibri"/>
            </a:endParaRPr>
          </a:p>
          <a:p>
            <a:pPr lvl="1">
              <a:spcBef>
                <a:spcPts val="300"/>
              </a:spcBef>
            </a:pPr>
            <a:r>
              <a:rPr lang="en-US" altLang="de-DE" sz="1400" dirty="0"/>
              <a:t>Dynamically configured production processes, distributed configuration mechanisms, dynamic setup of communication services, mobility, support of Digital Twin communications, support of AI applications, XR applications, …</a:t>
            </a:r>
            <a:endParaRPr lang="en-US" altLang="en-US" sz="1400" dirty="0"/>
          </a:p>
          <a:p>
            <a:pPr>
              <a:spcBef>
                <a:spcPts val="800"/>
              </a:spcBef>
            </a:pPr>
            <a:r>
              <a:rPr lang="en-US" altLang="en-US" sz="1600" dirty="0">
                <a:ea typeface="Calibri"/>
                <a:cs typeface="Calibri"/>
              </a:rPr>
              <a:t>Mobile Network as part of the plant industrial communication infrastructure</a:t>
            </a:r>
            <a:endParaRPr lang="en-US" altLang="en-US" sz="1600" dirty="0"/>
          </a:p>
          <a:p>
            <a:pPr lvl="1">
              <a:spcBef>
                <a:spcPts val="300"/>
              </a:spcBef>
            </a:pPr>
            <a:r>
              <a:rPr lang="en-US" sz="1400" dirty="0">
                <a:latin typeface="Calibri"/>
                <a:cs typeface="Arial"/>
              </a:rPr>
              <a:t>Mobile network as part of the intermediate / aggregation network layer, connecting the Automation Cells with each other and with the Data Center etc.</a:t>
            </a:r>
            <a:endParaRPr lang="en-US" altLang="en-US" sz="1400" i="1" dirty="0"/>
          </a:p>
          <a:p>
            <a:pPr lvl="1">
              <a:spcBef>
                <a:spcPts val="300"/>
              </a:spcBef>
            </a:pPr>
            <a:r>
              <a:rPr lang="en-US" altLang="en-US" sz="1400" dirty="0"/>
              <a:t>Mobile robots, AGVs, machine cells, terminals, HMI devices, sensors, … are connected via 6G to the industrial communication network</a:t>
            </a:r>
            <a:endParaRPr lang="en-US" altLang="en-US" sz="1400" i="1" dirty="0"/>
          </a:p>
          <a:p>
            <a:pPr lvl="1">
              <a:spcBef>
                <a:spcPts val="300"/>
              </a:spcBef>
            </a:pPr>
            <a:r>
              <a:rPr lang="en-US" altLang="en-US" sz="1400" dirty="0"/>
              <a:t>integration aspects with non-3GPP industrial networks (see next heading), allow for strong e2e encryption</a:t>
            </a:r>
            <a:endParaRPr lang="en-US" altLang="en-US" sz="1400" i="1" dirty="0">
              <a:cs typeface="Calibri"/>
            </a:endParaRPr>
          </a:p>
          <a:p>
            <a:pPr>
              <a:spcBef>
                <a:spcPts val="800"/>
              </a:spcBef>
            </a:pPr>
            <a:r>
              <a:rPr lang="en-US" altLang="en-US" sz="1600" dirty="0"/>
              <a:t>Interoperable Integration into non-3GPP industrial communication networks</a:t>
            </a:r>
            <a:endParaRPr lang="en-US" altLang="en-US" sz="1600" dirty="0">
              <a:cs typeface="Calibri"/>
            </a:endParaRPr>
          </a:p>
          <a:p>
            <a:pPr lvl="1">
              <a:spcBef>
                <a:spcPts val="300"/>
              </a:spcBef>
            </a:pPr>
            <a:r>
              <a:rPr lang="en-US" altLang="en-US" sz="1400" dirty="0"/>
              <a:t>Integration into e.g. IEC/IEEE 60802-compliant industrial communication networks, Industrial Ethernet, virtual LANs, network exposure</a:t>
            </a:r>
            <a:endParaRPr lang="en-US" altLang="en-US" sz="1400" dirty="0">
              <a:cs typeface="Calibri"/>
            </a:endParaRPr>
          </a:p>
          <a:p>
            <a:pPr>
              <a:spcBef>
                <a:spcPts val="800"/>
              </a:spcBef>
            </a:pPr>
            <a:r>
              <a:rPr lang="en-US" altLang="en-US" sz="1600" dirty="0"/>
              <a:t>Private Mobile Industrial Networks (i.e. Non-Public Networks)</a:t>
            </a:r>
            <a:endParaRPr lang="en-US" altLang="en-US" sz="1600" dirty="0">
              <a:cs typeface="Calibri"/>
            </a:endParaRPr>
          </a:p>
          <a:p>
            <a:pPr lvl="1">
              <a:spcBef>
                <a:spcPts val="300"/>
              </a:spcBef>
            </a:pPr>
            <a:r>
              <a:rPr lang="en-US" altLang="en-US" sz="1400" dirty="0"/>
              <a:t>Standalone non-public networks with non-3GPP credentials </a:t>
            </a:r>
            <a:endParaRPr lang="en-US" altLang="en-US" sz="1400" dirty="0">
              <a:cs typeface="Calibri"/>
            </a:endParaRPr>
          </a:p>
          <a:p>
            <a:endParaRPr lang="en-US" altLang="en-US" sz="1600" dirty="0"/>
          </a:p>
        </p:txBody>
      </p:sp>
      <p:pic>
        <p:nvPicPr>
          <p:cNvPr id="3" name="Grafik 5">
            <a:extLst>
              <a:ext uri="{FF2B5EF4-FFF2-40B4-BE49-F238E27FC236}">
                <a16:creationId xmlns:a16="http://schemas.microsoft.com/office/drawing/2014/main" id="{DA2EB211-550D-867D-1DE7-BACFC32299A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42831" y="1826258"/>
            <a:ext cx="1440000" cy="1346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Grafik 11">
            <a:extLst>
              <a:ext uri="{FF2B5EF4-FFF2-40B4-BE49-F238E27FC236}">
                <a16:creationId xmlns:a16="http://schemas.microsoft.com/office/drawing/2014/main" id="{EEF9D3FC-B293-D746-AF0C-76A6AD286D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8316" y="1825625"/>
            <a:ext cx="1440000" cy="1347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Grafik 19">
            <a:extLst>
              <a:ext uri="{FF2B5EF4-FFF2-40B4-BE49-F238E27FC236}">
                <a16:creationId xmlns:a16="http://schemas.microsoft.com/office/drawing/2014/main" id="{731623FF-E84D-2704-EB7F-A33D3EDE6D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13800" y="1826935"/>
            <a:ext cx="1440000" cy="1345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7a3d40ab-4e3f-4c37-ad7a-7534865044d3">
      <Terms xmlns="http://schemas.microsoft.com/office/infopath/2007/PartnerControls"/>
    </lcf76f155ced4ddcb4097134ff3c332f>
    <_ip_UnifiedCompliancePolicyUIAction xmlns="http://schemas.microsoft.com/sharepoint/v3" xsi:nil="true"/>
    <TaxCatchAll xmlns="56810815-8df0-4f10-8da7-34164765fbe3" xsi:nil="true"/>
    <_ip_UnifiedCompliancePolicyProperties xmlns="http://schemas.microsoft.com/sharepoint/v3" xsi:nil="true"/>
    <Comments xmlns="7a3d40ab-4e3f-4c37-ad7a-7534865044d3" xsi:nil="true"/>
    <Link xmlns="7a3d40ab-4e3f-4c37-ad7a-7534865044d3">
      <Url xsi:nil="true"/>
      <Description xsi:nil="true"/>
    </Link>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B8DB366CDC3E42A7FF12DC86D88452" ma:contentTypeVersion="19" ma:contentTypeDescription="Create a new document." ma:contentTypeScope="" ma:versionID="00568c85143ed7d176fa0eea79363834">
  <xsd:schema xmlns:xsd="http://www.w3.org/2001/XMLSchema" xmlns:xs="http://www.w3.org/2001/XMLSchema" xmlns:p="http://schemas.microsoft.com/office/2006/metadata/properties" xmlns:ns1="http://schemas.microsoft.com/sharepoint/v3" xmlns:ns2="7a3d40ab-4e3f-4c37-ad7a-7534865044d3" xmlns:ns3="56810815-8df0-4f10-8da7-34164765fbe3" targetNamespace="http://schemas.microsoft.com/office/2006/metadata/properties" ma:root="true" ma:fieldsID="d534d03ee43444df564b60ab205826d5" ns1:_="" ns2:_="" ns3:_="">
    <xsd:import namespace="http://schemas.microsoft.com/sharepoint/v3"/>
    <xsd:import namespace="7a3d40ab-4e3f-4c37-ad7a-7534865044d3"/>
    <xsd:import namespace="56810815-8df0-4f10-8da7-34164765fbe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Link" minOccurs="0"/>
                <xsd:element ref="ns2:Comments" minOccurs="0"/>
                <xsd:element ref="ns2:MediaServiceLocation" minOccurs="0"/>
                <xsd:element ref="ns2:lcf76f155ced4ddcb4097134ff3c332f" minOccurs="0"/>
                <xsd:element ref="ns3:TaxCatchAll" minOccurs="0"/>
                <xsd:element ref="ns2:MediaServiceObjectDetectorVersions" minOccurs="0"/>
                <xsd:element ref="ns1:_ip_UnifiedCompliancePolicyProperties" minOccurs="0"/>
                <xsd:element ref="ns1:_ip_UnifiedCompliancePolicyUIAction"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a3d40ab-4e3f-4c37-ad7a-7534865044d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Link" ma:index="17" nillable="true" ma:displayName="Link" ma:format="Hyperlink" ma:internalName="Link">
      <xsd:complexType>
        <xsd:complexContent>
          <xsd:extension base="dms:URL">
            <xsd:sequence>
              <xsd:element name="Url" type="dms:ValidUrl" minOccurs="0" nillable="true"/>
              <xsd:element name="Description" type="xsd:string" nillable="true"/>
            </xsd:sequence>
          </xsd:extension>
        </xsd:complexContent>
      </xsd:complexType>
    </xsd:element>
    <xsd:element name="Comments" ma:index="18" nillable="true" ma:displayName="Comments" ma:format="Dropdown" ma:internalName="Comments">
      <xsd:simpleType>
        <xsd:restriction base="dms:Text">
          <xsd:maxLength value="255"/>
        </xsd:restriction>
      </xsd:simpleType>
    </xsd:element>
    <xsd:element name="MediaServiceLocation" ma:index="19" nillable="true" ma:displayName="Location" ma:internalName="MediaServiceLocation" ma:readOnly="true">
      <xsd:simpleType>
        <xsd:restriction base="dms:Text"/>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e63edab7-d5f1-4c02-989a-0e8ed7c6c38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6810815-8df0-4f10-8da7-34164765fbe3" elementFormDefault="qualified">
    <xsd:import namespace="http://schemas.microsoft.com/office/2006/documentManagement/types"/>
    <xsd:import namespace="http://schemas.microsoft.com/office/infopath/2007/PartnerControls"/>
    <xsd:element name="TaxCatchAll" ma:index="22" nillable="true" ma:displayName="Taxonomy Catch All Column" ma:hidden="true" ma:list="{3c3716c6-8578-4d57-aac0-4292646be848}" ma:internalName="TaxCatchAll" ma:showField="CatchAllData" ma:web="4e2b2deb-7496-42c4-bdfd-2c7773a14a4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purl.org/dc/terms/"/>
    <ds:schemaRef ds:uri="http://schemas.openxmlformats.org/package/2006/metadata/core-properties"/>
    <ds:schemaRef ds:uri="7a3d40ab-4e3f-4c37-ad7a-7534865044d3"/>
    <ds:schemaRef ds:uri="http://purl.org/dc/dcmitype/"/>
    <ds:schemaRef ds:uri="56810815-8df0-4f10-8da7-34164765fbe3"/>
    <ds:schemaRef ds:uri="http://purl.org/dc/elements/1.1/"/>
    <ds:schemaRef ds:uri="http://schemas.microsoft.com/office/2006/metadata/properties"/>
    <ds:schemaRef ds:uri="http://schemas.microsoft.com/office/infopath/2007/PartnerControls"/>
    <ds:schemaRef ds:uri="http://schemas.microsoft.com/sharepoint/v3"/>
    <ds:schemaRef ds:uri="http://www.w3.org/XML/1998/namespace"/>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8B868E57-8C01-4971-B461-70E563CACAD9}"/>
</file>

<file path=docMetadata/LabelInfo.xml><?xml version="1.0" encoding="utf-8"?>
<clbl:labelList xmlns:clbl="http://schemas.microsoft.com/office/2020/mipLabelMetadata">
  <clbl:label id="{9d258917-277f-42cd-a3cd-14c4e9ee58bc}" enabled="1" method="Standard" siteId="{38ae3bcd-9579-4fd4-adda-b42e1495d55a}" removed="0"/>
</clbl:labelList>
</file>

<file path=docProps/app.xml><?xml version="1.0" encoding="utf-8"?>
<Properties xmlns="http://schemas.openxmlformats.org/officeDocument/2006/extended-properties" xmlns:vt="http://schemas.openxmlformats.org/officeDocument/2006/docPropsVTypes">
  <Template>Office Theme</Template>
  <TotalTime>0</TotalTime>
  <Words>355</Words>
  <Application>Microsoft Office PowerPoint</Application>
  <PresentationFormat>Breitbild</PresentationFormat>
  <Paragraphs>28</Paragraphs>
  <Slides>3</Slides>
  <Notes>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3</vt:i4>
      </vt:variant>
    </vt:vector>
  </HeadingPairs>
  <TitlesOfParts>
    <vt:vector size="9" baseType="lpstr">
      <vt:lpstr>Arial</vt:lpstr>
      <vt:lpstr>Arial </vt:lpstr>
      <vt:lpstr>Calibri</vt:lpstr>
      <vt:lpstr>Calibri Light</vt:lpstr>
      <vt:lpstr>Times New Roman</vt:lpstr>
      <vt:lpstr>Office Theme</vt:lpstr>
      <vt:lpstr>6G Areas of Interest Industrial Communication</vt:lpstr>
      <vt:lpstr>Outline – Sections for the TR Skeleton</vt:lpstr>
      <vt:lpstr>Outline – Industrial Communication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Michael 077 08-02 Bahr (Siemens)</cp:lastModifiedBy>
  <cp:revision>17</cp:revision>
  <dcterms:created xsi:type="dcterms:W3CDTF">2010-02-05T13:52:04Z</dcterms:created>
  <dcterms:modified xsi:type="dcterms:W3CDTF">2024-08-08T15:10:43Z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0x01010026B8DB366CDC3E42A7FF12DC86D88452</vt:lpwstr>
  </property>
  <property fmtid="{D5CDD505-2E9C-101B-9397-08002B2CF9AE}" pid="3" name="MediaServiceImageTags">
    <vt:lpwstr/>
  </property>
</Properties>
</file>