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1264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8F8692-4FF1-49D2-9DA3-2172F20DC68A}" v="90" dt="2024-11-21T21:08:40.226"/>
    <p1510:client id="{2CA79B1F-CB85-D9EA-5919-D7E54FF1F9F6}" v="290" dt="2024-11-21T20:19:50.755"/>
    <p1510:client id="{A70D7223-F697-7760-17BA-DD1AC708DA5E}" v="10" dt="2024-11-21T21:52:16.342"/>
    <p1510:client id="{ABAD0005-D3B4-4782-A8EC-462447FD1B37}" v="17" dt="2024-11-21T20:09:12.924"/>
    <p1510:client id="{B23643BD-6486-ED92-2F2E-80062C5E78F6}" v="20" dt="2024-11-21T20:18:04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467" autoAdjust="0"/>
  </p:normalViewPr>
  <p:slideViewPr>
    <p:cSldViewPr snapToGrid="0">
      <p:cViewPr varScale="1">
        <p:scale>
          <a:sx n="54" d="100"/>
          <a:sy n="54" d="100"/>
        </p:scale>
        <p:origin x="40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Lipford" userId="4cd34cea-39ea-48b4-a519-a710fd729990" providerId="ADAL" clId="{792A525B-8CDE-469A-84BF-E3FC5EF2899F}"/>
    <pc:docChg chg="modMainMaster">
      <pc:chgData name="Mark Lipford" userId="4cd34cea-39ea-48b4-a519-a710fd729990" providerId="ADAL" clId="{792A525B-8CDE-469A-84BF-E3FC5EF2899F}" dt="2024-11-22T13:56:58.399" v="7" actId="6549"/>
      <pc:docMkLst>
        <pc:docMk/>
      </pc:docMkLst>
      <pc:sldMasterChg chg="modSp mod">
        <pc:chgData name="Mark Lipford" userId="4cd34cea-39ea-48b4-a519-a710fd729990" providerId="ADAL" clId="{792A525B-8CDE-469A-84BF-E3FC5EF2899F}" dt="2024-11-22T13:56:58.399" v="7" actId="6549"/>
        <pc:sldMasterMkLst>
          <pc:docMk/>
          <pc:sldMasterMk cId="0" sldId="2147485146"/>
        </pc:sldMasterMkLst>
        <pc:spChg chg="mod">
          <ac:chgData name="Mark Lipford" userId="4cd34cea-39ea-48b4-a519-a710fd729990" providerId="ADAL" clId="{792A525B-8CDE-469A-84BF-E3FC5EF2899F}" dt="2024-11-22T13:56:58.399" v="7" actId="6549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43000"/>
            <a:ext cx="11205504" cy="489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673820-086A-C449-BB47-0BE80AAAD5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[Slide title]</a:t>
            </a:r>
          </a:p>
        </p:txBody>
      </p:sp>
    </p:spTree>
    <p:extLst>
      <p:ext uri="{BB962C8B-B14F-4D97-AF65-F5344CB8AC3E}">
        <p14:creationId xmlns:p14="http://schemas.microsoft.com/office/powerpoint/2010/main" val="1808328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>
                <a:latin typeface="Arial "/>
              </a:rPr>
              <a:t>Madrid, Spain, Dec 10 – 14, 2024</a:t>
            </a:r>
            <a:endParaRPr lang="sv-SE" altLang="en-US" sz="1400" b="1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SP-241450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122488"/>
            <a:ext cx="8193616" cy="2048404"/>
          </a:xfrm>
        </p:spPr>
        <p:txBody>
          <a:bodyPr/>
          <a:lstStyle/>
          <a:p>
            <a:pPr eaLnBrk="1" hangingPunct="1"/>
            <a:r>
              <a:rPr lang="en-GB" altLang="en-US" dirty="0"/>
              <a:t>5G-Advanced Release 20 Priorities for Public Safety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Mark Lipford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FirstNet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2E8D14D-417F-85E6-E346-06A0A5CC0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728" y="514350"/>
            <a:ext cx="11204318" cy="597702"/>
          </a:xfrm>
        </p:spPr>
        <p:txBody>
          <a:bodyPr/>
          <a:lstStyle/>
          <a:p>
            <a:r>
              <a:rPr lang="en-GB" altLang="en-US" sz="3200" dirty="0"/>
              <a:t>5G Advanced Areas of Priority for FirstNet in SA</a:t>
            </a:r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6ADEFA2-9BB8-CF17-4613-ED8365073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47891"/>
              </p:ext>
            </p:extLst>
          </p:nvPr>
        </p:nvGraphicFramePr>
        <p:xfrm>
          <a:off x="359229" y="1781205"/>
          <a:ext cx="11204318" cy="4129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3714">
                  <a:extLst>
                    <a:ext uri="{9D8B030D-6E8A-4147-A177-3AD203B41FA5}">
                      <a16:colId xmlns:a16="http://schemas.microsoft.com/office/drawing/2014/main" val="1265149024"/>
                    </a:ext>
                  </a:extLst>
                </a:gridCol>
                <a:gridCol w="1080604">
                  <a:extLst>
                    <a:ext uri="{9D8B030D-6E8A-4147-A177-3AD203B41FA5}">
                      <a16:colId xmlns:a16="http://schemas.microsoft.com/office/drawing/2014/main" val="2842275998"/>
                    </a:ext>
                  </a:extLst>
                </a:gridCol>
              </a:tblGrid>
              <a:tr h="41852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Areas of work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Priority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686246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pPr rtl="0" fontAlgn="base"/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 Enhancements including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U2U relay layer 2 Multi-hop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Multi-path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broadcast/multicast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649850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800" b="0" i="0" u="none" strike="noStrike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Satellite Access (NTN) (e.g. support </a:t>
                      </a: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IMS voice, </a:t>
                      </a:r>
                      <a:r>
                        <a:rPr lang="en-GB" sz="18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Services,</a:t>
                      </a: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and emergency calls over GEO satellite) – continuation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95423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Integrated Sensing and Communication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43318"/>
                  </a:ext>
                </a:extLst>
              </a:tr>
              <a:tr h="418526"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Enhancements to vehicle mounted relays (VMR) including satellite relay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167112"/>
                  </a:ext>
                </a:extLst>
              </a:tr>
              <a:tr h="679472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800" b="0" i="0" u="none" strike="noStrike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Artificial Intelligence/Machine Learning (AI/ML)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Medium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436143"/>
                  </a:ext>
                </a:extLst>
              </a:tr>
              <a:tr h="4043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IoT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Medium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40901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4955C80-055A-0F1E-E1CB-290C03E339A4}"/>
              </a:ext>
            </a:extLst>
          </p:cNvPr>
          <p:cNvSpPr txBox="1"/>
          <p:nvPr/>
        </p:nvSpPr>
        <p:spPr>
          <a:xfrm>
            <a:off x="1036663" y="5875081"/>
            <a:ext cx="7898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Areas of work may not be specific to a working group / study item / work item but are more general</a:t>
            </a:r>
          </a:p>
        </p:txBody>
      </p:sp>
    </p:spTree>
    <p:extLst>
      <p:ext uri="{BB962C8B-B14F-4D97-AF65-F5344CB8AC3E}">
        <p14:creationId xmlns:p14="http://schemas.microsoft.com/office/powerpoint/2010/main" val="598814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74e1f-1ca0-41b5-9dfe-93177e22ba66" xsi:nil="true"/>
    <lcf76f155ced4ddcb4097134ff3c332f xmlns="19ee5dca-1f45-40e6-ac16-c3086ce8d5d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5BF6DB0E4D44F8EBE4DA414C52689" ma:contentTypeVersion="16" ma:contentTypeDescription="Create a new document." ma:contentTypeScope="" ma:versionID="402b508d9fb0519ff62dceeb204e046b">
  <xsd:schema xmlns:xsd="http://www.w3.org/2001/XMLSchema" xmlns:xs="http://www.w3.org/2001/XMLSchema" xmlns:p="http://schemas.microsoft.com/office/2006/metadata/properties" xmlns:ns2="19ee5dca-1f45-40e6-ac16-c3086ce8d5d1" xmlns:ns3="b6074e1f-1ca0-41b5-9dfe-93177e22ba66" targetNamespace="http://schemas.microsoft.com/office/2006/metadata/properties" ma:root="true" ma:fieldsID="9ad90b5775a7efcc71eb8d92e56669ab" ns2:_="" ns3:_="">
    <xsd:import namespace="19ee5dca-1f45-40e6-ac16-c3086ce8d5d1"/>
    <xsd:import namespace="b6074e1f-1ca0-41b5-9dfe-93177e22ba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e5dca-1f45-40e6-ac16-c3086ce8d5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7305c23e-a649-4e09-9f9c-d943ce380d2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74e1f-1ca0-41b5-9dfe-93177e22ba6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6c15455-f62e-4cb1-81ef-58b53e243025}" ma:internalName="TaxCatchAll" ma:showField="CatchAllData" ma:web="b6074e1f-1ca0-41b5-9dfe-93177e22ba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b6074e1f-1ca0-41b5-9dfe-93177e22ba66"/>
    <ds:schemaRef ds:uri="19ee5dca-1f45-40e6-ac16-c3086ce8d5d1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0AFB56-93FC-4F5C-B674-4ADE9D82F947}">
  <ds:schemaRefs>
    <ds:schemaRef ds:uri="19ee5dca-1f45-40e6-ac16-c3086ce8d5d1"/>
    <ds:schemaRef ds:uri="b6074e1f-1ca0-41b5-9dfe-93177e22ba6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117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5G-Advanced Release 20 Priorities for Public Safety</vt:lpstr>
      <vt:lpstr>5G Advanced Areas of Priority for FirstNet in SA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Mark Lipford</cp:lastModifiedBy>
  <cp:revision>2</cp:revision>
  <dcterms:created xsi:type="dcterms:W3CDTF">2010-02-05T13:52:04Z</dcterms:created>
  <dcterms:modified xsi:type="dcterms:W3CDTF">2024-11-22T13:57:06Z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0x010100EFE5BF6DB0E4D44F8EBE4DA414C52689</vt:lpwstr>
  </property>
  <property fmtid="{D5CDD505-2E9C-101B-9397-08002B2CF9AE}" pid="3" name="MediaServiceImageTags">
    <vt:lpwstr/>
  </property>
</Properties>
</file>