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6"/>
  </p:notesMasterIdLst>
  <p:sldIdLst>
    <p:sldId id="2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C9C91-7E81-E37E-E8AA-FAFA566736DA}" v="10" dt="2024-04-24T07:04:36.363"/>
    <p1510:client id="{CDCA619E-9FAD-4537-9223-8E68DED4F600}" v="4" dt="2024-04-24T07:15:28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6066" autoAdjust="0"/>
  </p:normalViewPr>
  <p:slideViewPr>
    <p:cSldViewPr snapToGrid="0">
      <p:cViewPr varScale="1">
        <p:scale>
          <a:sx n="153" d="100"/>
          <a:sy n="153" d="100"/>
        </p:scale>
        <p:origin x="18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C31C0-A4F6-4A65-AFB2-F88959518C0D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C139-47E2-4A5B-9362-013B5DCAB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10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游ゴシック"/>
              <a:ea typeface="游ゴシック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BC139-47E2-4A5B-9362-013B5DCAB0A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20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19977-E8BE-4D17-82FE-431AAFB10C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7678-F5B1-495A-832C-2ED5BB48CD6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平行四辺形 6"/>
          <p:cNvSpPr/>
          <p:nvPr userDrawn="1"/>
        </p:nvSpPr>
        <p:spPr>
          <a:xfrm>
            <a:off x="107504" y="284138"/>
            <a:ext cx="574328" cy="336550"/>
          </a:xfrm>
          <a:prstGeom prst="parallelogram">
            <a:avLst>
              <a:gd name="adj" fmla="val 411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458340" y="582588"/>
            <a:ext cx="8460000" cy="38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SlideMaster_LabelInfo"/>
          <p:cNvSpPr/>
          <p:nvPr userDrawn="1"/>
        </p:nvSpPr>
        <p:spPr>
          <a:xfrm>
            <a:off x="7884368" y="159172"/>
            <a:ext cx="1031631" cy="31750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Century" pitchFamily="18" charset="0"/>
              </a:rPr>
              <a:t>秘密度Ａ</a:t>
            </a:r>
          </a:p>
        </p:txBody>
      </p:sp>
    </p:spTree>
    <p:extLst>
      <p:ext uri="{BB962C8B-B14F-4D97-AF65-F5344CB8AC3E}">
        <p14:creationId xmlns:p14="http://schemas.microsoft.com/office/powerpoint/2010/main" val="160416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275535AD-AB1E-4304-A3EE-4304F90223B4}" type="datetime1">
              <a:rPr lang="ja-JP" altLang="en-US" smtClean="0"/>
              <a:t>2024/5/9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407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BA18A-4342-4D46-BA4B-C100C35A29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7678-F5B1-495A-832C-2ED5BB48CD6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平行四辺形 6"/>
          <p:cNvSpPr/>
          <p:nvPr userDrawn="1"/>
        </p:nvSpPr>
        <p:spPr>
          <a:xfrm>
            <a:off x="107504" y="284138"/>
            <a:ext cx="574328" cy="336550"/>
          </a:xfrm>
          <a:prstGeom prst="parallelogram">
            <a:avLst>
              <a:gd name="adj" fmla="val 41100"/>
            </a:avLst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458340" y="582588"/>
            <a:ext cx="8460000" cy="381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SlideMaster_LabelInfo"/>
          <p:cNvSpPr/>
          <p:nvPr userDrawn="1"/>
        </p:nvSpPr>
        <p:spPr>
          <a:xfrm>
            <a:off x="7884368" y="159172"/>
            <a:ext cx="1031631" cy="317500"/>
          </a:xfrm>
          <a:prstGeom prst="rect">
            <a:avLst/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Century" pitchFamily="18" charset="0"/>
              </a:rPr>
              <a:t>秘密度Ｂ</a:t>
            </a:r>
          </a:p>
        </p:txBody>
      </p:sp>
    </p:spTree>
    <p:extLst>
      <p:ext uri="{BB962C8B-B14F-4D97-AF65-F5344CB8AC3E}">
        <p14:creationId xmlns:p14="http://schemas.microsoft.com/office/powerpoint/2010/main" val="128002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5CD7-82FD-43B9-A017-998BEF0BD26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7678-F5B1-495A-832C-2ED5BB48CD6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平行四辺形 6"/>
          <p:cNvSpPr/>
          <p:nvPr userDrawn="1"/>
        </p:nvSpPr>
        <p:spPr>
          <a:xfrm>
            <a:off x="107504" y="284138"/>
            <a:ext cx="574328" cy="336550"/>
          </a:xfrm>
          <a:prstGeom prst="parallelogram">
            <a:avLst>
              <a:gd name="adj" fmla="val 41100"/>
            </a:avLst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458340" y="582588"/>
            <a:ext cx="8460000" cy="381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13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AD71F97-2D46-42DA-A8FC-8FB5F0C55E41}" type="datetime1">
              <a:rPr lang="ja-JP" altLang="en-US" smtClean="0"/>
              <a:t>2024/5/9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456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4606734-F593-FFB8-48A7-F19C4A5C9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F7678-F5B1-495A-832C-2ED5BB48CD6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645E4DB-658C-2BD4-385D-D1E4C301C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737883"/>
              </p:ext>
            </p:extLst>
          </p:nvPr>
        </p:nvGraphicFramePr>
        <p:xfrm>
          <a:off x="221942" y="1098227"/>
          <a:ext cx="8717870" cy="3674455"/>
        </p:xfrm>
        <a:graphic>
          <a:graphicData uri="http://schemas.openxmlformats.org/drawingml/2006/table">
            <a:tbl>
              <a:tblPr/>
              <a:tblGrid>
                <a:gridCol w="1743574">
                  <a:extLst>
                    <a:ext uri="{9D8B030D-6E8A-4147-A177-3AD203B41FA5}">
                      <a16:colId xmlns:a16="http://schemas.microsoft.com/office/drawing/2014/main" val="460269409"/>
                    </a:ext>
                  </a:extLst>
                </a:gridCol>
                <a:gridCol w="1407656">
                  <a:extLst>
                    <a:ext uri="{9D8B030D-6E8A-4147-A177-3AD203B41FA5}">
                      <a16:colId xmlns:a16="http://schemas.microsoft.com/office/drawing/2014/main" val="3974293058"/>
                    </a:ext>
                  </a:extLst>
                </a:gridCol>
                <a:gridCol w="1391660">
                  <a:extLst>
                    <a:ext uri="{9D8B030D-6E8A-4147-A177-3AD203B41FA5}">
                      <a16:colId xmlns:a16="http://schemas.microsoft.com/office/drawing/2014/main" val="3027196466"/>
                    </a:ext>
                  </a:extLst>
                </a:gridCol>
                <a:gridCol w="1391660">
                  <a:extLst>
                    <a:ext uri="{9D8B030D-6E8A-4147-A177-3AD203B41FA5}">
                      <a16:colId xmlns:a16="http://schemas.microsoft.com/office/drawing/2014/main" val="2463196512"/>
                    </a:ext>
                  </a:extLst>
                </a:gridCol>
                <a:gridCol w="1391660">
                  <a:extLst>
                    <a:ext uri="{9D8B030D-6E8A-4147-A177-3AD203B41FA5}">
                      <a16:colId xmlns:a16="http://schemas.microsoft.com/office/drawing/2014/main" val="203576487"/>
                    </a:ext>
                  </a:extLst>
                </a:gridCol>
                <a:gridCol w="1391660">
                  <a:extLst>
                    <a:ext uri="{9D8B030D-6E8A-4147-A177-3AD203B41FA5}">
                      <a16:colId xmlns:a16="http://schemas.microsoft.com/office/drawing/2014/main" val="357180799"/>
                    </a:ext>
                  </a:extLst>
                </a:gridCol>
              </a:tblGrid>
              <a:tr h="42760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RAN1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RAN2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RAN3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RAN4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RAN5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94682"/>
                  </a:ext>
                </a:extLst>
              </a:tr>
              <a:tr h="427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Door opens</a:t>
                      </a:r>
                    </a:p>
                  </a:txBody>
                  <a:tcPr marL="1143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7:45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ptos" panose="020B0004020202020204" pitchFamily="34" charset="0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7:45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ptos" panose="020B0004020202020204" pitchFamily="34" charset="0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7:45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ptos" panose="020B0004020202020204" pitchFamily="34" charset="0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7:45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ptos" panose="020B0004020202020204" pitchFamily="34" charset="0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7:45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ptos" panose="020B0004020202020204" pitchFamily="34" charset="0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4592259"/>
                  </a:ext>
                </a:extLst>
              </a:tr>
              <a:tr h="4276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Meeting starts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(The first day is from 9:00)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游ゴシック"/>
                      </a:endParaRPr>
                    </a:p>
                  </a:txBody>
                  <a:tcPr marL="1143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8:30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8:30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8:30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8:30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8:30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1557412"/>
                  </a:ext>
                </a:extLst>
              </a:tr>
              <a:tr h="427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Coffee break AM</a:t>
                      </a:r>
                    </a:p>
                  </a:txBody>
                  <a:tcPr marL="1143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10:30~11:00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游ゴシック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 panose="020B0400000000000000" pitchFamily="50" charset="-128"/>
                        </a:rPr>
                        <a:t>10:30~11:00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10:30~11:00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10:30~11:00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10:30~11:00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586965"/>
                  </a:ext>
                </a:extLst>
              </a:tr>
              <a:tr h="427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Lunch break</a:t>
                      </a:r>
                    </a:p>
                  </a:txBody>
                  <a:tcPr marL="1143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13:00~14:30</a:t>
                      </a:r>
                      <a:endParaRPr lang="en-US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13:00~14:30</a:t>
                      </a:r>
                      <a:endParaRPr lang="en-US" altLang="ja-JP" sz="16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13:00~14:30</a:t>
                      </a:r>
                      <a:endParaRPr lang="en-US" altLang="ja-JP" sz="16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12:30~14:00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12:30~14:00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0241556"/>
                  </a:ext>
                </a:extLst>
              </a:tr>
              <a:tr h="427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Coffee break PM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(Except on Friday)</a:t>
                      </a:r>
                    </a:p>
                  </a:txBody>
                  <a:tcPr marL="1143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 panose="020B0400000000000000" pitchFamily="50" charset="-128"/>
                        </a:rPr>
                        <a:t>16:30~17:00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 panose="020B0400000000000000" pitchFamily="50" charset="-128"/>
                        </a:rPr>
                        <a:t>16:30~17:00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16:30~17:00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/>
                          <a:cs typeface="+mn-cs"/>
                        </a:rPr>
                        <a:t>16:30~17:00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0B0004020202020204" pitchFamily="34" charset="0"/>
                          <a:ea typeface="游ゴシック" panose="020B0400000000000000" pitchFamily="50" charset="-128"/>
                          <a:cs typeface="+mn-cs"/>
                        </a:rPr>
                        <a:t>16:30~17:00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3546073"/>
                  </a:ext>
                </a:extLst>
              </a:tr>
              <a:tr h="427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 panose="020B0400000000000000" pitchFamily="50" charset="-128"/>
                        </a:rPr>
                        <a:t>Door close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 panose="020B0400000000000000" pitchFamily="50" charset="-128"/>
                        </a:rPr>
                        <a:t>(Friday's meeting ends at 17:00)</a:t>
                      </a:r>
                    </a:p>
                  </a:txBody>
                  <a:tcPr marL="1143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21:00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21:00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21:00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/>
                        </a:rPr>
                        <a:t>21:00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游ゴシック" panose="020B0400000000000000" pitchFamily="50" charset="-128"/>
                        </a:rPr>
                        <a:t>21:00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5022019"/>
                  </a:ext>
                </a:extLst>
              </a:tr>
            </a:tbl>
          </a:graphicData>
        </a:graphic>
      </p:graphicFrame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E03A0475-871E-DEA5-4E6D-93071D0F3826}"/>
              </a:ext>
            </a:extLst>
          </p:cNvPr>
          <p:cNvSpPr txBox="1"/>
          <p:nvPr/>
        </p:nvSpPr>
        <p:spPr>
          <a:xfrm>
            <a:off x="878445" y="172112"/>
            <a:ext cx="629844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altLang="ja-JP" dirty="0">
                <a:latin typeface="Aptos" panose="020B0004020202020204" pitchFamily="34" charset="0"/>
                <a:ea typeface="Meiryo UI"/>
              </a:rPr>
              <a:t>Timetable of RAN WGs May 2024 in Fukuoka</a:t>
            </a:r>
            <a:endParaRPr lang="ja-JP" altLang="en-US" dirty="0">
              <a:latin typeface="Aptos" panose="020B0004020202020204" pitchFamily="34" charset="0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2598057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989e99-02db-4676-88b4-7ca101f92b6a">
      <Terms xmlns="http://schemas.microsoft.com/office/infopath/2007/PartnerControls"/>
    </lcf76f155ced4ddcb4097134ff3c332f>
    <TaxCatchAll xmlns="ca3c6562-0067-4bc5-a5bd-a27e7f06e7b1" xsi:nil="true"/>
    <_Flow_SignoffStatus xmlns="21989e99-02db-4676-88b4-7ca101f92b6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80793D3EEC4034697445752CAB94EE2" ma:contentTypeVersion="16" ma:contentTypeDescription="新しいドキュメントを作成します。" ma:contentTypeScope="" ma:versionID="fb3809a1db6f7dcbba8e75cec3e5f6c3">
  <xsd:schema xmlns:xsd="http://www.w3.org/2001/XMLSchema" xmlns:xs="http://www.w3.org/2001/XMLSchema" xmlns:p="http://schemas.microsoft.com/office/2006/metadata/properties" xmlns:ns2="21989e99-02db-4676-88b4-7ca101f92b6a" xmlns:ns3="ca3c6562-0067-4bc5-a5bd-a27e7f06e7b1" targetNamespace="http://schemas.microsoft.com/office/2006/metadata/properties" ma:root="true" ma:fieldsID="9c6fa0af8899add458387f1aec76e78c" ns2:_="" ns3:_="">
    <xsd:import namespace="21989e99-02db-4676-88b4-7ca101f92b6a"/>
    <xsd:import namespace="ca3c6562-0067-4bc5-a5bd-a27e7f06e7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989e99-02db-4676-88b4-7ca101f92b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58bcffe4-a5d5-46f5-b606-a4128d66b0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c6562-0067-4bc5-a5bd-a27e7f06e7b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132088f2-33c6-4311-acb4-0764f142ec6d}" ma:internalName="TaxCatchAll" ma:showField="CatchAllData" ma:web="ca3c6562-0067-4bc5-a5bd-a27e7f06e7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E0859F-8EEC-4B7F-A535-6BF99FAC622E}">
  <ds:schemaRefs>
    <ds:schemaRef ds:uri="ca3c6562-0067-4bc5-a5bd-a27e7f06e7b1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21989e99-02db-4676-88b4-7ca101f92b6a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DD964D8-7DB1-4BE5-A879-496D376498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50D1FB-1383-4543-8D9B-7AD13B9809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989e99-02db-4676-88b4-7ca101f92b6a"/>
    <ds:schemaRef ds:uri="ca3c6562-0067-4bc5-a5bd-a27e7f06e7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1</Notes>
  <Paragraphs>47</Paragraphs>
  <PresentationFormat>画面に合わせる (4:3)</PresentationFormat>
  <ScaleCrop>false</ScaleCrop>
  <Slides>1</Slides>
  <SharedDoc>false</SharedDoc>
  <HyperlinksChanged>false</HyperlinksChanged>
  <AppVersion>16.0000</AppVersion>
  <Words>79</Words>
  <TotalTime>0</TotalTime>
  <Application>Microsoft Office PowerPoint</Application>
  <Template>Office Theme</Templ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Timetable_RAN_WGs</dc:title>
  <dc:creator/>
  <cp:lastModifiedBy/>
  <cp:revision>82</cp:revision>
  <dcterms:created xsi:type="dcterms:W3CDTF">2024-01-09T02:33:21Z</dcterms:created>
  <dcterms:modified xsi:type="dcterms:W3CDTF">2024-05-09T04:47:06Z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0x010100080793D3EEC4034697445752CAB94EE2</vt:lpwstr>
  </property>
  <property fmtid="{D5CDD505-2E9C-101B-9397-08002B2CF9AE}" pid="3" name="MediaServiceImageTags">
    <vt:lpwstr/>
  </property>
</Properties>
</file>