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B5C458-F815-4875-9D47-49693D752753}" v="4" dt="2024-11-21T07:05:40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Master" Target="slideMasters/slideMaster1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jay Balasubramanian (QCT)" userId="50ef53c6-3959-437b-b5e8-d7d6e3c0ec48" providerId="ADAL" clId="{6DB5C458-F815-4875-9D47-49693D752753}"/>
    <pc:docChg chg="undo custSel addSld delSld modSld">
      <pc:chgData name="Vijay Balasubramanian (QCT)" userId="50ef53c6-3959-437b-b5e8-d7d6e3c0ec48" providerId="ADAL" clId="{6DB5C458-F815-4875-9D47-49693D752753}" dt="2024-11-21T19:08:30.203" v="2103" actId="1076"/>
      <pc:docMkLst>
        <pc:docMk/>
      </pc:docMkLst>
      <pc:sldChg chg="del">
        <pc:chgData name="Vijay Balasubramanian (QCT)" userId="50ef53c6-3959-437b-b5e8-d7d6e3c0ec48" providerId="ADAL" clId="{6DB5C458-F815-4875-9D47-49693D752753}" dt="2024-11-21T06:36:10.296" v="50" actId="47"/>
        <pc:sldMkLst>
          <pc:docMk/>
          <pc:sldMk cId="3956937985" sldId="1286"/>
        </pc:sldMkLst>
      </pc:sldChg>
      <pc:sldChg chg="del">
        <pc:chgData name="Vijay Balasubramanian (QCT)" userId="50ef53c6-3959-437b-b5e8-d7d6e3c0ec48" providerId="ADAL" clId="{6DB5C458-F815-4875-9D47-49693D752753}" dt="2024-11-21T06:36:12.412" v="52" actId="47"/>
        <pc:sldMkLst>
          <pc:docMk/>
          <pc:sldMk cId="125653808" sldId="1287"/>
        </pc:sldMkLst>
      </pc:sldChg>
      <pc:sldChg chg="del">
        <pc:chgData name="Vijay Balasubramanian (QCT)" userId="50ef53c6-3959-437b-b5e8-d7d6e3c0ec48" providerId="ADAL" clId="{6DB5C458-F815-4875-9D47-49693D752753}" dt="2024-11-21T06:36:11.271" v="51" actId="47"/>
        <pc:sldMkLst>
          <pc:docMk/>
          <pc:sldMk cId="2675988411" sldId="1289"/>
        </pc:sldMkLst>
      </pc:sldChg>
      <pc:sldChg chg="modSp mod">
        <pc:chgData name="Vijay Balasubramanian (QCT)" userId="50ef53c6-3959-437b-b5e8-d7d6e3c0ec48" providerId="ADAL" clId="{6DB5C458-F815-4875-9D47-49693D752753}" dt="2024-11-21T19:08:30.203" v="2103" actId="1076"/>
        <pc:sldMkLst>
          <pc:docMk/>
          <pc:sldMk cId="1854604592" sldId="2142533941"/>
        </pc:sldMkLst>
        <pc:spChg chg="mod">
          <ac:chgData name="Vijay Balasubramanian (QCT)" userId="50ef53c6-3959-437b-b5e8-d7d6e3c0ec48" providerId="ADAL" clId="{6DB5C458-F815-4875-9D47-49693D752753}" dt="2024-11-21T19:08:30.203" v="2103" actId="1076"/>
          <ac:spMkLst>
            <pc:docMk/>
            <pc:sldMk cId="1854604592" sldId="2142533941"/>
            <ac:spMk id="4" creationId="{ECBFF05D-0DBD-B3D0-A50C-19FB3BE1A06B}"/>
          </ac:spMkLst>
        </pc:spChg>
      </pc:sldChg>
      <pc:sldChg chg="addSp modSp mod">
        <pc:chgData name="Vijay Balasubramanian (QCT)" userId="50ef53c6-3959-437b-b5e8-d7d6e3c0ec48" providerId="ADAL" clId="{6DB5C458-F815-4875-9D47-49693D752753}" dt="2024-11-21T07:06:28.091" v="368" actId="14100"/>
        <pc:sldMkLst>
          <pc:docMk/>
          <pc:sldMk cId="2362501528" sldId="2142533954"/>
        </pc:sldMkLst>
        <pc:spChg chg="mod">
          <ac:chgData name="Vijay Balasubramanian (QCT)" userId="50ef53c6-3959-437b-b5e8-d7d6e3c0ec48" providerId="ADAL" clId="{6DB5C458-F815-4875-9D47-49693D752753}" dt="2024-11-21T07:01:35.685" v="246" actId="207"/>
          <ac:spMkLst>
            <pc:docMk/>
            <pc:sldMk cId="2362501528" sldId="2142533954"/>
            <ac:spMk id="2" creationId="{F67ADE24-C15B-53D7-1A81-3BEB63103C5C}"/>
          </ac:spMkLst>
        </pc:spChg>
        <pc:spChg chg="mod">
          <ac:chgData name="Vijay Balasubramanian (QCT)" userId="50ef53c6-3959-437b-b5e8-d7d6e3c0ec48" providerId="ADAL" clId="{6DB5C458-F815-4875-9D47-49693D752753}" dt="2024-11-21T07:06:28.091" v="368" actId="14100"/>
          <ac:spMkLst>
            <pc:docMk/>
            <pc:sldMk cId="2362501528" sldId="2142533954"/>
            <ac:spMk id="10" creationId="{90A13C10-F8D0-CC96-4772-971A0D0A1651}"/>
          </ac:spMkLst>
        </pc:spChg>
        <pc:graphicFrameChg chg="add mod modGraphic">
          <ac:chgData name="Vijay Balasubramanian (QCT)" userId="50ef53c6-3959-437b-b5e8-d7d6e3c0ec48" providerId="ADAL" clId="{6DB5C458-F815-4875-9D47-49693D752753}" dt="2024-11-21T07:06:23.179" v="366" actId="1076"/>
          <ac:graphicFrameMkLst>
            <pc:docMk/>
            <pc:sldMk cId="2362501528" sldId="2142533954"/>
            <ac:graphicFrameMk id="3" creationId="{4FEFEF08-5A94-79AF-25F8-21CD5138B325}"/>
          </ac:graphicFrameMkLst>
        </pc:graphicFrameChg>
      </pc:sldChg>
      <pc:sldChg chg="modSp mod">
        <pc:chgData name="Vijay Balasubramanian (QCT)" userId="50ef53c6-3959-437b-b5e8-d7d6e3c0ec48" providerId="ADAL" clId="{6DB5C458-F815-4875-9D47-49693D752753}" dt="2024-11-21T18:38:47.956" v="2102" actId="6549"/>
        <pc:sldMkLst>
          <pc:docMk/>
          <pc:sldMk cId="1648789519" sldId="2142533956"/>
        </pc:sldMkLst>
        <pc:spChg chg="mod">
          <ac:chgData name="Vijay Balasubramanian (QCT)" userId="50ef53c6-3959-437b-b5e8-d7d6e3c0ec48" providerId="ADAL" clId="{6DB5C458-F815-4875-9D47-49693D752753}" dt="2024-11-21T08:06:52.725" v="1380" actId="207"/>
          <ac:spMkLst>
            <pc:docMk/>
            <pc:sldMk cId="1648789519" sldId="2142533956"/>
            <ac:spMk id="2" creationId="{F67ADE24-C15B-53D7-1A81-3BEB63103C5C}"/>
          </ac:spMkLst>
        </pc:spChg>
        <pc:spChg chg="mod">
          <ac:chgData name="Vijay Balasubramanian (QCT)" userId="50ef53c6-3959-437b-b5e8-d7d6e3c0ec48" providerId="ADAL" clId="{6DB5C458-F815-4875-9D47-49693D752753}" dt="2024-11-21T18:38:47.956" v="2102" actId="6549"/>
          <ac:spMkLst>
            <pc:docMk/>
            <pc:sldMk cId="1648789519" sldId="2142533956"/>
            <ac:spMk id="10" creationId="{90A13C10-F8D0-CC96-4772-971A0D0A1651}"/>
          </ac:spMkLst>
        </pc:spChg>
      </pc:sldChg>
      <pc:sldChg chg="delSp modSp add del mod">
        <pc:chgData name="Vijay Balasubramanian (QCT)" userId="50ef53c6-3959-437b-b5e8-d7d6e3c0ec48" providerId="ADAL" clId="{6DB5C458-F815-4875-9D47-49693D752753}" dt="2024-11-21T18:36:48.353" v="1983" actId="47"/>
        <pc:sldMkLst>
          <pc:docMk/>
          <pc:sldMk cId="1732771603" sldId="2142533957"/>
        </pc:sldMkLst>
        <pc:spChg chg="mod">
          <ac:chgData name="Vijay Balasubramanian (QCT)" userId="50ef53c6-3959-437b-b5e8-d7d6e3c0ec48" providerId="ADAL" clId="{6DB5C458-F815-4875-9D47-49693D752753}" dt="2024-11-21T07:05:46.756" v="355" actId="20577"/>
          <ac:spMkLst>
            <pc:docMk/>
            <pc:sldMk cId="1732771603" sldId="2142533957"/>
            <ac:spMk id="2" creationId="{F67ADE24-C15B-53D7-1A81-3BEB63103C5C}"/>
          </ac:spMkLst>
        </pc:spChg>
        <pc:spChg chg="mod">
          <ac:chgData name="Vijay Balasubramanian (QCT)" userId="50ef53c6-3959-437b-b5e8-d7d6e3c0ec48" providerId="ADAL" clId="{6DB5C458-F815-4875-9D47-49693D752753}" dt="2024-11-21T08:03:39.433" v="1379" actId="20577"/>
          <ac:spMkLst>
            <pc:docMk/>
            <pc:sldMk cId="1732771603" sldId="2142533957"/>
            <ac:spMk id="10" creationId="{90A13C10-F8D0-CC96-4772-971A0D0A1651}"/>
          </ac:spMkLst>
        </pc:spChg>
        <pc:graphicFrameChg chg="del">
          <ac:chgData name="Vijay Balasubramanian (QCT)" userId="50ef53c6-3959-437b-b5e8-d7d6e3c0ec48" providerId="ADAL" clId="{6DB5C458-F815-4875-9D47-49693D752753}" dt="2024-11-21T07:06:00.914" v="358" actId="478"/>
          <ac:graphicFrameMkLst>
            <pc:docMk/>
            <pc:sldMk cId="1732771603" sldId="2142533957"/>
            <ac:graphicFrameMk id="3" creationId="{4FEFEF08-5A94-79AF-25F8-21CD5138B325}"/>
          </ac:graphicFrameMkLst>
        </pc:graphicFrameChg>
      </pc:sldChg>
      <pc:sldChg chg="del">
        <pc:chgData name="Vijay Balasubramanian (QCT)" userId="50ef53c6-3959-437b-b5e8-d7d6e3c0ec48" providerId="ADAL" clId="{6DB5C458-F815-4875-9D47-49693D752753}" dt="2024-11-21T06:36:03.803" v="49" actId="47"/>
        <pc:sldMkLst>
          <pc:docMk/>
          <pc:sldMk cId="681117682" sldId="21473762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11/21/2024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of RAN5 expertise early during the Rel19 AIML WI phase.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every meeting.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2"/>
                </a:solidFill>
                <a:ea typeface="Times New Roman" panose="02020603050405020304" pitchFamily="18" charset="0"/>
              </a:rPr>
              <a:t>AIML Test framework 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2"/>
                </a:solidFill>
                <a:ea typeface="Times New Roman" panose="02020603050405020304" pitchFamily="18" charset="0"/>
              </a:rPr>
              <a:t>MU/TT analysis based on a set of RAN4 provided test parameters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seeks early involvement to enable RAN5 work in the above mentioned areas. 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</a:endParaRPr>
          </a:p>
          <a:p>
            <a:pPr marL="268287" lvl="1" indent="0">
              <a:buNone/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446AAB98-05BD-834D-920E-50877AD76602}"/>
</file>

<file path=customXml/itemProps2.xml><?xml version="1.0" encoding="utf-8"?>
<ds:datastoreItem xmlns:ds="http://schemas.openxmlformats.org/officeDocument/2006/customXml" ds:itemID="{9313440E-33E0-46FA-8F68-1E6EA713D40D}"/>
</file>

<file path=customXml/itemProps3.xml><?xml version="1.0" encoding="utf-8"?>
<ds:datastoreItem xmlns:ds="http://schemas.openxmlformats.org/officeDocument/2006/customXml" ds:itemID="{38C96E21-ED86-3347-8FCE-B423B38F638C}"/>
</file>

<file path=customXml/itemProps4.xml><?xml version="1.0" encoding="utf-8"?>
<ds:datastoreItem xmlns:ds="http://schemas.openxmlformats.org/officeDocument/2006/customXml" ds:itemID="{C7D8C63D-D057-408A-86CF-BECF5DCDB5CF}"/>
</file>

<file path=customXml/itemProps5.xml><?xml version="1.0" encoding="utf-8"?>
<ds:datastoreItem xmlns:ds="http://schemas.openxmlformats.org/officeDocument/2006/customXml" ds:itemID="{12F2283A-91BE-C44F-847B-2328FD515E3B}"/>
</file>

<file path=customXml/itemProps6.xml><?xml version="1.0" encoding="utf-8"?>
<ds:datastoreItem xmlns:ds="http://schemas.openxmlformats.org/officeDocument/2006/customXml" ds:itemID="{EEDCD659-BE70-7243-AD26-D3301E5837AA}"/>
</file>

<file path=customXml/itemProps7.xml><?xml version="1.0" encoding="utf-8"?>
<ds:datastoreItem xmlns:ds="http://schemas.openxmlformats.org/officeDocument/2006/customXml" ds:itemID="{A4CCBB58-300F-424B-BF34-7111BDD3FD0C}"/>
</file>

<file path=customXml/itemProps8.xml><?xml version="1.0" encoding="utf-8"?>
<ds:datastoreItem xmlns:ds="http://schemas.openxmlformats.org/officeDocument/2006/customXml" ds:itemID="{6BA018B6-B4E7-4A79-BA06-8CC7AF35006A}"/>
</file>

<file path=customXml/itemProps9.xml><?xml version="1.0" encoding="utf-8"?>
<ds:datastoreItem xmlns:ds="http://schemas.openxmlformats.org/officeDocument/2006/customXml" ds:itemID="{FF1BE2B3-3A45-8F41-98E2-D91C624EEF4F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1745</TotalTime>
  <Words>284</Words>
  <Application>Microsoft Office PowerPoint</Application>
  <PresentationFormat>Widescreen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Vijay Balasubramanian (QCT)</cp:lastModifiedBy>
  <cp:revision>4</cp:revision>
  <dcterms:created xsi:type="dcterms:W3CDTF">2024-11-14T09:36:59Z</dcterms:created>
  <dcterms:modified xsi:type="dcterms:W3CDTF">2024-11-21T19:08:39Z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</Properties>
</file>