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"/>
  </p:handoutMasterIdLst>
  <p:sldIdLst>
    <p:sldId id="290" r:id="rId3"/>
    <p:sldId id="446" r:id="rId5"/>
    <p:sldId id="449" r:id="rId6"/>
    <p:sldId id="293" r:id="rId7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ni SONG(CMCC)" initials="D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160"/>
        <p:guide pos="3873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Wayforward on handling of V2X Pending band n38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CMCC, CAICT, Huawei</a:t>
            </a:r>
            <a:endParaRPr lang="en-US" altLang="zh-CN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105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R5-246699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Orlando, United States, Nov 13 - 17,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4450" y="18542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400" noProof="0" dirty="0">
                <a:ln>
                  <a:noFill/>
                </a:ln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How to handle on V2X band n38</a:t>
            </a:r>
            <a:endParaRPr lang="en-US" altLang="zh-CN" sz="24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445" y="660400"/>
            <a:ext cx="12200255" cy="1156335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L="342900" marR="0" indent="-342900" algn="l" defTabSz="914400" eaLnBrk="1" hangingPunct="1">
              <a:lnSpc>
                <a:spcPct val="13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Observation 1: 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he status of V2X band n38 is shown as “Pending” in PRD21 excel</a:t>
            </a:r>
            <a:endParaRPr lang="en-US" altLang="zh-CN" sz="2000" b="1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algn="l" defTabSz="914400" eaLnBrk="1" hangingPunct="1">
              <a:lnSpc>
                <a:spcPct val="13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 rot="900000">
            <a:off x="9250680" y="612775"/>
            <a:ext cx="2416175" cy="59753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PRD21 excel v1.10.0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290" y="1381760"/>
            <a:ext cx="10582275" cy="685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450" y="2178050"/>
            <a:ext cx="12200255" cy="1156335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L="342900" marR="0" indent="-342900" algn="l" defTabSz="914400" eaLnBrk="1" hangingPunct="1">
              <a:lnSpc>
                <a:spcPct val="13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Observation 2: 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V2X band n38 has been introduced into TS 38.508-2, TS 38.52</a:t>
            </a:r>
            <a:r>
              <a:rPr lang="en-US" altLang="zh-CN" sz="2000" noProof="0" dirty="0">
                <a:latin typeface="+mn-lt"/>
                <a:sym typeface="+mn-ea"/>
              </a:rPr>
              <a:t>1-1 and TS 38.521-3.</a:t>
            </a:r>
            <a:endParaRPr lang="en-US" altLang="zh-CN" sz="2000" b="1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algn="l" defTabSz="914400" eaLnBrk="1" hangingPunct="1">
              <a:lnSpc>
                <a:spcPct val="13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15" y="2731770"/>
            <a:ext cx="4834255" cy="17729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4435" y="3096895"/>
            <a:ext cx="4464685" cy="6902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8645" y="3865245"/>
            <a:ext cx="2996565" cy="75882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 rot="1020000">
            <a:off x="3582035" y="3231515"/>
            <a:ext cx="2348230" cy="42164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4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38.521-1 i40 Chapter 5</a:t>
            </a:r>
            <a:endParaRPr lang="en-US" altLang="zh-CN" sz="14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16" name="文本框 15"/>
          <p:cNvSpPr txBox="1"/>
          <p:nvPr/>
        </p:nvSpPr>
        <p:spPr>
          <a:xfrm rot="1020000">
            <a:off x="9762490" y="3071495"/>
            <a:ext cx="2397125" cy="48641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4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38.521-1 i40 </a:t>
            </a:r>
            <a:endParaRPr lang="en-US" altLang="zh-CN" sz="14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  <a:p>
            <a:pPr algn="ctr"/>
            <a:r>
              <a:rPr lang="en-US" altLang="zh-CN" sz="14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Chapter 6/7</a:t>
            </a:r>
            <a:endParaRPr lang="en-US" altLang="zh-CN" sz="14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290" y="4671060"/>
            <a:ext cx="3700780" cy="107124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 rot="1020000">
            <a:off x="3846830" y="4757420"/>
            <a:ext cx="2460625" cy="54673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4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sym typeface="+mn-ea"/>
              </a:rPr>
              <a:t>TS 38.521-3 i40 </a:t>
            </a:r>
            <a:endParaRPr lang="en-US" altLang="zh-CN" sz="14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  <a:sym typeface="+mn-ea"/>
            </a:endParaRPr>
          </a:p>
          <a:p>
            <a:pPr algn="ctr"/>
            <a:r>
              <a:rPr lang="en-US" altLang="zh-CN" sz="14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sym typeface="+mn-ea"/>
              </a:rPr>
              <a:t>Chapter 5/6</a:t>
            </a:r>
            <a:endParaRPr lang="en-US" altLang="zh-CN" sz="14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035" y="5652135"/>
            <a:ext cx="3635375" cy="11709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2840" y="5269865"/>
            <a:ext cx="5688965" cy="13836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rot="1020000">
            <a:off x="9627235" y="4742180"/>
            <a:ext cx="2348230" cy="47498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4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38.508-2 i40</a:t>
            </a:r>
            <a:endParaRPr lang="en-US" altLang="zh-CN" sz="14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4450" y="18542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400" noProof="0" dirty="0">
                <a:ln>
                  <a:noFill/>
                </a:ln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How to handle on V2X Pending band n38</a:t>
            </a:r>
            <a:endParaRPr lang="en-US" altLang="zh-CN" sz="24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895" y="660400"/>
            <a:ext cx="12200255" cy="1156335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L="342900" marR="0" indent="-342900" algn="l" defTabSz="914400" eaLnBrk="1" hangingPunct="1">
              <a:lnSpc>
                <a:spcPct val="13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Observation 3: 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As per agreement of R5-223337 (Proposal 1 and 2): </a:t>
            </a:r>
            <a:r>
              <a:rPr lang="en-US" altLang="zh-CN" sz="2000" dirty="0" smtClean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all the specific “pending” configurations need to be removed from TS 38.508-2, TS 38.521-1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lang="en-US" altLang="zh-CN" sz="2000" dirty="0" smtClean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and TS 38.521-3</a:t>
            </a:r>
            <a:endParaRPr lang="en-US" altLang="zh-CN" sz="20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22225" y="4669155"/>
            <a:ext cx="11873865" cy="76962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L="342900" marR="0" indent="-34290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Proposal 1: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To remove the contents of </a:t>
            </a:r>
            <a:r>
              <a:rPr lang="en-US" altLang="zh-CN" sz="2000" noProof="0" dirty="0">
                <a:solidFill>
                  <a:schemeClr val="tx1"/>
                </a:solidFill>
                <a:latin typeface="+mn-lt"/>
                <a:sym typeface="+mn-ea"/>
              </a:rPr>
              <a:t>V2X pending band n38 from TS 38.508-2, 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TS 38.521-1 and TS 38.521-3</a:t>
            </a:r>
            <a:r>
              <a:rPr lang="en-US" altLang="zh-CN" sz="2000" noProof="0" dirty="0">
                <a:solidFill>
                  <a:schemeClr val="tx1"/>
                </a:solidFill>
                <a:latin typeface="+mn-lt"/>
                <a:sym typeface="+mn-ea"/>
              </a:rPr>
              <a:t>.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To capture the Tdoc numbers of the clear-up CRs in the “Comments” Column for V2X band n38 in PRD21 excel list.</a:t>
            </a: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2055" y="2181225"/>
            <a:ext cx="9476105" cy="1386205"/>
          </a:xfrm>
          <a:prstGeom prst="rect">
            <a:avLst/>
          </a:prstGeom>
          <a:ln w="19050">
            <a:solidFill>
              <a:schemeClr val="accent6"/>
            </a:solidFill>
          </a:ln>
        </p:spPr>
      </p:pic>
      <p:sp>
        <p:nvSpPr>
          <p:cNvPr id="5" name="文本框 4"/>
          <p:cNvSpPr txBox="1"/>
          <p:nvPr/>
        </p:nvSpPr>
        <p:spPr>
          <a:xfrm rot="900000">
            <a:off x="9017000" y="1697990"/>
            <a:ext cx="2416175" cy="59753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24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R5-223337</a:t>
            </a:r>
            <a:endParaRPr lang="en-US" altLang="zh-CN" sz="24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105" y="3803650"/>
            <a:ext cx="11125200" cy="5810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916</Words>
  <Application>WPS 演示</Application>
  <PresentationFormat>Custom</PresentationFormat>
  <Paragraphs>37</Paragraphs>
  <Slides>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微软雅黑</vt:lpstr>
      <vt:lpstr>Arial Unicode MS</vt:lpstr>
      <vt:lpstr>Office 主题</vt:lpstr>
      <vt:lpstr>Wayforward on handling of V2X Pending band n38</vt:lpstr>
      <vt:lpstr>How to handle on V2X band n38</vt:lpstr>
      <vt:lpstr>How to handle on V2X Pending band n38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1588</cp:revision>
  <dcterms:created xsi:type="dcterms:W3CDTF">2018-09-20T03:53:00Z</dcterms:created>
  <dcterms:modified xsi:type="dcterms:W3CDTF">2024-11-08T09:33:52Z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EA744DEA66BA4A79B025080D3FB207B8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