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4">
  <p:sldMasterIdLst>
    <p:sldMasterId id="2147483715" r:id="rId4"/>
  </p:sldMasterIdLst>
  <p:notesMasterIdLst>
    <p:notesMasterId r:id="rId9"/>
  </p:notesMasterIdLst>
  <p:handoutMasterIdLst>
    <p:handoutMasterId r:id="rId10"/>
  </p:handoutMasterIdLst>
  <p:sldIdLst>
    <p:sldId id="2147376224" r:id="rId5"/>
    <p:sldId id="2147376226" r:id="rId6"/>
    <p:sldId id="2147376228" r:id="rId7"/>
    <p:sldId id="2147376242"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chine Readable PICS" id="{2C9DC1DC-DC52-4730-B7DA-888882CCC10D}">
          <p14:sldIdLst>
            <p14:sldId id="2147376224"/>
            <p14:sldId id="2147376226"/>
            <p14:sldId id="2147376228"/>
            <p14:sldId id="2147376242"/>
          </p14:sldIdLst>
        </p14:section>
        <p14:section name="Untitled Section" id="{24B17573-D079-42EB-8384-577ADE8B127F}">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Joe Agusta" initials="JA" lastIdx="3" clrIdx="1">
    <p:extLst>
      <p:ext uri="{19B8F6BF-5375-455C-9EA6-DF929625EA0E}">
        <p15:presenceInfo xmlns:p15="http://schemas.microsoft.com/office/powerpoint/2012/main" userId="S::jagusta@qualcomm.com::ebc70a1d-5555-40d2-a10f-2b32be6b563f" providerId="AD"/>
      </p:ext>
    </p:extLst>
  </p:cmAuthor>
  <p:cmAuthor id="3" name="Pamela Soggu" initials="PS" lastIdx="4" clrIdx="2">
    <p:extLst>
      <p:ext uri="{19B8F6BF-5375-455C-9EA6-DF929625EA0E}">
        <p15:presenceInfo xmlns:p15="http://schemas.microsoft.com/office/powerpoint/2012/main" userId="S::psoggu@qualcomm.com::ea3a5c2e-ee51-47fa-84c6-ac33efa5d57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92D050"/>
    <a:srgbClr val="ACBACF"/>
    <a:srgbClr val="F2F3F5"/>
    <a:srgbClr val="4C5B6E"/>
    <a:srgbClr val="496471"/>
    <a:srgbClr val="F2F5F8"/>
    <a:srgbClr val="F0F2F6"/>
    <a:srgbClr val="FAFBFC"/>
    <a:srgbClr val="F9FB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BE34E52-0CC4-491F-A389-3E12A7A91AB9}" v="2" dt="2024-11-07T22:58:58.55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652" autoAdjust="0"/>
    <p:restoredTop sz="87167" autoAdjust="0"/>
  </p:normalViewPr>
  <p:slideViewPr>
    <p:cSldViewPr snapToGrid="0">
      <p:cViewPr varScale="1">
        <p:scale>
          <a:sx n="140" d="100"/>
          <a:sy n="140" d="100"/>
        </p:scale>
        <p:origin x="594" y="16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ogesh Tugnawat" userId="17507643-4e59-440e-9fab-8bbf7b89c32d" providerId="ADAL" clId="{8C09CF0D-D417-4166-9317-C6B1726BBF02}"/>
    <pc:docChg chg="custSel addSld delSld modSld sldOrd modSection">
      <pc:chgData name="Yogesh Tugnawat" userId="17507643-4e59-440e-9fab-8bbf7b89c32d" providerId="ADAL" clId="{8C09CF0D-D417-4166-9317-C6B1726BBF02}" dt="2024-08-07T17:31:58.942" v="96" actId="20577"/>
      <pc:docMkLst>
        <pc:docMk/>
      </pc:docMkLst>
      <pc:sldChg chg="modSp mod">
        <pc:chgData name="Yogesh Tugnawat" userId="17507643-4e59-440e-9fab-8bbf7b89c32d" providerId="ADAL" clId="{8C09CF0D-D417-4166-9317-C6B1726BBF02}" dt="2024-08-07T17:21:33.047" v="18" actId="6549"/>
        <pc:sldMkLst>
          <pc:docMk/>
          <pc:sldMk cId="2898353981" sldId="2147376222"/>
        </pc:sldMkLst>
        <pc:spChg chg="mod">
          <ac:chgData name="Yogesh Tugnawat" userId="17507643-4e59-440e-9fab-8bbf7b89c32d" providerId="ADAL" clId="{8C09CF0D-D417-4166-9317-C6B1726BBF02}" dt="2024-08-07T17:21:33.047" v="18" actId="6549"/>
          <ac:spMkLst>
            <pc:docMk/>
            <pc:sldMk cId="2898353981" sldId="2147376222"/>
            <ac:spMk id="3" creationId="{3CC45F1B-22FC-2B77-B1B4-32BB5AF5C28B}"/>
          </ac:spMkLst>
        </pc:spChg>
      </pc:sldChg>
      <pc:sldChg chg="modSp mod">
        <pc:chgData name="Yogesh Tugnawat" userId="17507643-4e59-440e-9fab-8bbf7b89c32d" providerId="ADAL" clId="{8C09CF0D-D417-4166-9317-C6B1726BBF02}" dt="2024-08-07T17:17:42.054" v="0" actId="113"/>
        <pc:sldMkLst>
          <pc:docMk/>
          <pc:sldMk cId="1866300763" sldId="2147376224"/>
        </pc:sldMkLst>
        <pc:spChg chg="mod">
          <ac:chgData name="Yogesh Tugnawat" userId="17507643-4e59-440e-9fab-8bbf7b89c32d" providerId="ADAL" clId="{8C09CF0D-D417-4166-9317-C6B1726BBF02}" dt="2024-08-07T17:17:42.054" v="0" actId="113"/>
          <ac:spMkLst>
            <pc:docMk/>
            <pc:sldMk cId="1866300763" sldId="2147376224"/>
            <ac:spMk id="2" creationId="{CD07012D-BA0D-3DF5-81D6-99746C4F77DF}"/>
          </ac:spMkLst>
        </pc:spChg>
      </pc:sldChg>
      <pc:sldChg chg="modSp mod">
        <pc:chgData name="Yogesh Tugnawat" userId="17507643-4e59-440e-9fab-8bbf7b89c32d" providerId="ADAL" clId="{8C09CF0D-D417-4166-9317-C6B1726BBF02}" dt="2024-08-07T17:23:01.607" v="20"/>
        <pc:sldMkLst>
          <pc:docMk/>
          <pc:sldMk cId="344570647" sldId="2147376227"/>
        </pc:sldMkLst>
        <pc:spChg chg="mod">
          <ac:chgData name="Yogesh Tugnawat" userId="17507643-4e59-440e-9fab-8bbf7b89c32d" providerId="ADAL" clId="{8C09CF0D-D417-4166-9317-C6B1726BBF02}" dt="2024-08-07T17:23:01.607" v="20"/>
          <ac:spMkLst>
            <pc:docMk/>
            <pc:sldMk cId="344570647" sldId="2147376227"/>
            <ac:spMk id="7" creationId="{79412228-6266-ACED-70F1-4209AF1189F3}"/>
          </ac:spMkLst>
        </pc:spChg>
      </pc:sldChg>
      <pc:sldChg chg="del">
        <pc:chgData name="Yogesh Tugnawat" userId="17507643-4e59-440e-9fab-8bbf7b89c32d" providerId="ADAL" clId="{8C09CF0D-D417-4166-9317-C6B1726BBF02}" dt="2024-08-07T17:26:40.225" v="31" actId="47"/>
        <pc:sldMkLst>
          <pc:docMk/>
          <pc:sldMk cId="2274494211" sldId="2147376246"/>
        </pc:sldMkLst>
      </pc:sldChg>
      <pc:sldChg chg="modSp mod">
        <pc:chgData name="Yogesh Tugnawat" userId="17507643-4e59-440e-9fab-8bbf7b89c32d" providerId="ADAL" clId="{8C09CF0D-D417-4166-9317-C6B1726BBF02}" dt="2024-08-07T17:31:58.942" v="96" actId="20577"/>
        <pc:sldMkLst>
          <pc:docMk/>
          <pc:sldMk cId="4260537075" sldId="2147376248"/>
        </pc:sldMkLst>
        <pc:spChg chg="mod">
          <ac:chgData name="Yogesh Tugnawat" userId="17507643-4e59-440e-9fab-8bbf7b89c32d" providerId="ADAL" clId="{8C09CF0D-D417-4166-9317-C6B1726BBF02}" dt="2024-08-07T17:25:14.440" v="23" actId="113"/>
          <ac:spMkLst>
            <pc:docMk/>
            <pc:sldMk cId="4260537075" sldId="2147376248"/>
            <ac:spMk id="2" creationId="{4A013D66-5003-4622-326F-922160020D99}"/>
          </ac:spMkLst>
        </pc:spChg>
        <pc:graphicFrameChg chg="mod">
          <ac:chgData name="Yogesh Tugnawat" userId="17507643-4e59-440e-9fab-8bbf7b89c32d" providerId="ADAL" clId="{8C09CF0D-D417-4166-9317-C6B1726BBF02}" dt="2024-08-07T17:31:58.942" v="96" actId="20577"/>
          <ac:graphicFrameMkLst>
            <pc:docMk/>
            <pc:sldMk cId="4260537075" sldId="2147376248"/>
            <ac:graphicFrameMk id="5" creationId="{02CAD39B-EADB-AFF0-2523-EE3377351116}"/>
          </ac:graphicFrameMkLst>
        </pc:graphicFrameChg>
      </pc:sldChg>
      <pc:sldChg chg="modSp mod">
        <pc:chgData name="Yogesh Tugnawat" userId="17507643-4e59-440e-9fab-8bbf7b89c32d" providerId="ADAL" clId="{8C09CF0D-D417-4166-9317-C6B1726BBF02}" dt="2024-08-07T17:30:52.215" v="95" actId="20577"/>
        <pc:sldMkLst>
          <pc:docMk/>
          <pc:sldMk cId="1289079168" sldId="2147376249"/>
        </pc:sldMkLst>
        <pc:spChg chg="mod">
          <ac:chgData name="Yogesh Tugnawat" userId="17507643-4e59-440e-9fab-8bbf7b89c32d" providerId="ADAL" clId="{8C09CF0D-D417-4166-9317-C6B1726BBF02}" dt="2024-08-07T17:30:52.215" v="95" actId="20577"/>
          <ac:spMkLst>
            <pc:docMk/>
            <pc:sldMk cId="1289079168" sldId="2147376249"/>
            <ac:spMk id="7" creationId="{79412228-6266-ACED-70F1-4209AF1189F3}"/>
          </ac:spMkLst>
        </pc:spChg>
      </pc:sldChg>
      <pc:sldChg chg="addSp delSp modSp add mod ord">
        <pc:chgData name="Yogesh Tugnawat" userId="17507643-4e59-440e-9fab-8bbf7b89c32d" providerId="ADAL" clId="{8C09CF0D-D417-4166-9317-C6B1726BBF02}" dt="2024-08-07T17:26:37.401" v="30"/>
        <pc:sldMkLst>
          <pc:docMk/>
          <pc:sldMk cId="2261210005" sldId="2147376250"/>
        </pc:sldMkLst>
        <pc:spChg chg="add mod">
          <ac:chgData name="Yogesh Tugnawat" userId="17507643-4e59-440e-9fab-8bbf7b89c32d" providerId="ADAL" clId="{8C09CF0D-D417-4166-9317-C6B1726BBF02}" dt="2024-08-07T17:26:30.288" v="29"/>
          <ac:spMkLst>
            <pc:docMk/>
            <pc:sldMk cId="2261210005" sldId="2147376250"/>
            <ac:spMk id="2" creationId="{F2126C39-CA36-011D-3527-6CD2A6541A09}"/>
          </ac:spMkLst>
        </pc:spChg>
        <pc:spChg chg="del">
          <ac:chgData name="Yogesh Tugnawat" userId="17507643-4e59-440e-9fab-8bbf7b89c32d" providerId="ADAL" clId="{8C09CF0D-D417-4166-9317-C6B1726BBF02}" dt="2024-08-07T17:26:17.377" v="27" actId="478"/>
          <ac:spMkLst>
            <pc:docMk/>
            <pc:sldMk cId="2261210005" sldId="2147376250"/>
            <ac:spMk id="3" creationId="{00000000-0000-0000-0000-000000000000}"/>
          </ac:spMkLst>
        </pc:spChg>
        <pc:spChg chg="add mod">
          <ac:chgData name="Yogesh Tugnawat" userId="17507643-4e59-440e-9fab-8bbf7b89c32d" providerId="ADAL" clId="{8C09CF0D-D417-4166-9317-C6B1726BBF02}" dt="2024-08-07T17:26:37.401" v="30"/>
          <ac:spMkLst>
            <pc:docMk/>
            <pc:sldMk cId="2261210005" sldId="2147376250"/>
            <ac:spMk id="5" creationId="{0F875656-84BF-9668-3690-6F8BEE2D9340}"/>
          </ac:spMkLst>
        </pc:spChg>
        <pc:spChg chg="del">
          <ac:chgData name="Yogesh Tugnawat" userId="17507643-4e59-440e-9fab-8bbf7b89c32d" providerId="ADAL" clId="{8C09CF0D-D417-4166-9317-C6B1726BBF02}" dt="2024-08-07T17:26:19.418" v="28" actId="478"/>
          <ac:spMkLst>
            <pc:docMk/>
            <pc:sldMk cId="2261210005" sldId="2147376250"/>
            <ac:spMk id="7" creationId="{79412228-6266-ACED-70F1-4209AF1189F3}"/>
          </ac:spMkLst>
        </pc:spChg>
        <pc:picChg chg="add mod">
          <ac:chgData name="Yogesh Tugnawat" userId="17507643-4e59-440e-9fab-8bbf7b89c32d" providerId="ADAL" clId="{8C09CF0D-D417-4166-9317-C6B1726BBF02}" dt="2024-08-07T17:26:30.288" v="29"/>
          <ac:picMkLst>
            <pc:docMk/>
            <pc:sldMk cId="2261210005" sldId="2147376250"/>
            <ac:picMk id="4" creationId="{76BC65B6-E535-37D3-F883-5396223DFDB7}"/>
          </ac:picMkLst>
        </pc:picChg>
      </pc:sldChg>
    </pc:docChg>
  </pc:docChgLst>
  <pc:docChgLst>
    <pc:chgData name="Yogesh Tugnawat" userId="17507643-4e59-440e-9fab-8bbf7b89c32d" providerId="ADAL" clId="{DBE34E52-0CC4-491F-A389-3E12A7A91AB9}"/>
    <pc:docChg chg="undo custSel delSld modSld modSection">
      <pc:chgData name="Yogesh Tugnawat" userId="17507643-4e59-440e-9fab-8bbf7b89c32d" providerId="ADAL" clId="{DBE34E52-0CC4-491F-A389-3E12A7A91AB9}" dt="2024-11-07T23:18:01.567" v="959" actId="14100"/>
      <pc:docMkLst>
        <pc:docMk/>
      </pc:docMkLst>
      <pc:sldChg chg="del">
        <pc:chgData name="Yogesh Tugnawat" userId="17507643-4e59-440e-9fab-8bbf7b89c32d" providerId="ADAL" clId="{DBE34E52-0CC4-491F-A389-3E12A7A91AB9}" dt="2024-11-07T22:57:54.252" v="40" actId="47"/>
        <pc:sldMkLst>
          <pc:docMk/>
          <pc:sldMk cId="2898353981" sldId="2147376222"/>
        </pc:sldMkLst>
      </pc:sldChg>
      <pc:sldChg chg="modSp mod">
        <pc:chgData name="Yogesh Tugnawat" userId="17507643-4e59-440e-9fab-8bbf7b89c32d" providerId="ADAL" clId="{DBE34E52-0CC4-491F-A389-3E12A7A91AB9}" dt="2024-11-07T22:55:25.440" v="11" actId="108"/>
        <pc:sldMkLst>
          <pc:docMk/>
          <pc:sldMk cId="1866300763" sldId="2147376224"/>
        </pc:sldMkLst>
        <pc:spChg chg="mod">
          <ac:chgData name="Yogesh Tugnawat" userId="17507643-4e59-440e-9fab-8bbf7b89c32d" providerId="ADAL" clId="{DBE34E52-0CC4-491F-A389-3E12A7A91AB9}" dt="2024-11-07T22:54:43.875" v="7" actId="20577"/>
          <ac:spMkLst>
            <pc:docMk/>
            <pc:sldMk cId="1866300763" sldId="2147376224"/>
            <ac:spMk id="2" creationId="{CD07012D-BA0D-3DF5-81D6-99746C4F77DF}"/>
          </ac:spMkLst>
        </pc:spChg>
        <pc:spChg chg="mod">
          <ac:chgData name="Yogesh Tugnawat" userId="17507643-4e59-440e-9fab-8bbf7b89c32d" providerId="ADAL" clId="{DBE34E52-0CC4-491F-A389-3E12A7A91AB9}" dt="2024-11-07T22:55:25.440" v="11" actId="108"/>
          <ac:spMkLst>
            <pc:docMk/>
            <pc:sldMk cId="1866300763" sldId="2147376224"/>
            <ac:spMk id="3" creationId="{00000000-0000-0000-0000-000000000000}"/>
          </ac:spMkLst>
        </pc:spChg>
      </pc:sldChg>
      <pc:sldChg chg="addSp delSp modSp mod">
        <pc:chgData name="Yogesh Tugnawat" userId="17507643-4e59-440e-9fab-8bbf7b89c32d" providerId="ADAL" clId="{DBE34E52-0CC4-491F-A389-3E12A7A91AB9}" dt="2024-11-07T23:18:01.567" v="959" actId="14100"/>
        <pc:sldMkLst>
          <pc:docMk/>
          <pc:sldMk cId="4037928629" sldId="2147376226"/>
        </pc:sldMkLst>
        <pc:spChg chg="mod">
          <ac:chgData name="Yogesh Tugnawat" userId="17507643-4e59-440e-9fab-8bbf7b89c32d" providerId="ADAL" clId="{DBE34E52-0CC4-491F-A389-3E12A7A91AB9}" dt="2024-11-07T23:18:01.567" v="959" actId="14100"/>
          <ac:spMkLst>
            <pc:docMk/>
            <pc:sldMk cId="4037928629" sldId="2147376226"/>
            <ac:spMk id="3" creationId="{00000000-0000-0000-0000-000000000000}"/>
          </ac:spMkLst>
        </pc:spChg>
        <pc:spChg chg="mod">
          <ac:chgData name="Yogesh Tugnawat" userId="17507643-4e59-440e-9fab-8bbf7b89c32d" providerId="ADAL" clId="{DBE34E52-0CC4-491F-A389-3E12A7A91AB9}" dt="2024-11-07T23:14:45.062" v="951" actId="1076"/>
          <ac:spMkLst>
            <pc:docMk/>
            <pc:sldMk cId="4037928629" sldId="2147376226"/>
            <ac:spMk id="7" creationId="{79412228-6266-ACED-70F1-4209AF1189F3}"/>
          </ac:spMkLst>
        </pc:spChg>
        <pc:graphicFrameChg chg="add del mod">
          <ac:chgData name="Yogesh Tugnawat" userId="17507643-4e59-440e-9fab-8bbf7b89c32d" providerId="ADAL" clId="{DBE34E52-0CC4-491F-A389-3E12A7A91AB9}" dt="2024-11-07T22:58:58.550" v="52"/>
          <ac:graphicFrameMkLst>
            <pc:docMk/>
            <pc:sldMk cId="4037928629" sldId="2147376226"/>
            <ac:graphicFrameMk id="2" creationId="{ED7475C3-01E5-4BA4-39B1-28ED8076914B}"/>
          </ac:graphicFrameMkLst>
        </pc:graphicFrameChg>
      </pc:sldChg>
      <pc:sldChg chg="del">
        <pc:chgData name="Yogesh Tugnawat" userId="17507643-4e59-440e-9fab-8bbf7b89c32d" providerId="ADAL" clId="{DBE34E52-0CC4-491F-A389-3E12A7A91AB9}" dt="2024-11-07T22:57:54.252" v="40" actId="47"/>
        <pc:sldMkLst>
          <pc:docMk/>
          <pc:sldMk cId="344570647" sldId="2147376227"/>
        </pc:sldMkLst>
      </pc:sldChg>
      <pc:sldChg chg="modSp mod">
        <pc:chgData name="Yogesh Tugnawat" userId="17507643-4e59-440e-9fab-8bbf7b89c32d" providerId="ADAL" clId="{DBE34E52-0CC4-491F-A389-3E12A7A91AB9}" dt="2024-11-07T23:15:10.307" v="956" actId="27636"/>
        <pc:sldMkLst>
          <pc:docMk/>
          <pc:sldMk cId="188356739" sldId="2147376228"/>
        </pc:sldMkLst>
        <pc:spChg chg="mod">
          <ac:chgData name="Yogesh Tugnawat" userId="17507643-4e59-440e-9fab-8bbf7b89c32d" providerId="ADAL" clId="{DBE34E52-0CC4-491F-A389-3E12A7A91AB9}" dt="2024-11-07T23:15:10.307" v="956" actId="27636"/>
          <ac:spMkLst>
            <pc:docMk/>
            <pc:sldMk cId="188356739" sldId="2147376228"/>
            <ac:spMk id="7" creationId="{79412228-6266-ACED-70F1-4209AF1189F3}"/>
          </ac:spMkLst>
        </pc:spChg>
      </pc:sldChg>
      <pc:sldChg chg="del">
        <pc:chgData name="Yogesh Tugnawat" userId="17507643-4e59-440e-9fab-8bbf7b89c32d" providerId="ADAL" clId="{DBE34E52-0CC4-491F-A389-3E12A7A91AB9}" dt="2024-11-07T23:09:40.282" v="876" actId="47"/>
        <pc:sldMkLst>
          <pc:docMk/>
          <pc:sldMk cId="3697744421" sldId="2147376245"/>
        </pc:sldMkLst>
      </pc:sldChg>
      <pc:sldChg chg="del">
        <pc:chgData name="Yogesh Tugnawat" userId="17507643-4e59-440e-9fab-8bbf7b89c32d" providerId="ADAL" clId="{DBE34E52-0CC4-491F-A389-3E12A7A91AB9}" dt="2024-11-07T23:09:48.580" v="877" actId="47"/>
        <pc:sldMkLst>
          <pc:docMk/>
          <pc:sldMk cId="196859766" sldId="2147376247"/>
        </pc:sldMkLst>
      </pc:sldChg>
      <pc:sldChg chg="del">
        <pc:chgData name="Yogesh Tugnawat" userId="17507643-4e59-440e-9fab-8bbf7b89c32d" providerId="ADAL" clId="{DBE34E52-0CC4-491F-A389-3E12A7A91AB9}" dt="2024-11-07T22:57:54.252" v="40" actId="47"/>
        <pc:sldMkLst>
          <pc:docMk/>
          <pc:sldMk cId="4260537075" sldId="2147376248"/>
        </pc:sldMkLst>
      </pc:sldChg>
      <pc:sldChg chg="del">
        <pc:chgData name="Yogesh Tugnawat" userId="17507643-4e59-440e-9fab-8bbf7b89c32d" providerId="ADAL" clId="{DBE34E52-0CC4-491F-A389-3E12A7A91AB9}" dt="2024-11-07T23:09:37.533" v="875" actId="47"/>
        <pc:sldMkLst>
          <pc:docMk/>
          <pc:sldMk cId="1289079168" sldId="2147376249"/>
        </pc:sldMkLst>
      </pc:sldChg>
      <pc:sldChg chg="del">
        <pc:chgData name="Yogesh Tugnawat" userId="17507643-4e59-440e-9fab-8bbf7b89c32d" providerId="ADAL" clId="{DBE34E52-0CC4-491F-A389-3E12A7A91AB9}" dt="2024-11-07T22:57:54.252" v="40" actId="47"/>
        <pc:sldMkLst>
          <pc:docMk/>
          <pc:sldMk cId="2261210005" sldId="2147376250"/>
        </pc:sldMkLst>
      </pc:sldChg>
      <pc:sldMasterChg chg="delSldLayout">
        <pc:chgData name="Yogesh Tugnawat" userId="17507643-4e59-440e-9fab-8bbf7b89c32d" providerId="ADAL" clId="{DBE34E52-0CC4-491F-A389-3E12A7A91AB9}" dt="2024-11-07T22:57:54.252" v="40" actId="47"/>
        <pc:sldMasterMkLst>
          <pc:docMk/>
          <pc:sldMasterMk cId="1690255727" sldId="2147483715"/>
        </pc:sldMasterMkLst>
        <pc:sldLayoutChg chg="del">
          <pc:chgData name="Yogesh Tugnawat" userId="17507643-4e59-440e-9fab-8bbf7b89c32d" providerId="ADAL" clId="{DBE34E52-0CC4-491F-A389-3E12A7A91AB9}" dt="2024-11-07T22:57:54.252" v="40" actId="47"/>
          <pc:sldLayoutMkLst>
            <pc:docMk/>
            <pc:sldMasterMk cId="1690255727" sldId="2147483715"/>
            <pc:sldLayoutMk cId="300716070" sldId="2147483835"/>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11/7/2024</a:t>
            </a:fld>
            <a:endParaRPr lang="en-US" dirty="0"/>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dirty="0"/>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07.11.2024</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1</a:t>
            </a:fld>
            <a:endParaRPr lang="zh-CN" altLang="en-US"/>
          </a:p>
        </p:txBody>
      </p:sp>
    </p:spTree>
    <p:extLst>
      <p:ext uri="{BB962C8B-B14F-4D97-AF65-F5344CB8AC3E}">
        <p14:creationId xmlns:p14="http://schemas.microsoft.com/office/powerpoint/2010/main" val="16161592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r>
              <a:rPr lang="en-US" altLang="zh-CN" u="none" dirty="0"/>
              <a:t>Building Blocks – Code translating Specs into excel </a:t>
            </a:r>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2</a:t>
            </a:fld>
            <a:endParaRPr lang="zh-CN" altLang="en-US"/>
          </a:p>
        </p:txBody>
      </p:sp>
    </p:spTree>
    <p:extLst>
      <p:ext uri="{BB962C8B-B14F-4D97-AF65-F5344CB8AC3E}">
        <p14:creationId xmlns:p14="http://schemas.microsoft.com/office/powerpoint/2010/main" val="37562558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3</a:t>
            </a:fld>
            <a:endParaRPr lang="zh-CN" altLang="en-US"/>
          </a:p>
        </p:txBody>
      </p:sp>
    </p:spTree>
    <p:extLst>
      <p:ext uri="{BB962C8B-B14F-4D97-AF65-F5344CB8AC3E}">
        <p14:creationId xmlns:p14="http://schemas.microsoft.com/office/powerpoint/2010/main" val="10155265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59"/>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77B51E1B-01CD-A84E-8D51-C4800B5A404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5F8994F4-6A8F-AE45-8CA6-4000DE531DD3}"/>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52169"/>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82F39EEA-F427-7144-BD7E-860BAEE6771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3"/>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FCFFCAB-5642-A144-B0CD-359D16DA8F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48"/>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16156997-715B-A84A-91A1-CC43DD7A55C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4550F5D9-B0AA-E243-9EA5-B716724649F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0E593EE0-71BA-0748-ADB9-4432E4E044B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
        <p:nvSpPr>
          <p:cNvPr id="4" name="TextBox 3">
            <a:extLst>
              <a:ext uri="{FF2B5EF4-FFF2-40B4-BE49-F238E27FC236}">
                <a16:creationId xmlns:a16="http://schemas.microsoft.com/office/drawing/2014/main" id="{75407725-AA13-487E-8DDC-4AD7572E34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TextBox 6">
            <a:extLst>
              <a:ext uri="{FF2B5EF4-FFF2-40B4-BE49-F238E27FC236}">
                <a16:creationId xmlns:a16="http://schemas.microsoft.com/office/drawing/2014/main" id="{F5D4B48B-E76F-C741-9782-4ED95F72B32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AFBDF98F-682D-5F42-8AA2-446A044E7BE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TextBox 6">
            <a:extLst>
              <a:ext uri="{FF2B5EF4-FFF2-40B4-BE49-F238E27FC236}">
                <a16:creationId xmlns:a16="http://schemas.microsoft.com/office/drawing/2014/main" id="{A1439B72-5EB7-AF43-9235-87E717E6753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9321F8FC-52F9-A74E-B5B2-7216FBC3A419}"/>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TextBox 7">
            <a:extLst>
              <a:ext uri="{FF2B5EF4-FFF2-40B4-BE49-F238E27FC236}">
                <a16:creationId xmlns:a16="http://schemas.microsoft.com/office/drawing/2014/main" id="{73F562B6-6782-DF40-A0DE-4284E33F42C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4C4C0399-C533-E645-93BA-DB35C1BE562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C899B315-BB8D-E741-94F2-E658DCFEF89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2D914410-8B47-874F-B2F6-3CAA401EF25A}"/>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AC559BB9-278E-F04B-8A75-E2D4B5264EC4}"/>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C6CE7CA-0D02-1147-A27A-9A1DE7587B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a:extLst>
              <a:ext uri="{FF2B5EF4-FFF2-40B4-BE49-F238E27FC236}">
                <a16:creationId xmlns:a16="http://schemas.microsoft.com/office/drawing/2014/main" id="{6ACA876A-90AF-AC41-99F2-21D138B0BA39}"/>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8" name="Footer Placeholder 2">
            <a:extLst>
              <a:ext uri="{FF2B5EF4-FFF2-40B4-BE49-F238E27FC236}">
                <a16:creationId xmlns:a16="http://schemas.microsoft.com/office/drawing/2014/main" id="{66D1FB33-90EE-634F-B350-D3D695BCA796}"/>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a:extLst>
              <a:ext uri="{FF2B5EF4-FFF2-40B4-BE49-F238E27FC236}">
                <a16:creationId xmlns:a16="http://schemas.microsoft.com/office/drawing/2014/main" id="{FA551EC4-3A0C-0249-B800-C7437A47B30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20" name="Footer Placeholder 2">
            <a:extLst>
              <a:ext uri="{FF2B5EF4-FFF2-40B4-BE49-F238E27FC236}">
                <a16:creationId xmlns:a16="http://schemas.microsoft.com/office/drawing/2014/main" id="{E0BDC79B-BABA-AB47-A997-882917F879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01069D47-95DE-5F43-B272-15094477344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D63FB4A-382E-F548-A61B-40F9CE4F3BFC}"/>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79E7C4C0-37A7-6743-B135-4EE7B5A1BDFD}"/>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84DDA07D-0C7E-5C4B-A889-AE1EFB322845}"/>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AE90876F-8478-FE41-8A3D-8DC71D828818}"/>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3274AEB1-9C83-1E4E-BE22-4F1095D89963}"/>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a:extLst>
              <a:ext uri="{FF2B5EF4-FFF2-40B4-BE49-F238E27FC236}">
                <a16:creationId xmlns:a16="http://schemas.microsoft.com/office/drawing/2014/main" id="{E99DCDAD-D04A-4C13-BA71-BFF1C0F0BDED}"/>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18EABDEF-507C-4541-A264-56BD4BA8A755}"/>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916D0B5A-DEB0-449B-97E6-98F41A41CE8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2F9F6C76-F74F-4695-8A9B-C08D5557A19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A22BF64A-6B65-412A-BA0B-A57151C0FB9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Box 21">
            <a:extLst>
              <a:ext uri="{FF2B5EF4-FFF2-40B4-BE49-F238E27FC236}">
                <a16:creationId xmlns:a16="http://schemas.microsoft.com/office/drawing/2014/main" id="{38683EFC-E4FE-4360-8073-7729C7BA260F}"/>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extBox 8">
            <a:extLst>
              <a:ext uri="{FF2B5EF4-FFF2-40B4-BE49-F238E27FC236}">
                <a16:creationId xmlns:a16="http://schemas.microsoft.com/office/drawing/2014/main" id="{53F3122D-5197-4451-AE1B-30E07EACE523}"/>
              </a:ext>
            </a:extLst>
          </p:cNvPr>
          <p:cNvSpPr txBox="1"/>
          <p:nvPr userDrawn="1"/>
        </p:nvSpPr>
        <p:spPr>
          <a:xfrm>
            <a:off x="8119871"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EF4333D2-D676-4312-8845-8AC4CEF6234E}"/>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614D7952-A43A-4C6E-8EDF-A4FD6E30F406}"/>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845428B5-E9B1-4094-95AA-8BF4F15D9527}"/>
              </a:ext>
            </a:extLst>
          </p:cNvPr>
          <p:cNvSpPr txBox="1"/>
          <p:nvPr userDrawn="1"/>
        </p:nvSpPr>
        <p:spPr>
          <a:xfrm>
            <a:off x="8119871"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8F92164B-7AAC-469B-8F9E-33C1B95C7135}"/>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D4D515F0-715F-49E3-AC4C-FDF666AA6CA0}"/>
              </a:ext>
            </a:extLst>
          </p:cNvPr>
          <p:cNvSpPr txBox="1"/>
          <p:nvPr userDrawn="1"/>
        </p:nvSpPr>
        <p:spPr>
          <a:xfrm>
            <a:off x="8119872"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4"/>
            <a:ext cx="5724429" cy="138243"/>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
        <p:nvSpPr>
          <p:cNvPr id="6" name="TextBox 5">
            <a:extLst>
              <a:ext uri="{FF2B5EF4-FFF2-40B4-BE49-F238E27FC236}">
                <a16:creationId xmlns:a16="http://schemas.microsoft.com/office/drawing/2014/main" id="{1C468BE8-DF7A-408A-8917-847FC0C4073B}"/>
              </a:ext>
            </a:extLst>
          </p:cNvPr>
          <p:cNvSpPr txBox="1"/>
          <p:nvPr userDrawn="1"/>
        </p:nvSpPr>
        <p:spPr>
          <a:xfrm>
            <a:off x="6449786" y="6534114"/>
            <a:ext cx="4891822"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905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6DA596BE-B479-4184-8DFA-99B040D82841}"/>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6CDF8F41-A2E4-4B10-8ABF-04025C344B97}"/>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D3A7ABAC-8182-4A85-AE2F-20E2CA7BB1F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E84256A5-7098-4ED2-B00A-10E40C53FEC8}"/>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9844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52653BB1-3871-4273-8DAE-A489FD7F548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F8F345D6-9069-4760-8E13-E4947123A2BA}"/>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FF35BCC7-4BD8-49C2-BBC6-380668560F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F64645A4-71D6-4B67-8548-722C4D864A8E}"/>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9E9ACBEF-8312-4672-8CCC-A5FC918C9E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DAEE56A7-95CC-430D-9E93-E4837CC6889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C3788D1A-E641-4751-8F62-E1A2A80B7F01}"/>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3F248DD-8B74-423C-848D-F5D38F4B35C9}"/>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8B0243F3-04E5-4F28-97C8-1C03B8F260B0}"/>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67991558-6BCC-8441-8351-686C09BD083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75A46842-2056-3F44-9816-63670CE2B367}"/>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B636C3FF-4CDC-474E-9F0F-96FF6A904CFA}"/>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D11C44A7-E7AD-4343-A534-9AEDB456431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558AF923-48A4-F842-B121-6B6E67ED16A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24318765-1384-3949-834E-8E8F40F2533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74F09519-1A96-3948-82CE-D66FCFA0285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8CE22920-DA4A-8044-8FD7-86EAA0E288B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3198D3B6-71EA-2343-85BA-A4D9B68BE41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4F330D8F-9658-ED4C-85DD-150F64A9109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801DED88-E806-634D-8DC9-004D273832A8}"/>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562299DD-83AF-2549-B1CE-B6535CC8D56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0789BA12-0270-254A-8D92-971DD001E5B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5FECE339-8B76-FA46-8355-A30DEDF0832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755E89F5-A4BA-784E-881D-C8ACD41A012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A14AE744-F22F-3B4B-B1FE-797560159BA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02E57736-0E58-D948-BC24-BB0EC5FFEA43}"/>
              </a:ext>
            </a:extLst>
          </p:cNvPr>
          <p:cNvSpPr txBox="1"/>
          <p:nvPr userDrawn="1"/>
        </p:nvSpPr>
        <p:spPr>
          <a:xfrm>
            <a:off x="498245"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3724DADA-6EEA-1549-9303-429A7480AB1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57AB7B87-79E7-E442-872E-E6ECE9E46EA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C359104A-FABA-4044-9E7B-FAF153F6485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38BC5A2-B852-B74E-A7AB-23C1CDC6FF7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FA5A216-93BE-0C45-92D0-1B9C82DBC13D}"/>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BD967D8C-E3C3-D545-A0A1-E00C9BC5ADF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4" name="TextBox 13">
            <a:extLst>
              <a:ext uri="{FF2B5EF4-FFF2-40B4-BE49-F238E27FC236}">
                <a16:creationId xmlns:a16="http://schemas.microsoft.com/office/drawing/2014/main" id="{BD52EDAD-092F-924F-BA64-BE443D91787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4" name="TextBox 23">
            <a:extLst>
              <a:ext uri="{FF2B5EF4-FFF2-40B4-BE49-F238E27FC236}">
                <a16:creationId xmlns:a16="http://schemas.microsoft.com/office/drawing/2014/main" id="{7FD49ECA-ACC3-D546-BC67-A48265FE9A75}"/>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0B8CD0CF-575C-A147-A434-CE69FAAB0CDB}"/>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3DB391A9-C928-4744-8F79-37101F90F438}"/>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608825F1-2E1D-1040-BAD1-A8AEA7FEDE7E}"/>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4B37B806-F8C6-084B-9C34-0B97DC8745C7}"/>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D21F072A-EC7A-5A4E-9F96-9E8AD1BD94C6}"/>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D07CDB5C-1D8C-AB41-A106-5B74FFE51081}"/>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6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9CCA702F-9CD5-9141-B8C6-798965BC668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5E8823C2-8350-3C47-9A24-929AEF1D3BE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F14C39CB-0BFC-5F47-981E-D7A2A1319734}"/>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14E378EA-12C7-3F44-9356-8DF425F0DD6E}"/>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B957D6E8-8F33-A84D-AA88-77EBE2019A74}"/>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
        <p:nvSpPr>
          <p:cNvPr id="23" name="TextBox 22">
            <a:extLst>
              <a:ext uri="{FF2B5EF4-FFF2-40B4-BE49-F238E27FC236}">
                <a16:creationId xmlns:a16="http://schemas.microsoft.com/office/drawing/2014/main" id="{07DD3A58-9DE5-E540-8E2E-177D1AA2B570}"/>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AB7438C5-198E-D240-B63C-7F932FC15A49}"/>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CDDCADE1-4732-CA40-8011-EF340B011083}"/>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EC9A22AB-C0B1-1548-A956-2EF634643428}"/>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43E58F6C-E2A2-0E4F-B916-F834784A9644}"/>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1" y="1132234"/>
            <a:ext cx="1118711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299" y="6534116"/>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pPr>
            <a:r>
              <a:rPr lang="en-US"/>
              <a:t>Qualcomm Proprietary and Confidential</a:t>
            </a:r>
          </a:p>
        </p:txBody>
      </p:sp>
    </p:spTree>
    <p:extLst>
      <p:ext uri="{BB962C8B-B14F-4D97-AF65-F5344CB8AC3E}">
        <p14:creationId xmlns:p14="http://schemas.microsoft.com/office/powerpoint/2010/main" val="3227749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1" y="1442217"/>
            <a:ext cx="9144000" cy="2067746"/>
          </a:xfrm>
        </p:spPr>
        <p:txBody>
          <a:bodyPr anchor="b"/>
          <a:lstStyle>
            <a:lvl1pPr algn="ctr">
              <a:defRPr sz="7998"/>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4001" y="3602037"/>
            <a:ext cx="9144000" cy="1655763"/>
          </a:xfrm>
        </p:spPr>
        <p:txBody>
          <a:bodyPr/>
          <a:lstStyle>
            <a:lvl1pPr marL="0" indent="0" algn="ctr">
              <a:buNone/>
              <a:defRPr sz="3199"/>
            </a:lvl1pPr>
            <a:lvl2pPr marL="609478" indent="0" algn="ctr">
              <a:buNone/>
              <a:defRPr sz="2699"/>
            </a:lvl2pPr>
            <a:lvl3pPr marL="1218956" indent="0" algn="ctr">
              <a:buNone/>
              <a:defRPr sz="2400"/>
            </a:lvl3pPr>
            <a:lvl4pPr marL="1828434" indent="0" algn="ctr">
              <a:buNone/>
              <a:defRPr sz="2100"/>
            </a:lvl4pPr>
            <a:lvl5pPr marL="2437912" indent="0" algn="ctr">
              <a:buNone/>
              <a:defRPr sz="2100"/>
            </a:lvl5pPr>
            <a:lvl6pPr marL="3047390" indent="0" algn="ctr">
              <a:buNone/>
              <a:defRPr sz="2100"/>
            </a:lvl6pPr>
            <a:lvl7pPr marL="3656868" indent="0" algn="ctr">
              <a:buNone/>
              <a:defRPr sz="2100"/>
            </a:lvl7pPr>
            <a:lvl8pPr marL="4266347" indent="0" algn="ctr">
              <a:buNone/>
              <a:defRPr sz="2100"/>
            </a:lvl8pPr>
            <a:lvl9pPr marL="4875825"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11/7/2024</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t>‹#›</a:t>
            </a:fld>
            <a:endParaRPr lang="en-US" altLang="zh-CN">
              <a:latin typeface="Arial" panose="020B0604020202020204" pitchFamily="34" charset="0"/>
            </a:endParaRPr>
          </a:p>
        </p:txBody>
      </p:sp>
    </p:spTree>
    <p:extLst>
      <p:ext uri="{BB962C8B-B14F-4D97-AF65-F5344CB8AC3E}">
        <p14:creationId xmlns:p14="http://schemas.microsoft.com/office/powerpoint/2010/main" val="54549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7"/>
            <a:ext cx="6391148" cy="4081664"/>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9E870C7A-5056-5B4C-B69C-60F8108DF25B}"/>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theme" Target="../theme/theme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61" Type="http://schemas.openxmlformats.org/officeDocument/2006/relationships/slideLayout" Target="../slideLayouts/slideLayout61.xml"/><Relationship Id="rId82" Type="http://schemas.openxmlformats.org/officeDocument/2006/relationships/slideLayout" Target="../slideLayouts/slideLayout8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 id="2147483833" r:id="rId83"/>
    <p:sldLayoutId id="2147483834" r:id="rId8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84.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4.xml"/><Relationship Id="rId1" Type="http://schemas.openxmlformats.org/officeDocument/2006/relationships/tags" Target="../tags/tag2.xml"/><Relationship Id="rId4" Type="http://schemas.openxmlformats.org/officeDocument/2006/relationships/hyperlink" Target="https://forge.3gpp.org/rep/ran5/38508-2" TargetMode="Externa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84.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700756" y="1548859"/>
            <a:ext cx="10790487" cy="1493807"/>
          </a:xfrm>
        </p:spPr>
        <p:txBody>
          <a:bodyPr anchor="ctr"/>
          <a:lstStyle/>
          <a:p>
            <a:pPr>
              <a:lnSpc>
                <a:spcPts val="6279"/>
              </a:lnSpc>
              <a:defRPr/>
            </a:pPr>
            <a:r>
              <a:rPr lang="en-US" altLang="zh-CN" sz="2800" b="1" dirty="0">
                <a:latin typeface="+mn-lt"/>
              </a:rPr>
              <a:t>Updates on SW Implementation on Machine Readable PICS and Applicability​</a:t>
            </a:r>
          </a:p>
        </p:txBody>
      </p:sp>
      <p:sp>
        <p:nvSpPr>
          <p:cNvPr id="4098" name="副标题 2"/>
          <p:cNvSpPr>
            <a:spLocks noGrp="1" noChangeArrowheads="1"/>
          </p:cNvSpPr>
          <p:nvPr>
            <p:ph type="subTitle" idx="1"/>
          </p:nvPr>
        </p:nvSpPr>
        <p:spPr>
          <a:xfrm>
            <a:off x="4909805" y="3515696"/>
            <a:ext cx="2329539" cy="599278"/>
          </a:xfrm>
        </p:spPr>
        <p:txBody>
          <a:bodyPr/>
          <a:lstStyle/>
          <a:p>
            <a:pPr eaLnBrk="1" hangingPunct="1">
              <a:lnSpc>
                <a:spcPct val="150000"/>
              </a:lnSpc>
            </a:pPr>
            <a:r>
              <a:rPr lang="en-US" altLang="zh-CN" sz="2799" dirty="0"/>
              <a:t>Qualcomm</a:t>
            </a:r>
          </a:p>
          <a:p>
            <a:pPr eaLnBrk="1" hangingPunct="1">
              <a:lnSpc>
                <a:spcPct val="150000"/>
              </a:lnSpc>
            </a:pPr>
            <a:endParaRPr lang="en-US" altLang="zh-CN" sz="2799" dirty="0"/>
          </a:p>
        </p:txBody>
      </p:sp>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7423" y="140835"/>
            <a:ext cx="11754304" cy="1109406"/>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marL="0" marR="0">
              <a:spcBef>
                <a:spcPts val="0"/>
              </a:spcBef>
              <a:spcAft>
                <a:spcPts val="0"/>
              </a:spcAft>
              <a:tabLst>
                <a:tab pos="6120765" algn="r"/>
              </a:tabLst>
            </a:pPr>
            <a:r>
              <a:rPr lang="en-GB" sz="2000" b="1" kern="0" dirty="0">
                <a:highlight>
                  <a:srgbClr val="FFFFFF"/>
                </a:highlight>
              </a:rPr>
              <a:t>3GPP TSG-RAN5 Meeting #105	</a:t>
            </a:r>
          </a:p>
          <a:p>
            <a:pPr marL="0" marR="0">
              <a:spcBef>
                <a:spcPts val="0"/>
              </a:spcBef>
              <a:spcAft>
                <a:spcPts val="0"/>
              </a:spcAft>
              <a:tabLst>
                <a:tab pos="6120765" algn="r"/>
              </a:tabLst>
            </a:pPr>
            <a:r>
              <a:rPr lang="en-GB" sz="2000" b="1" kern="0" dirty="0">
                <a:highlight>
                  <a:srgbClr val="FFFFFF"/>
                </a:highlight>
              </a:rPr>
              <a:t>Orlando, USA, 18th Nov 2024 – 22nd Nov 2024</a:t>
            </a:r>
            <a:endParaRPr lang="en-US" altLang="en-GB" sz="2000" b="1" kern="0" dirty="0">
              <a:highlight>
                <a:srgbClr val="FFFFFF"/>
              </a:highlight>
            </a:endParaRPr>
          </a:p>
        </p:txBody>
      </p:sp>
      <p:sp>
        <p:nvSpPr>
          <p:cNvPr id="2" name="TextBox 1">
            <a:extLst>
              <a:ext uri="{FF2B5EF4-FFF2-40B4-BE49-F238E27FC236}">
                <a16:creationId xmlns:a16="http://schemas.microsoft.com/office/drawing/2014/main" id="{CD07012D-BA0D-3DF5-81D6-99746C4F77DF}"/>
              </a:ext>
            </a:extLst>
          </p:cNvPr>
          <p:cNvSpPr txBox="1"/>
          <p:nvPr/>
        </p:nvSpPr>
        <p:spPr>
          <a:xfrm>
            <a:off x="10557164" y="140835"/>
            <a:ext cx="1269578" cy="295466"/>
          </a:xfrm>
          <a:prstGeom prst="rect">
            <a:avLst/>
          </a:prstGeom>
        </p:spPr>
        <p:txBody>
          <a:bodyPr wrap="none" lIns="0" tIns="0" rIns="0" bIns="0" rtlCol="0">
            <a:spAutoFit/>
          </a:bodyPr>
          <a:lstStyle/>
          <a:p>
            <a:pPr algn="l">
              <a:lnSpc>
                <a:spcPct val="96000"/>
              </a:lnSpc>
            </a:pPr>
            <a:r>
              <a:rPr lang="en-US" sz="2000" b="1" kern="0" dirty="0">
                <a:highlight>
                  <a:srgbClr val="FFFFFF"/>
                </a:highlight>
              </a:rPr>
              <a:t>R5-246544</a:t>
            </a:r>
            <a:endParaRPr lang="en-US" sz="2000" b="1" dirty="0">
              <a:solidFill>
                <a:schemeClr val="tx2"/>
              </a:solidFill>
              <a:highlight>
                <a:srgbClr val="FFFFFF"/>
              </a:highlight>
              <a:latin typeface="Microsoft Sans Serif"/>
              <a:cs typeface="Microsoft Sans Serif" panose="020B0604020202020204" pitchFamily="34" charset="0"/>
            </a:endParaRPr>
          </a:p>
        </p:txBody>
      </p:sp>
    </p:spTree>
    <p:custDataLst>
      <p:tags r:id="rId1"/>
    </p:custDataLst>
    <p:extLst>
      <p:ext uri="{BB962C8B-B14F-4D97-AF65-F5344CB8AC3E}">
        <p14:creationId xmlns:p14="http://schemas.microsoft.com/office/powerpoint/2010/main" val="18663007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218848" y="0"/>
            <a:ext cx="11754304" cy="736979"/>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r>
              <a:rPr lang="en-US" sz="3600" dirty="0">
                <a:latin typeface="Arial" panose="020B0604020202020204" pitchFamily="34" charset="0"/>
                <a:cs typeface="Arial" panose="020B0604020202020204" pitchFamily="34" charset="0"/>
              </a:rPr>
              <a:t>Procedural Proposals and overall W/F</a:t>
            </a:r>
          </a:p>
        </p:txBody>
      </p:sp>
      <p:sp>
        <p:nvSpPr>
          <p:cNvPr id="7" name="Content Placeholder 5">
            <a:extLst>
              <a:ext uri="{FF2B5EF4-FFF2-40B4-BE49-F238E27FC236}">
                <a16:creationId xmlns:a16="http://schemas.microsoft.com/office/drawing/2014/main" id="{79412228-6266-ACED-70F1-4209AF1189F3}"/>
              </a:ext>
            </a:extLst>
          </p:cNvPr>
          <p:cNvSpPr txBox="1">
            <a:spLocks/>
          </p:cNvSpPr>
          <p:nvPr/>
        </p:nvSpPr>
        <p:spPr>
          <a:xfrm>
            <a:off x="218849" y="1081707"/>
            <a:ext cx="11754303" cy="5339923"/>
          </a:xfrm>
        </p:spPr>
        <p:txBody>
          <a:bodyPr>
            <a:normAutofit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Font typeface="Arial" panose="020B0604020202020204" pitchFamily="34" charset="0"/>
              <a:buChar char="•"/>
            </a:pPr>
            <a:r>
              <a:rPr lang="en-US" dirty="0">
                <a:latin typeface="Arial" panose="020B0604020202020204" pitchFamily="34" charset="0"/>
                <a:cs typeface="Times New Roman" panose="02020603050405020304" pitchFamily="18" charset="0"/>
              </a:rPr>
              <a:t>The Qualcomm script for converting TS 38.508-2 into a machine-readable format, along with TS 38.508-2 itself, is now stable enough to conclude this initiative.</a:t>
            </a:r>
          </a:p>
          <a:p>
            <a:endParaRPr lang="en-US" dirty="0">
              <a:latin typeface="Arial" panose="020B0604020202020204" pitchFamily="34" charset="0"/>
              <a:cs typeface="Times New Roman" panose="02020603050405020304" pitchFamily="18" charset="0"/>
            </a:endParaRPr>
          </a:p>
          <a:p>
            <a:pPr marL="457200" indent="-457200">
              <a:buFont typeface="Arial" panose="020B0604020202020204" pitchFamily="34" charset="0"/>
              <a:buChar char="•"/>
            </a:pPr>
            <a:r>
              <a:rPr lang="en-US" dirty="0">
                <a:latin typeface="Arial" panose="020B0604020202020204" pitchFamily="34" charset="0"/>
                <a:cs typeface="Times New Roman" panose="02020603050405020304" pitchFamily="18" charset="0"/>
              </a:rPr>
              <a:t>Following the outcome of R5-244187 at RAN5#104 and discussions with ETSI, a consensus was reached to store the machine-readable version of this specification in the 3GPP Forge repository: 3GPP Forge Repository - </a:t>
            </a:r>
            <a:r>
              <a:rPr lang="en-GB" dirty="0">
                <a:latin typeface="Arial" panose="020B060402020202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https://forge.3gpp.org/rep/ran5/38508-2</a:t>
            </a:r>
            <a:endParaRPr lang="en-US" dirty="0">
              <a:latin typeface="Arial" panose="020B0604020202020204" pitchFamily="34" charset="0"/>
              <a:cs typeface="Times New Roman" panose="02020603050405020304" pitchFamily="18" charset="0"/>
            </a:endParaRPr>
          </a:p>
          <a:p>
            <a:pPr marL="457200" indent="-457200" algn="l">
              <a:buFont typeface="Arial" panose="020B0604020202020204" pitchFamily="34" charset="0"/>
              <a:buChar char="•"/>
            </a:pPr>
            <a:endParaRPr lang="en-US" dirty="0">
              <a:latin typeface="Arial" panose="020B0604020202020204" pitchFamily="34" charset="0"/>
              <a:cs typeface="Times New Roman" panose="02020603050405020304" pitchFamily="18" charset="0"/>
            </a:endParaRPr>
          </a:p>
          <a:p>
            <a:pPr marL="914400" lvl="1" indent="-457200">
              <a:buFont typeface="Arial" panose="020B0604020202020204" pitchFamily="34" charset="0"/>
              <a:buChar char="•"/>
            </a:pPr>
            <a:r>
              <a:rPr lang="en-US" dirty="0">
                <a:latin typeface="Arial" panose="020B0604020202020204" pitchFamily="34" charset="0"/>
                <a:cs typeface="Times New Roman" panose="02020603050405020304" pitchFamily="18" charset="0"/>
              </a:rPr>
              <a:t>R5-246541, introduced at this meeting (RAN5#105), addresses the above and seeks RAN5 endorsement.</a:t>
            </a:r>
          </a:p>
          <a:p>
            <a:pPr lvl="1"/>
            <a:endParaRPr lang="en-US" dirty="0">
              <a:latin typeface="Arial" panose="020B0604020202020204" pitchFamily="34" charset="0"/>
              <a:cs typeface="Times New Roman" panose="02020603050405020304" pitchFamily="18" charset="0"/>
            </a:endParaRPr>
          </a:p>
          <a:p>
            <a:pPr marL="285750" indent="-285750" algn="l">
              <a:buFont typeface="Arial" panose="020B0604020202020204" pitchFamily="34" charset="0"/>
              <a:buChar char="•"/>
            </a:pPr>
            <a:r>
              <a:rPr lang="en-US" dirty="0">
                <a:latin typeface="Arial" panose="020B0604020202020204" pitchFamily="34" charset="0"/>
                <a:cs typeface="Times New Roman" panose="02020603050405020304" pitchFamily="18" charset="0"/>
              </a:rPr>
              <a:t>The logistics of further handling the specification conversion are ongoing between Qualcomm and ETSI. </a:t>
            </a:r>
          </a:p>
          <a:p>
            <a:pPr marL="742950" lvl="1" indent="-285750">
              <a:buFont typeface="Arial" panose="020B0604020202020204" pitchFamily="34" charset="0"/>
              <a:buChar char="•"/>
            </a:pPr>
            <a:r>
              <a:rPr lang="en-US" dirty="0">
                <a:latin typeface="Arial" panose="020B0604020202020204" pitchFamily="34" charset="0"/>
                <a:cs typeface="Times New Roman" panose="02020603050405020304" pitchFamily="18" charset="0"/>
              </a:rPr>
              <a:t>Qualcomm will continue to generate and support the machine-readable format until the scripts are stable.</a:t>
            </a:r>
          </a:p>
          <a:p>
            <a:pPr marL="742950" lvl="1" indent="-285750">
              <a:buFont typeface="Arial" panose="020B0604020202020204" pitchFamily="34" charset="0"/>
              <a:buChar char="•"/>
            </a:pPr>
            <a:r>
              <a:rPr lang="en-US" dirty="0">
                <a:latin typeface="Arial" panose="020B0604020202020204" pitchFamily="34" charset="0"/>
                <a:cs typeface="Times New Roman" panose="02020603050405020304" pitchFamily="18" charset="0"/>
              </a:rPr>
              <a:t>Explore option to share the scripts in the Forge in the future, pending further review.</a:t>
            </a:r>
          </a:p>
          <a:p>
            <a:pPr marL="457200" indent="-457200" algn="l">
              <a:buFont typeface="Arial" panose="020B0604020202020204" pitchFamily="34" charset="0"/>
              <a:buChar char="•"/>
            </a:pPr>
            <a:endParaRPr lang="en-US" dirty="0">
              <a:latin typeface="Arial" panose="020B0604020202020204" pitchFamily="34" charset="0"/>
              <a:cs typeface="Times New Roman" panose="02020603050405020304" pitchFamily="18" charset="0"/>
            </a:endParaRPr>
          </a:p>
          <a:p>
            <a:pPr marL="457200" indent="-457200" algn="l">
              <a:buFont typeface="Arial" panose="020B0604020202020204" pitchFamily="34" charset="0"/>
              <a:buChar char="•"/>
            </a:pPr>
            <a:r>
              <a:rPr lang="en-US" dirty="0">
                <a:latin typeface="Arial" panose="020B0604020202020204" pitchFamily="34" charset="0"/>
                <a:cs typeface="Times New Roman" panose="02020603050405020304" pitchFamily="18" charset="0"/>
              </a:rPr>
              <a:t>With the new workflow, </a:t>
            </a:r>
            <a:r>
              <a:rPr lang="en-US" dirty="0">
                <a:highlight>
                  <a:srgbClr val="00FF00"/>
                </a:highlight>
                <a:latin typeface="Arial" panose="020B0604020202020204" pitchFamily="34" charset="0"/>
                <a:cs typeface="Times New Roman" panose="02020603050405020304" pitchFamily="18" charset="0"/>
              </a:rPr>
              <a:t>the initiative to convert the RAN5 PICS Specification is now complete</a:t>
            </a:r>
            <a:r>
              <a:rPr lang="en-US" dirty="0">
                <a:latin typeface="Arial" panose="020B0604020202020204" pitchFamily="34" charset="0"/>
                <a:cs typeface="Times New Roman" panose="02020603050405020304" pitchFamily="18" charset="0"/>
              </a:rPr>
              <a:t>. We request to keep the RAN5 agenda item and Applicability exploder open for another meeting or two.</a:t>
            </a:r>
          </a:p>
          <a:p>
            <a:pPr algn="l"/>
            <a:endParaRPr lang="en-US" dirty="0">
              <a:latin typeface="Arial" panose="020B0604020202020204" pitchFamily="34" charset="0"/>
              <a:cs typeface="Times New Roman" panose="02020603050405020304" pitchFamily="18" charset="0"/>
            </a:endParaRPr>
          </a:p>
          <a:p>
            <a:pPr marL="457200" indent="-457200" algn="l">
              <a:buFont typeface="Arial" panose="020B0604020202020204" pitchFamily="34" charset="0"/>
              <a:buChar char="•"/>
            </a:pPr>
            <a:r>
              <a:rPr lang="en-US" dirty="0">
                <a:latin typeface="Arial" panose="020B0604020202020204" pitchFamily="34" charset="0"/>
                <a:cs typeface="Times New Roman" panose="02020603050405020304" pitchFamily="18" charset="0"/>
              </a:rPr>
              <a:t>Further work to implement Machine Readable Applicability Specifications will be driven by industry interest and volunteers. The implementation of Applicability Specifications will follow the TS 38.508-2 Machine Readable process.</a:t>
            </a:r>
          </a:p>
          <a:p>
            <a:pPr marL="285750" indent="-285750">
              <a:buFont typeface="Arial" panose="020B0604020202020204" pitchFamily="34" charset="0"/>
              <a:buChar char="•"/>
            </a:pPr>
            <a:endParaRPr lang="en-US" dirty="0">
              <a:latin typeface="Arial" panose="020B0604020202020204" pitchFamily="34" charset="0"/>
              <a:cs typeface="Times New Roman" panose="02020603050405020304" pitchFamily="18" charset="0"/>
            </a:endParaRPr>
          </a:p>
          <a:p>
            <a:pPr marL="285750" indent="-285750">
              <a:buFont typeface="Arial" panose="020B0604020202020204" pitchFamily="34" charset="0"/>
              <a:buChar char="•"/>
            </a:pPr>
            <a:endParaRPr lang="en-US" dirty="0">
              <a:latin typeface="Arial" panose="020B0604020202020204" pitchFamily="34" charset="0"/>
              <a:cs typeface="Times New Roman" panose="02020603050405020304" pitchFamily="18" charset="0"/>
            </a:endParaRPr>
          </a:p>
          <a:p>
            <a:endParaRPr lang="en-US" sz="2800" dirty="0">
              <a:latin typeface="Times New Roman" panose="02020603050405020304" pitchFamily="18" charset="0"/>
            </a:endParaRPr>
          </a:p>
          <a:p>
            <a:endParaRPr lang="en-US" sz="2800" dirty="0"/>
          </a:p>
          <a:p>
            <a:pPr marL="457200" indent="-457200">
              <a:buFont typeface="Arial" panose="020B0604020202020204" pitchFamily="34" charset="0"/>
              <a:buChar char="•"/>
            </a:pPr>
            <a:endParaRPr lang="en-US" sz="3200" dirty="0"/>
          </a:p>
        </p:txBody>
      </p:sp>
    </p:spTree>
    <p:custDataLst>
      <p:tags r:id="rId1"/>
    </p:custDataLst>
    <p:extLst>
      <p:ext uri="{BB962C8B-B14F-4D97-AF65-F5344CB8AC3E}">
        <p14:creationId xmlns:p14="http://schemas.microsoft.com/office/powerpoint/2010/main" val="40379286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0" y="-139720"/>
            <a:ext cx="11754304" cy="1109406"/>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US" altLang="zh-CN" sz="3600" b="1" dirty="0"/>
              <a:t>References:-</a:t>
            </a:r>
            <a:endParaRPr lang="en-US" altLang="en-GB" sz="3600" b="1" dirty="0"/>
          </a:p>
        </p:txBody>
      </p:sp>
      <p:sp>
        <p:nvSpPr>
          <p:cNvPr id="7" name="Content Placeholder 5">
            <a:extLst>
              <a:ext uri="{FF2B5EF4-FFF2-40B4-BE49-F238E27FC236}">
                <a16:creationId xmlns:a16="http://schemas.microsoft.com/office/drawing/2014/main" id="{79412228-6266-ACED-70F1-4209AF1189F3}"/>
              </a:ext>
            </a:extLst>
          </p:cNvPr>
          <p:cNvSpPr txBox="1">
            <a:spLocks/>
          </p:cNvSpPr>
          <p:nvPr/>
        </p:nvSpPr>
        <p:spPr>
          <a:xfrm>
            <a:off x="351014" y="867201"/>
            <a:ext cx="11403290" cy="5635282"/>
          </a:xfrm>
        </p:spPr>
        <p:txBody>
          <a:bodyPr>
            <a:normAutofit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buFont typeface="Arial" panose="020B0604020202020204" pitchFamily="34" charset="0"/>
              <a:buChar char="•"/>
            </a:pPr>
            <a:r>
              <a:rPr lang="en-US" sz="2200" dirty="0"/>
              <a:t>RAN5#99</a:t>
            </a:r>
          </a:p>
          <a:p>
            <a:pPr lvl="2" indent="-457200">
              <a:buFont typeface="Arial" panose="020B0604020202020204" pitchFamily="34" charset="0"/>
              <a:buChar char="•"/>
            </a:pPr>
            <a:r>
              <a:rPr lang="en-US" sz="2200" dirty="0"/>
              <a:t>R5-233200 SW Implementation of RAN5 Applicability</a:t>
            </a:r>
          </a:p>
          <a:p>
            <a:pPr lvl="1" indent="-457200">
              <a:buFont typeface="Arial" panose="020B0604020202020204" pitchFamily="34" charset="0"/>
              <a:buChar char="•"/>
            </a:pPr>
            <a:r>
              <a:rPr lang="en-US" sz="2200" dirty="0"/>
              <a:t>RAN5#100 </a:t>
            </a:r>
          </a:p>
          <a:p>
            <a:pPr marL="914400" lvl="1" indent="-457200">
              <a:buFont typeface="Arial" panose="020B0604020202020204" pitchFamily="34" charset="0"/>
              <a:buChar char="•"/>
            </a:pPr>
            <a:r>
              <a:rPr lang="en-US" sz="2200" dirty="0"/>
              <a:t>R5-234320 Progress on Proposal-1 : SW Implementation of NR Applicability Specs</a:t>
            </a:r>
          </a:p>
          <a:p>
            <a:pPr marL="457200" indent="-457200">
              <a:buFont typeface="Arial" panose="020B0604020202020204" pitchFamily="34" charset="0"/>
              <a:buChar char="•"/>
            </a:pPr>
            <a:r>
              <a:rPr lang="en-US" sz="2200" dirty="0"/>
              <a:t>RAN5#101</a:t>
            </a:r>
          </a:p>
          <a:p>
            <a:pPr marL="914400" lvl="1" indent="-457200">
              <a:buFont typeface="Arial" panose="020B0604020202020204" pitchFamily="34" charset="0"/>
              <a:buChar char="•"/>
            </a:pPr>
            <a:r>
              <a:rPr lang="en-US" sz="2200" dirty="0"/>
              <a:t>R5-237464 - Discussion – Software Implementation of NR Applicability Specifications -SIG -  Conclusions and Next Steps</a:t>
            </a:r>
          </a:p>
          <a:p>
            <a:pPr marL="914400" lvl="1" indent="-457200">
              <a:buFont typeface="Arial" panose="020B0604020202020204" pitchFamily="34" charset="0"/>
              <a:buChar char="•"/>
            </a:pPr>
            <a:r>
              <a:rPr lang="en-US" sz="2200" dirty="0"/>
              <a:t>R5-237465 - Discussion – Software Implementation of NR Applicability Specifications - RF Updates, Conclusions and Next Steps</a:t>
            </a:r>
          </a:p>
          <a:p>
            <a:pPr marL="457200" indent="-457200">
              <a:buFont typeface="Arial" panose="020B0604020202020204" pitchFamily="34" charset="0"/>
              <a:buChar char="•"/>
            </a:pPr>
            <a:r>
              <a:rPr lang="en-US" sz="2200" dirty="0"/>
              <a:t>RAN5#102</a:t>
            </a:r>
          </a:p>
          <a:p>
            <a:pPr marL="914400" lvl="1" indent="-457200">
              <a:buFont typeface="Arial" panose="020B0604020202020204" pitchFamily="34" charset="0"/>
              <a:buChar char="•"/>
            </a:pPr>
            <a:r>
              <a:rPr lang="en-US" sz="2200" kern="0" dirty="0"/>
              <a:t>R5-240664 - </a:t>
            </a:r>
            <a:r>
              <a:rPr lang="en-US" altLang="zh-CN" sz="2200" dirty="0">
                <a:latin typeface="+mn-lt"/>
              </a:rPr>
              <a:t>Way Forward on SW Implementation on Machine Readable PICS and Applicability</a:t>
            </a:r>
            <a:endParaRPr lang="en-US" altLang="zh-CN" sz="2200" dirty="0"/>
          </a:p>
          <a:p>
            <a:pPr marL="457200" indent="-457200">
              <a:buFont typeface="Arial" panose="020B0604020202020204" pitchFamily="34" charset="0"/>
              <a:buChar char="•"/>
            </a:pPr>
            <a:r>
              <a:rPr lang="en-US" sz="2200" kern="0" dirty="0"/>
              <a:t>RAN5#103</a:t>
            </a:r>
          </a:p>
          <a:p>
            <a:pPr marL="914400" lvl="1" indent="-457200">
              <a:buFont typeface="Arial" panose="020B0604020202020204" pitchFamily="34" charset="0"/>
              <a:buChar char="•"/>
            </a:pPr>
            <a:r>
              <a:rPr lang="en-US" sz="2200" kern="0" dirty="0"/>
              <a:t>R5-242560 - </a:t>
            </a:r>
            <a:r>
              <a:rPr lang="en-US" altLang="zh-CN" sz="2200" dirty="0">
                <a:latin typeface="+mn-lt"/>
              </a:rPr>
              <a:t>Way Forward on SW Implementation on Machine Readable PICS and Applicability</a:t>
            </a:r>
          </a:p>
          <a:p>
            <a:pPr marL="457200" indent="-457200">
              <a:buFont typeface="Arial" panose="020B0604020202020204" pitchFamily="34" charset="0"/>
              <a:buChar char="•"/>
            </a:pPr>
            <a:r>
              <a:rPr lang="en-US" altLang="zh-CN" sz="2200" dirty="0"/>
              <a:t>RAN5#104</a:t>
            </a:r>
          </a:p>
          <a:p>
            <a:pPr marL="914400" lvl="1" indent="-457200">
              <a:buFont typeface="Arial" panose="020B0604020202020204" pitchFamily="34" charset="0"/>
              <a:buChar char="•"/>
            </a:pPr>
            <a:r>
              <a:rPr lang="en-US" sz="2200" kern="0" dirty="0"/>
              <a:t>R5-244187 – </a:t>
            </a:r>
            <a:r>
              <a:rPr lang="en-US" altLang="zh-CN" sz="2200" dirty="0">
                <a:latin typeface="+mn-lt"/>
              </a:rPr>
              <a:t>Updates on SW Implementation on Machine Readable PICS and Applicability</a:t>
            </a:r>
          </a:p>
          <a:p>
            <a:pPr marL="914400" lvl="1" indent="-457200">
              <a:buFont typeface="Arial" panose="020B0604020202020204" pitchFamily="34" charset="0"/>
              <a:buChar char="•"/>
            </a:pPr>
            <a:endParaRPr lang="en-US" sz="2400" dirty="0"/>
          </a:p>
          <a:p>
            <a:pPr marL="914400" lvl="1" indent="-457200">
              <a:buFont typeface="Arial" panose="020B0604020202020204" pitchFamily="34" charset="0"/>
              <a:buChar char="•"/>
            </a:pPr>
            <a:endParaRPr lang="en-US" sz="2400" dirty="0"/>
          </a:p>
        </p:txBody>
      </p:sp>
    </p:spTree>
    <p:custDataLst>
      <p:tags r:id="rId1"/>
    </p:custDataLst>
    <p:extLst>
      <p:ext uri="{BB962C8B-B14F-4D97-AF65-F5344CB8AC3E}">
        <p14:creationId xmlns:p14="http://schemas.microsoft.com/office/powerpoint/2010/main" val="1883567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8CA8F13-AB4A-9CB8-6AF1-DB3B76250B41}"/>
              </a:ext>
            </a:extLst>
          </p:cNvPr>
          <p:cNvSpPr>
            <a:spLocks noGrp="1"/>
          </p:cNvSpPr>
          <p:nvPr>
            <p:ph type="title"/>
          </p:nvPr>
        </p:nvSpPr>
        <p:spPr>
          <a:xfrm>
            <a:off x="495300" y="125645"/>
            <a:ext cx="11187112" cy="878959"/>
          </a:xfrm>
        </p:spPr>
        <p:txBody>
          <a:bodyPr/>
          <a:lstStyle/>
          <a:p>
            <a:r>
              <a:rPr lang="en-US" dirty="0"/>
              <a:t>Tool Generated Machine Readable PICS File (Now Released in RAN5)</a:t>
            </a:r>
          </a:p>
        </p:txBody>
      </p:sp>
      <p:pic>
        <p:nvPicPr>
          <p:cNvPr id="9" name="Content Placeholder 8">
            <a:extLst>
              <a:ext uri="{FF2B5EF4-FFF2-40B4-BE49-F238E27FC236}">
                <a16:creationId xmlns:a16="http://schemas.microsoft.com/office/drawing/2014/main" id="{BBE2EA2F-B395-6A0B-B9CC-CD8D6D584610}"/>
              </a:ext>
            </a:extLst>
          </p:cNvPr>
          <p:cNvPicPr>
            <a:picLocks noGrp="1" noChangeAspect="1"/>
          </p:cNvPicPr>
          <p:nvPr>
            <p:ph sz="quarter" idx="14"/>
          </p:nvPr>
        </p:nvPicPr>
        <p:blipFill rotWithShape="1">
          <a:blip r:embed="rId2"/>
          <a:srcRect b="31560"/>
          <a:stretch/>
        </p:blipFill>
        <p:spPr>
          <a:xfrm>
            <a:off x="636197" y="1887564"/>
            <a:ext cx="9116856" cy="4352896"/>
          </a:xfrm>
        </p:spPr>
      </p:pic>
      <p:sp>
        <p:nvSpPr>
          <p:cNvPr id="6" name="Subtitle 5">
            <a:extLst>
              <a:ext uri="{FF2B5EF4-FFF2-40B4-BE49-F238E27FC236}">
                <a16:creationId xmlns:a16="http://schemas.microsoft.com/office/drawing/2014/main" id="{A459DBCE-4295-5366-3BCC-6DD3F6BE49AB}"/>
              </a:ext>
            </a:extLst>
          </p:cNvPr>
          <p:cNvSpPr>
            <a:spLocks noGrp="1"/>
          </p:cNvSpPr>
          <p:nvPr>
            <p:ph type="subTitle" idx="1"/>
          </p:nvPr>
        </p:nvSpPr>
        <p:spPr/>
        <p:txBody>
          <a:bodyPr/>
          <a:lstStyle/>
          <a:p>
            <a:r>
              <a:rPr lang="en-US" dirty="0"/>
              <a:t>Shared with Applicability Reflector</a:t>
            </a:r>
          </a:p>
        </p:txBody>
      </p:sp>
      <p:sp>
        <p:nvSpPr>
          <p:cNvPr id="4" name="Footer Placeholder 3">
            <a:extLst>
              <a:ext uri="{FF2B5EF4-FFF2-40B4-BE49-F238E27FC236}">
                <a16:creationId xmlns:a16="http://schemas.microsoft.com/office/drawing/2014/main" id="{1FC9DCCE-3B3E-3A71-3911-358158E003B9}"/>
              </a:ext>
            </a:extLst>
          </p:cNvPr>
          <p:cNvSpPr>
            <a:spLocks noGrp="1"/>
          </p:cNvSpPr>
          <p:nvPr>
            <p:ph type="ftr" sz="quarter" idx="3"/>
          </p:nvPr>
        </p:nvSpPr>
        <p:spPr/>
        <p:txBody>
          <a:bodyPr/>
          <a:lstStyle/>
          <a:p>
            <a:pPr>
              <a:defRPr/>
            </a:pPr>
            <a:endParaRPr lang="en-US" altLang="zh-CN"/>
          </a:p>
        </p:txBody>
      </p:sp>
      <p:sp>
        <p:nvSpPr>
          <p:cNvPr id="10" name="TextBox 9">
            <a:extLst>
              <a:ext uri="{FF2B5EF4-FFF2-40B4-BE49-F238E27FC236}">
                <a16:creationId xmlns:a16="http://schemas.microsoft.com/office/drawing/2014/main" id="{07F9C644-7387-ED61-A31F-C9D157976D6E}"/>
              </a:ext>
            </a:extLst>
          </p:cNvPr>
          <p:cNvSpPr txBox="1"/>
          <p:nvPr/>
        </p:nvSpPr>
        <p:spPr>
          <a:xfrm>
            <a:off x="636197" y="1414870"/>
            <a:ext cx="11187113" cy="472694"/>
          </a:xfrm>
          <a:prstGeom prst="rect">
            <a:avLst/>
          </a:prstGeom>
        </p:spPr>
        <p:txBody>
          <a:bodyPr wrap="square" lIns="0" tIns="0" rIns="0" bIns="0" rtlCol="0">
            <a:spAutoFit/>
          </a:bodyPr>
          <a:lstStyle/>
          <a:p>
            <a:pPr marL="285750" indent="-285750" algn="l">
              <a:lnSpc>
                <a:spcPct val="96000"/>
              </a:lnSpc>
              <a:buFont typeface="Arial" panose="020B0604020202020204" pitchFamily="34" charset="0"/>
              <a:buChar char="•"/>
            </a:pPr>
            <a:r>
              <a:rPr lang="en-US" sz="1600" dirty="0">
                <a:solidFill>
                  <a:schemeClr val="tx2"/>
                </a:solidFill>
                <a:latin typeface="Microsoft Sans Serif"/>
                <a:cs typeface="Microsoft Sans Serif" panose="020B0604020202020204" pitchFamily="34" charset="0"/>
              </a:rPr>
              <a:t>Tool generated Column B for easier condition evaluation for both Tool and Human user</a:t>
            </a:r>
          </a:p>
          <a:p>
            <a:pPr marL="285750" indent="-285750" algn="l">
              <a:lnSpc>
                <a:spcPct val="96000"/>
              </a:lnSpc>
              <a:buFont typeface="Arial" panose="020B0604020202020204" pitchFamily="34" charset="0"/>
              <a:buChar char="•"/>
            </a:pPr>
            <a:r>
              <a:rPr lang="en-US" sz="1600" dirty="0">
                <a:solidFill>
                  <a:schemeClr val="tx2"/>
                </a:solidFill>
                <a:latin typeface="Microsoft Sans Serif"/>
                <a:cs typeface="Microsoft Sans Serif" panose="020B0604020202020204" pitchFamily="34" charset="0"/>
              </a:rPr>
              <a:t>Column C and onward columns exactly follow the 38.508-2 format</a:t>
            </a:r>
          </a:p>
        </p:txBody>
      </p:sp>
    </p:spTree>
    <p:extLst>
      <p:ext uri="{BB962C8B-B14F-4D97-AF65-F5344CB8AC3E}">
        <p14:creationId xmlns:p14="http://schemas.microsoft.com/office/powerpoint/2010/main" val="820703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16x9" id="{4404348F-4D77-4D05-AA2E-5473CB5E7535}" vid="{5D270BC1-EB11-4337-BB81-7F68E05303D7}"/>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AEE57D7093CB8409B4B072DD014418B" ma:contentTypeVersion="6" ma:contentTypeDescription="Create a new document." ma:contentTypeScope="" ma:versionID="089d14ebd5cd6c2161518ff2b99a1570">
  <xsd:schema xmlns:xsd="http://www.w3.org/2001/XMLSchema" xmlns:xs="http://www.w3.org/2001/XMLSchema" xmlns:p="http://schemas.microsoft.com/office/2006/metadata/properties" xmlns:ns2="1b03d392-8f8e-4a2e-9e07-b95b93563e60" targetNamespace="http://schemas.microsoft.com/office/2006/metadata/properties" ma:root="true" ma:fieldsID="41cd721d449b9266b6b0cade14eebb04" ns2:_="">
    <xsd:import namespace="1b03d392-8f8e-4a2e-9e07-b95b93563e60"/>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b03d392-8f8e-4a2e-9e07-b95b93563e6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SearchProperties" ma:index="13"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45230DE-62DB-43E1-8074-0E224BDBB3A0}">
  <ds:schemaRefs>
    <ds:schemaRef ds:uri="http://purl.org/dc/terms/"/>
    <ds:schemaRef ds:uri="http://purl.org/dc/dcmitype/"/>
    <ds:schemaRef ds:uri="1b03d392-8f8e-4a2e-9e07-b95b93563e60"/>
    <ds:schemaRef ds:uri="http://schemas.microsoft.com/office/2006/metadata/properties"/>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9C9DDD9B-7B51-4060-9BB8-22D3FE05A75B}">
  <ds:schemaRefs>
    <ds:schemaRef ds:uri="http://schemas.microsoft.com/sharepoint/v3/contenttype/forms"/>
  </ds:schemaRefs>
</ds:datastoreItem>
</file>

<file path=customXml/itemProps3.xml><?xml version="1.0" encoding="utf-8"?>
<ds:datastoreItem xmlns:ds="http://schemas.openxmlformats.org/officeDocument/2006/customXml" ds:itemID="{1BA369B8-BEA7-4B9D-B1AB-D0BA4126E59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b03d392-8f8e-4a2e-9e07-b95b93563e6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emplate>Introduction to the Patenting Process</Template>
  <TotalTime>49543</TotalTime>
  <Words>389</Words>
  <Application>Microsoft Office PowerPoint</Application>
  <PresentationFormat>Widescreen</PresentationFormat>
  <Paragraphs>44</Paragraphs>
  <Slides>4</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vt:lpstr>
      <vt:lpstr>Century Gothic</vt:lpstr>
      <vt:lpstr>Microsoft Sans Serif</vt:lpstr>
      <vt:lpstr>Times New Roman</vt:lpstr>
      <vt:lpstr>Qualcomm Executive External</vt:lpstr>
      <vt:lpstr>Updates on SW Implementation on Machine Readable PICS and Applicability​</vt:lpstr>
      <vt:lpstr>PowerPoint Presentation</vt:lpstr>
      <vt:lpstr>PowerPoint Presentation</vt:lpstr>
      <vt:lpstr>Tool Generated Machine Readable PICS File (Now Released in RAN5)</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the Patenting Process</dc:title>
  <dc:creator>Pamela Soggu</dc:creator>
  <cp:lastModifiedBy>Yogesh Tugnawat</cp:lastModifiedBy>
  <cp:revision>83</cp:revision>
  <dcterms:created xsi:type="dcterms:W3CDTF">2020-07-14T20:23:13Z</dcterms:created>
  <dcterms:modified xsi:type="dcterms:W3CDTF">2024-11-07T23:18:10Z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0x010100BAEE57D7093CB8409B4B072DD014418B</vt:lpwstr>
  </property>
  <property fmtid="{D5CDD505-2E9C-101B-9397-08002B2CF9AE}" pid="6" name="_NewReviewCycle">
    <vt:lpwstr/>
  </property>
</Properties>
</file>