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72" r:id="rId4"/>
    <p:sldId id="263" r:id="rId5"/>
    <p:sldId id="278" r:id="rId6"/>
    <p:sldId id="26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3EB8C-F576-B8DA-981C-949A10B7E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BC0B9C-DB7E-CF1E-D3AC-F68CC9B31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4C5E11-F712-87AE-3FCF-DDF828A5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3DB3B1-1682-AB0F-E5A2-43A202FF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5E8A16-EC9E-0D78-3861-CF02907D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53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FCA37-7872-42FF-0C0C-4995567F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303EDF-68CB-7C84-06AA-0E650D9B4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40F2DF-C139-12B9-EEA7-458B78C7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39697F-09C4-98B1-8BC2-BC4611F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3F83F5-FF74-D8A8-FF6B-6ECA57D9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81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A286C42-0D70-9542-E353-2A2BC5217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298371-88F7-CDA1-F5B2-557F14514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5D7200-B6A7-BDD4-D548-38158B54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ABD4C3-D94C-0BE0-A304-6879490D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8DEB0-FADD-33DE-B05A-BA737BAF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8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630078-D3B6-DB15-0928-C6CC199F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7D07C-B6FB-49CD-8BA4-C9C5AB0F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ED9AC5-A3A7-0664-2532-D46E8BEA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DFB2D8-D72B-802B-75E7-A0B69817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762F9A-91C3-1C5C-13BC-7767025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16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9FD56A-2526-9491-0F41-A32C898E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6A62D6-F2F2-BF91-02EF-0939E05E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1BE895-8017-E07E-9F26-D2799D8D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6C5274-4B3E-85B1-51DD-A20D2F88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B5E8A7-4631-09EA-B1D4-084A387D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86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BB2B6-5CEE-A708-8436-5F0DB798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2807B6-22C6-5F63-8921-6D945D226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2465D6-7725-D171-9AB1-DA9A455F3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4FFE66-7D52-2DCB-E9F4-1D34F49E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9AAC35-442F-0C64-8464-DECBA69E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8C242A-C677-2D96-15C2-98AA3AA5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58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C8689-E806-720D-E27A-6B076347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DE82EA-4108-35F2-83C5-7C919F350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5D243F-B678-C76C-823F-1D0D4538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C6F4455-C88C-B198-D10C-7DE4CCB55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6866E3-017E-9F0A-2729-D5C4ADB0F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BCBAEF9-F2B0-98FE-306F-CF400677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DD335E7-FE98-7438-5F26-D823F044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80FCED-5884-F84C-9DF0-C4941946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E5618A-460C-469A-6C1B-229167F6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7543B8-5FBC-3E0E-BF9B-93954339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3F22A5-F3E3-3C99-930C-0D4CE324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FACDB84-01E1-4BBB-D1E4-F70F667A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2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22E8A7-C80F-811C-DBA3-EE7FCCD6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8AF63A-93B3-2446-B00A-4A576BBA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328798-DAA9-4BFC-34C6-86B58D9E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6AB2E-0996-DA91-440F-348A12CD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8F94E2-BE92-DDEC-E798-3F551AC2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F4D99B-D1AD-6DE9-B8BF-83615ACB9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1650EB-2CAA-F929-7794-95BAE00B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C2066F-D948-2099-3A4E-49CA8F17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C701BE-9989-2293-2DF6-04220A36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2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32CE1A-587F-E376-C409-4692AB47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31C9C7-B70F-A0F8-4C90-0A4694F4F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64D007-04F1-4425-F237-D19814F3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EE0B37-084A-C682-530F-D8C904E4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7FDA2D-984F-4068-C6E9-961751E0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309FF6-C84A-D608-B333-0E51B453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1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A18860-BFD1-2F6A-7B8A-8BD182C9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8050B6-73B7-B7C2-25A1-335BC23E4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28A1C4-9DE2-3A11-2607-D54134B7F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721B-E9D0-4A8D-BFE7-BAA92457D8EF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A57E05-DDEC-DABB-6974-21AD583A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7257A3-AC14-7E9E-22E2-7F5456E90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31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2C9165-EEFB-61FD-A5E1-FEED78316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[Offline][101] </a:t>
            </a:r>
            <a:r>
              <a:rPr lang="en-GB" dirty="0"/>
              <a:t>To prepare detailed wordings for Re-TX loop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6136421-727F-D19E-F665-0FBE18EE9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sz="4400" dirty="0" smtClean="0"/>
              <a:t>LG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67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FDA1B-24DB-3406-1413-BBD81771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[AT127bis][101][</a:t>
            </a:r>
            <a:r>
              <a:rPr lang="en-US" altLang="zh-CN" dirty="0"/>
              <a:t>V2X/SL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B1AE55-B476-1F64-33C6-05A21FC5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Scope: </a:t>
            </a:r>
            <a:r>
              <a:rPr lang="en-GB" dirty="0"/>
              <a:t>To prepare detailed wordings for Re-TX loop</a:t>
            </a:r>
            <a:r>
              <a:rPr lang="en-US" altLang="zh-CN" dirty="0" smtClean="0"/>
              <a:t> </a:t>
            </a:r>
            <a:r>
              <a:rPr lang="en-US" altLang="zh-CN" dirty="0"/>
              <a:t>.   </a:t>
            </a:r>
          </a:p>
          <a:p>
            <a:r>
              <a:rPr lang="en-US" altLang="zh-CN" dirty="0"/>
              <a:t>Intended outcome: </a:t>
            </a:r>
            <a:r>
              <a:rPr lang="en-GB" dirty="0"/>
              <a:t>MAC CR in R2-2409351 to be agreed in principle. LG will inform the offline discussion schedule later.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Deadline: </a:t>
            </a:r>
            <a:r>
              <a:rPr lang="en-GB" dirty="0"/>
              <a:t>Comeback in Thursday CB </a:t>
            </a:r>
            <a:r>
              <a:rPr lang="en-GB" dirty="0" smtClean="0"/>
              <a:t>session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2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135395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RAN2 agreed to use Re-</a:t>
            </a:r>
            <a:r>
              <a:rPr lang="en-US" altLang="zh-CN" sz="3200" dirty="0" err="1" smtClean="0"/>
              <a:t>Tx</a:t>
            </a:r>
            <a:r>
              <a:rPr lang="en-US" altLang="zh-CN" sz="3200" dirty="0" smtClean="0"/>
              <a:t> loop for </a:t>
            </a:r>
            <a:r>
              <a:rPr lang="en-US" altLang="zh-CN" sz="3200" dirty="0" err="1" smtClean="0"/>
              <a:t>MCSt</a:t>
            </a:r>
            <a:r>
              <a:rPr lang="en-US" altLang="zh-CN" sz="3200" dirty="0" smtClean="0"/>
              <a:t> in Monday session.  </a:t>
            </a:r>
          </a:p>
          <a:p>
            <a:r>
              <a:rPr lang="en-US" altLang="zh-CN" sz="3200" dirty="0" smtClean="0"/>
              <a:t>RAN2 agreements are as follows: </a:t>
            </a: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Re-TX loop will be considered.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We need more accurate conditions when Re-TX loop will be used.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Detailed wordings can be discussed offline until Thursday CB session.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80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Discussion on the TP(1/2)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100" dirty="0" smtClean="0"/>
              <a:t>Agreed </a:t>
            </a:r>
            <a:r>
              <a:rPr lang="en-US" altLang="ko-KR" sz="3100" dirty="0" smtClean="0"/>
              <a:t>TP</a:t>
            </a:r>
            <a:r>
              <a:rPr lang="en-US" altLang="zh-CN" sz="3100" dirty="0" smtClean="0"/>
              <a:t> for initial </a:t>
            </a:r>
            <a:r>
              <a:rPr lang="en-US" altLang="zh-CN" sz="3100" dirty="0" err="1" smtClean="0"/>
              <a:t>Tx</a:t>
            </a:r>
            <a:r>
              <a:rPr lang="en-US" altLang="zh-CN" sz="3100" dirty="0" smtClean="0"/>
              <a:t> loop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5&gt; else if the selected resource pool is not Dedicated SL-PRS resource pool: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randomly select the time and frequency resources for one transmission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opportunity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for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one opportunities (if MAC entity decides a </a:t>
            </a:r>
            <a:r>
              <a:rPr lang="en-US" altLang="zh-CN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consecutive slots for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Multi-consecutive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slots transmission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altLang="zh-CN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SL-PRS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than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resources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physical layer as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specified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clause 8.1.4 of TS 38.214 [7] which occur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DRX 	Active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if configured, as specified in clause 5.28.2 of the destination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	selected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indicating to the physical layer the SL DRX Active time above,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according to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selected frequency resources, the remaining PDB of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SL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available in the logical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channel(s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the remaining SL-PRS delay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budget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SL-PRS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transmission(s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if available,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carrier.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15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Discussion on the </a:t>
            </a:r>
            <a:r>
              <a:rPr lang="en-US" altLang="ko-KR" sz="4000" dirty="0" smtClean="0"/>
              <a:t>TP</a:t>
            </a:r>
            <a:r>
              <a:rPr lang="en-US" altLang="zh-CN" sz="4000" dirty="0" smtClean="0"/>
              <a:t> (2/2)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142"/>
            <a:ext cx="10515600" cy="5132172"/>
          </a:xfrm>
        </p:spPr>
        <p:txBody>
          <a:bodyPr>
            <a:normAutofit lnSpcReduction="10000"/>
          </a:bodyPr>
          <a:lstStyle/>
          <a:p>
            <a:r>
              <a:rPr lang="en-US" altLang="ko-KR" sz="2900" dirty="0" smtClean="0"/>
              <a:t>TP</a:t>
            </a:r>
            <a:r>
              <a:rPr lang="en-US" altLang="zh-CN" sz="2900" dirty="0" smtClean="0"/>
              <a:t> for Re-</a:t>
            </a:r>
            <a:r>
              <a:rPr lang="en-US" altLang="zh-CN" sz="2900" dirty="0" err="1" smtClean="0"/>
              <a:t>Tx</a:t>
            </a:r>
            <a:r>
              <a:rPr lang="en-US" altLang="zh-CN" sz="2900" dirty="0" smtClean="0"/>
              <a:t> loop</a:t>
            </a:r>
          </a:p>
          <a:p>
            <a:pPr marL="457200" indent="-457200">
              <a:buAutoNum type="arabicParenR"/>
            </a:pPr>
            <a:r>
              <a:rPr lang="en-US" altLang="zh-CN" sz="2400" dirty="0" smtClean="0"/>
              <a:t>use </a:t>
            </a:r>
            <a:r>
              <a:rPr lang="en-US" altLang="zh-CN" sz="2400" dirty="0"/>
              <a:t>the Re-</a:t>
            </a:r>
            <a:r>
              <a:rPr lang="en-US" altLang="zh-CN" sz="2400" dirty="0" err="1"/>
              <a:t>Tx</a:t>
            </a:r>
            <a:r>
              <a:rPr lang="en-US" altLang="zh-CN" sz="2400" dirty="0"/>
              <a:t> loop, only for the case where “the number of selected transmission opportunities in the initial transmission loop (i.e., </a:t>
            </a:r>
            <a:r>
              <a:rPr lang="en-US" altLang="zh-CN" sz="2400" dirty="0" err="1"/>
              <a:t>n_MCSt</a:t>
            </a:r>
            <a:r>
              <a:rPr lang="en-US" altLang="zh-CN" sz="2400" dirty="0"/>
              <a:t>) &lt; </a:t>
            </a:r>
            <a:r>
              <a:rPr lang="en-US" altLang="zh-CN" sz="2400" dirty="0" err="1"/>
              <a:t>n_required_transmissions</a:t>
            </a:r>
            <a:r>
              <a:rPr lang="en-US" altLang="zh-CN" sz="2400" dirty="0"/>
              <a:t> for a TB</a:t>
            </a:r>
            <a:r>
              <a:rPr lang="en-US" altLang="zh-CN" sz="2400" dirty="0" smtClean="0"/>
              <a:t>”.</a:t>
            </a:r>
          </a:p>
          <a:p>
            <a:pPr lvl="1"/>
            <a:r>
              <a:rPr lang="en-US" altLang="zh-CN" sz="2000" dirty="0" smtClean="0"/>
              <a:t>To </a:t>
            </a:r>
            <a:r>
              <a:rPr lang="en-US" altLang="zh-CN" sz="2000" dirty="0"/>
              <a:t>avoid </a:t>
            </a:r>
            <a:r>
              <a:rPr lang="en-US" altLang="zh-CN" sz="2000" dirty="0" smtClean="0"/>
              <a:t>UE behavior which is entering </a:t>
            </a:r>
            <a:r>
              <a:rPr lang="en-US" altLang="zh-CN" sz="2000" dirty="0"/>
              <a:t>the Re-</a:t>
            </a:r>
            <a:r>
              <a:rPr lang="en-US" altLang="zh-CN" sz="2000" dirty="0" err="1"/>
              <a:t>Tx</a:t>
            </a:r>
            <a:r>
              <a:rPr lang="en-US" altLang="zh-CN" sz="2000" dirty="0"/>
              <a:t> loop in case of “</a:t>
            </a:r>
            <a:r>
              <a:rPr lang="en-US" altLang="zh-CN" sz="2000" dirty="0" err="1"/>
              <a:t>n_MCSt</a:t>
            </a:r>
            <a:r>
              <a:rPr lang="en-US" altLang="zh-CN" sz="2000" dirty="0"/>
              <a:t> is equal to </a:t>
            </a:r>
            <a:r>
              <a:rPr lang="en-US" altLang="zh-CN" sz="2000" dirty="0" err="1"/>
              <a:t>n_required_transmissions</a:t>
            </a:r>
            <a:r>
              <a:rPr lang="en-US" altLang="zh-CN" sz="2000" dirty="0"/>
              <a:t> for a TB” 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af-ZA" sz="2400" dirty="0"/>
              <a:t>The change may be only applicable to blind retransmission case</a:t>
            </a:r>
            <a:r>
              <a:rPr lang="af-ZA" sz="2400" dirty="0" smtClean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Consider RAN2 agreement for </a:t>
            </a:r>
            <a:r>
              <a:rPr lang="en-GB" sz="2400" dirty="0" err="1"/>
              <a:t>MCSt</a:t>
            </a:r>
            <a:r>
              <a:rPr lang="en-GB" sz="2400" dirty="0"/>
              <a:t> (i.e., “For a resource pool configured with PSFCH resource, UE can NOT select consecutive slots (i.e., </a:t>
            </a:r>
            <a:r>
              <a:rPr lang="en-GB" sz="2400" dirty="0" err="1"/>
              <a:t>MCSt</a:t>
            </a:r>
            <a:r>
              <a:rPr lang="en-GB" sz="2400" dirty="0"/>
              <a:t>) for transmissions of a single TB</a:t>
            </a:r>
            <a:r>
              <a:rPr lang="en-GB" sz="2400" dirty="0" smtClean="0"/>
              <a:t>.”)</a:t>
            </a:r>
          </a:p>
          <a:p>
            <a:pPr lvl="1"/>
            <a:r>
              <a:rPr lang="en-GB" dirty="0" smtClean="0"/>
              <a:t>There is a corresponding NOTE in the MAC specification as follows:</a:t>
            </a:r>
            <a:endParaRPr lang="en-GB" dirty="0"/>
          </a:p>
          <a:p>
            <a:pPr lvl="2"/>
            <a:r>
              <a:rPr lang="en-GB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“NOTE 3Ah:For 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resource pool configured with PSFCH resource, UE cannot select consecutive slots for SL transmissions of a single TB for Multi-consecutive slots transmission</a:t>
            </a:r>
            <a:r>
              <a:rPr lang="en-GB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sz="2900" dirty="0" smtClean="0"/>
              <a:t>In conclusion, text related to 1) and 2) is captured in the Re-</a:t>
            </a:r>
            <a:r>
              <a:rPr lang="en-US" sz="2900" dirty="0" err="1" smtClean="0"/>
              <a:t>Tx</a:t>
            </a:r>
            <a:r>
              <a:rPr lang="en-US" sz="2900" dirty="0" smtClean="0"/>
              <a:t> loop. </a:t>
            </a:r>
            <a:endParaRPr lang="en-US" sz="2900" dirty="0"/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rabicParenR"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056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following is reflected in CR.</a:t>
            </a:r>
          </a:p>
          <a:p>
            <a:pPr lvl="1"/>
            <a:r>
              <a:rPr lang="en-US" sz="2000" dirty="0" smtClean="0"/>
              <a:t>Initial </a:t>
            </a:r>
            <a:r>
              <a:rPr lang="en-US" sz="2000" dirty="0" err="1" smtClean="0"/>
              <a:t>Tx</a:t>
            </a:r>
            <a:r>
              <a:rPr lang="en-US" sz="2000" dirty="0" smtClean="0"/>
              <a:t> loop’s correction in R2-2406316 (CATT) </a:t>
            </a:r>
            <a:r>
              <a:rPr lang="en-US" sz="2000" dirty="0" smtClean="0"/>
              <a:t>was </a:t>
            </a:r>
            <a:r>
              <a:rPr lang="en-US" sz="2000" dirty="0" smtClean="0"/>
              <a:t>captured in the CR.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Added new condition in the Re-</a:t>
            </a:r>
            <a:r>
              <a:rPr lang="en-US" altLang="zh-CN" sz="2000" dirty="0" err="1" smtClean="0"/>
              <a:t>Tx</a:t>
            </a:r>
            <a:r>
              <a:rPr lang="en-US" altLang="zh-CN" sz="2000" dirty="0" smtClean="0"/>
              <a:t> loop</a:t>
            </a:r>
          </a:p>
          <a:p>
            <a:pPr lvl="2"/>
            <a:r>
              <a:rPr lang="en-US" altLang="zh-CN" sz="1800" dirty="0" smtClean="0"/>
              <a:t>use </a:t>
            </a:r>
            <a:r>
              <a:rPr lang="en-US" altLang="zh-CN" sz="1800" dirty="0"/>
              <a:t>the Re-</a:t>
            </a:r>
            <a:r>
              <a:rPr lang="en-US" altLang="zh-CN" sz="1800" dirty="0" err="1"/>
              <a:t>Tx</a:t>
            </a:r>
            <a:r>
              <a:rPr lang="en-US" altLang="zh-CN" sz="1800" dirty="0"/>
              <a:t> loop, only for the case where </a:t>
            </a:r>
            <a:r>
              <a:rPr lang="en-US" altLang="zh-CN" sz="1800" dirty="0" smtClean="0"/>
              <a:t>“</a:t>
            </a:r>
            <a:r>
              <a:rPr lang="en-US" sz="1800" dirty="0"/>
              <a:t>the number of selected transmission opportunities is less than the total number of transmissions (including initial transmission and retransmission</a:t>
            </a:r>
            <a:r>
              <a:rPr lang="en-US" sz="1800" dirty="0" smtClean="0"/>
              <a:t>)</a:t>
            </a:r>
            <a:r>
              <a:rPr lang="en-US" altLang="zh-CN" sz="1800" dirty="0" smtClean="0"/>
              <a:t>”.</a:t>
            </a:r>
            <a:endParaRPr lang="en-US" altLang="zh-CN" dirty="0"/>
          </a:p>
          <a:p>
            <a:r>
              <a:rPr lang="en-US" altLang="zh-CN" sz="2400" dirty="0" smtClean="0"/>
              <a:t>Note</a:t>
            </a:r>
          </a:p>
          <a:p>
            <a:pPr lvl="1"/>
            <a:r>
              <a:rPr lang="en-US" altLang="zh-CN" sz="2000" dirty="0" smtClean="0"/>
              <a:t>In </a:t>
            </a:r>
            <a:r>
              <a:rPr lang="en-US" altLang="zh-CN" sz="2000" dirty="0" err="1" smtClean="0"/>
              <a:t>MCSt</a:t>
            </a:r>
            <a:r>
              <a:rPr lang="en-US" altLang="zh-CN" sz="2000" dirty="0" smtClean="0"/>
              <a:t>, retransmission resource can be selected in the initial </a:t>
            </a:r>
            <a:r>
              <a:rPr lang="en-US" altLang="zh-CN" sz="2000" dirty="0" err="1" smtClean="0"/>
              <a:t>Tx</a:t>
            </a:r>
            <a:r>
              <a:rPr lang="en-US" altLang="zh-CN" sz="2000" dirty="0" smtClean="0"/>
              <a:t> loop, so a company (Ericsson) raised the need for a UE behavior that selects the retransmission resources in the Re-</a:t>
            </a:r>
            <a:r>
              <a:rPr lang="en-US" altLang="zh-CN" sz="2000" dirty="0" err="1" smtClean="0"/>
              <a:t>Tx</a:t>
            </a:r>
            <a:r>
              <a:rPr lang="en-US" altLang="zh-CN" sz="2000" dirty="0" smtClean="0"/>
              <a:t> loop, excluding the retransmission resource selected in the initial </a:t>
            </a:r>
            <a:r>
              <a:rPr lang="en-US" altLang="zh-CN" sz="2000" dirty="0" err="1" smtClean="0"/>
              <a:t>Tx</a:t>
            </a:r>
            <a:r>
              <a:rPr lang="en-US" altLang="zh-CN" sz="2000" dirty="0" smtClean="0"/>
              <a:t> loop.</a:t>
            </a:r>
          </a:p>
          <a:p>
            <a:pPr lvl="2"/>
            <a:r>
              <a:rPr lang="en-US" altLang="zh-CN" sz="1600" dirty="0" smtClean="0"/>
              <a:t>Rapporteur </a:t>
            </a:r>
            <a:r>
              <a:rPr lang="en-US" altLang="zh-CN" sz="1600" smtClean="0"/>
              <a:t>and </a:t>
            </a:r>
            <a:r>
              <a:rPr lang="en-US" altLang="zh-CN" sz="1600" smtClean="0"/>
              <a:t>most </a:t>
            </a:r>
            <a:r>
              <a:rPr lang="en-US" altLang="zh-CN" sz="1600" dirty="0" smtClean="0"/>
              <a:t>companies think that no additional text is required for this UE behavior. 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3784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433</Words>
  <Application>Microsoft Office PowerPoint</Application>
  <PresentationFormat>와이드스크린</PresentationFormat>
  <Paragraphs>55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MS Mincho</vt:lpstr>
      <vt:lpstr>맑은 고딕</vt:lpstr>
      <vt:lpstr>Arial</vt:lpstr>
      <vt:lpstr>Times New Roman</vt:lpstr>
      <vt:lpstr>Wingdings</vt:lpstr>
      <vt:lpstr>Office 主题​​</vt:lpstr>
      <vt:lpstr>[Offline][101] To prepare detailed wordings for Re-TX loop</vt:lpstr>
      <vt:lpstr>[AT127bis][101][V2X/SL]</vt:lpstr>
      <vt:lpstr>Background</vt:lpstr>
      <vt:lpstr>Discussion on the TP(1/2)</vt:lpstr>
      <vt:lpstr>Discussion on the TP (2/2)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[AT124][111]</dc:title>
  <dc:creator>OPPO (Qianxi Lu)</dc:creator>
  <cp:lastModifiedBy>LG-Giwon Park (2)</cp:lastModifiedBy>
  <cp:revision>61</cp:revision>
  <dcterms:created xsi:type="dcterms:W3CDTF">2023-11-14T03:49:27Z</dcterms:created>
  <dcterms:modified xsi:type="dcterms:W3CDTF">2024-10-17T02:33:19Z</dcterms:modified>
</cp:coreProperties>
</file>