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4020" r:id="rId2"/>
    <p:sldMasterId id="2147484023" r:id="rId3"/>
  </p:sldMasterIdLst>
  <p:notesMasterIdLst>
    <p:notesMasterId r:id="rId7"/>
  </p:notesMasterIdLst>
  <p:handoutMasterIdLst>
    <p:handoutMasterId r:id="rId8"/>
  </p:handoutMasterIdLst>
  <p:sldIdLst>
    <p:sldId id="283" r:id="rId4"/>
    <p:sldId id="2147471043" r:id="rId5"/>
    <p:sldId id="2147471044" r:id="rId6"/>
  </p:sldIdLst>
  <p:sldSz cx="12196763" cy="68580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uawei" lastIdx="21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Yuan" initials="Yuan" lastIdx="1" clrIdx="1">
    <p:extLst>
      <p:ext uri="{19B8F6BF-5375-455C-9EA6-DF929625EA0E}">
        <p15:presenceInfo xmlns:p15="http://schemas.microsoft.com/office/powerpoint/2012/main" userId="Yuan" providerId="None"/>
      </p:ext>
    </p:extLst>
  </p:cmAuthor>
  <p:cmAuthor id="3" name="HW_Yang" initials="HW" lastIdx="3" clrIdx="2">
    <p:extLst>
      <p:ext uri="{19B8F6BF-5375-455C-9EA6-DF929625EA0E}">
        <p15:presenceInfo xmlns:p15="http://schemas.microsoft.com/office/powerpoint/2012/main" userId="HW_Yang" providerId="None"/>
      </p:ext>
    </p:extLst>
  </p:cmAuthor>
  <p:cmAuthor id="4" name="luozhihu" initials="l" lastIdx="2" clrIdx="3">
    <p:extLst>
      <p:ext uri="{19B8F6BF-5375-455C-9EA6-DF929625EA0E}">
        <p15:presenceInfo xmlns:p15="http://schemas.microsoft.com/office/powerpoint/2012/main" userId="S-1-5-21-147214757-305610072-1517763936-24716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C0504D"/>
    <a:srgbClr val="9BBB59"/>
    <a:srgbClr val="8064A2"/>
    <a:srgbClr val="4BACC6"/>
    <a:srgbClr val="000000"/>
    <a:srgbClr val="8FDAE4"/>
    <a:srgbClr val="30B5C5"/>
    <a:srgbClr val="D0E8C4"/>
    <a:srgbClr val="17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36" autoAdjust="0"/>
    <p:restoredTop sz="96413" autoAdjust="0"/>
  </p:normalViewPr>
  <p:slideViewPr>
    <p:cSldViewPr snapToGrid="0" snapToObjects="1">
      <p:cViewPr varScale="1">
        <p:scale>
          <a:sx n="94" d="100"/>
          <a:sy n="94" d="100"/>
        </p:scale>
        <p:origin x="106" y="38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74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326F3-4732-B74B-9C70-D0992466E49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5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326F3-4732-B74B-9C70-D0992466E49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48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67"/>
          <a:stretch/>
        </p:blipFill>
        <p:spPr>
          <a:xfrm>
            <a:off x="0" y="0"/>
            <a:ext cx="12206140" cy="5594695"/>
          </a:xfrm>
          <a:prstGeom prst="rect">
            <a:avLst/>
          </a:prstGeom>
        </p:spPr>
      </p:pic>
      <p:sp>
        <p:nvSpPr>
          <p:cNvPr id="7" name="L 形 6"/>
          <p:cNvSpPr/>
          <p:nvPr userDrawn="1"/>
        </p:nvSpPr>
        <p:spPr>
          <a:xfrm rot="5400000">
            <a:off x="7853942" y="2130562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227DEE9-8BE9-0D49-BF96-9E83C5312E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8996" y="907092"/>
            <a:ext cx="6559809" cy="690255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rmAutofit/>
          </a:bodyPr>
          <a:lstStyle>
            <a:lvl1pPr algn="l">
              <a:defRPr sz="3200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43DA98-D48D-6947-95EF-BA3B05E688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260" y="1949372"/>
            <a:ext cx="6535842" cy="643926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9"/>
              </a:lnSpc>
              <a:spcBef>
                <a:spcPct val="0"/>
              </a:spcBef>
              <a:buNone/>
              <a:defRPr sz="3199" baseline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1pPr>
            <a:lvl2pPr marL="593662" indent="0" algn="ctr">
              <a:buNone/>
              <a:defRPr sz="2597"/>
            </a:lvl2pPr>
            <a:lvl3pPr marL="1187323" indent="0" algn="ctr">
              <a:buNone/>
              <a:defRPr sz="2337"/>
            </a:lvl3pPr>
            <a:lvl4pPr marL="1780986" indent="0" algn="ctr">
              <a:buNone/>
              <a:defRPr sz="2078"/>
            </a:lvl4pPr>
            <a:lvl5pPr marL="2374648" indent="0" algn="ctr">
              <a:buNone/>
              <a:defRPr sz="2078"/>
            </a:lvl5pPr>
            <a:lvl6pPr marL="2968309" indent="0" algn="ctr">
              <a:buNone/>
              <a:defRPr sz="2078"/>
            </a:lvl6pPr>
            <a:lvl7pPr marL="3561971" indent="0" algn="ctr">
              <a:buNone/>
              <a:defRPr sz="2078"/>
            </a:lvl7pPr>
            <a:lvl8pPr marL="4155634" indent="0" algn="ctr">
              <a:buNone/>
              <a:defRPr sz="2078"/>
            </a:lvl8pPr>
            <a:lvl9pPr marL="4749295" indent="0" algn="ctr">
              <a:buNone/>
              <a:defRPr sz="2078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8B3F0C-616F-224A-B32F-9F9BF5EEE1B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6022" y="1512877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316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 sz="1799" baseline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1pPr>
            <a:lvl2pPr marL="328894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605" algn="ctr"/>
              </a:tabLst>
              <a:defRPr sz="1599" baseline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2pPr>
            <a:lvl3pPr marL="1098136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605" algn="ctr"/>
              </a:tabLst>
              <a:defRPr sz="1298" baseline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3pPr>
            <a:lvl4pPr marL="525640" indent="-171091">
              <a:buFont typeface="Arial" pitchFamily="34" charset="0"/>
              <a:buChar char="•"/>
              <a:tabLst>
                <a:tab pos="1207937" algn="ctr"/>
              </a:tabLst>
              <a:defRPr sz="1298" baseline="0"/>
            </a:lvl4pPr>
            <a:lvl5pPr marL="525640" indent="-171091">
              <a:buFont typeface="Arial" pitchFamily="34" charset="0"/>
              <a:buChar char="•"/>
              <a:tabLst>
                <a:tab pos="1207937" algn="ctr"/>
              </a:tabLst>
              <a:defRPr sz="1298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328894" marR="0" lvl="1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83594797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inese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5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5"/>
              </a:lnSpc>
              <a:spcBef>
                <a:spcPts val="0"/>
              </a:spcBef>
              <a:buNone/>
              <a:defRPr sz="31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2936" indent="0" algn="ctr">
              <a:buNone/>
              <a:defRPr sz="2593"/>
            </a:lvl2pPr>
            <a:lvl3pPr marL="1185869" indent="0" algn="ctr">
              <a:buNone/>
              <a:defRPr sz="2335"/>
            </a:lvl3pPr>
            <a:lvl4pPr marL="1778806" indent="0" algn="ctr">
              <a:buNone/>
              <a:defRPr sz="2075"/>
            </a:lvl4pPr>
            <a:lvl5pPr marL="2371741" indent="0" algn="ctr">
              <a:buNone/>
              <a:defRPr sz="2075"/>
            </a:lvl5pPr>
            <a:lvl6pPr marL="2964674" indent="0" algn="ctr">
              <a:buNone/>
              <a:defRPr sz="2075"/>
            </a:lvl6pPr>
            <a:lvl7pPr marL="3557610" indent="0" algn="ctr">
              <a:buNone/>
              <a:defRPr sz="2075"/>
            </a:lvl7pPr>
            <a:lvl8pPr marL="4150546" indent="0" algn="ctr">
              <a:buNone/>
              <a:defRPr sz="2075"/>
            </a:lvl8pPr>
            <a:lvl9pPr marL="4743479" indent="0" algn="ctr">
              <a:buNone/>
              <a:defRPr sz="2075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4EAA63-3827-DA40-B921-C01084B9DA8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36912" y="1501989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2353" inden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1206458" algn="ctr"/>
              </a:tabLst>
              <a:defRPr sz="17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2pPr>
            <a:lvl3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3pPr>
            <a:lvl4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4pPr>
            <a:lvl5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55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inese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5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5"/>
              </a:lnSpc>
              <a:spcBef>
                <a:spcPts val="0"/>
              </a:spcBef>
              <a:buNone/>
              <a:defRPr sz="31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2936" indent="0" algn="ctr">
              <a:buNone/>
              <a:defRPr sz="2593"/>
            </a:lvl2pPr>
            <a:lvl3pPr marL="1185869" indent="0" algn="ctr">
              <a:buNone/>
              <a:defRPr sz="2335"/>
            </a:lvl3pPr>
            <a:lvl4pPr marL="1778806" indent="0" algn="ctr">
              <a:buNone/>
              <a:defRPr sz="2075"/>
            </a:lvl4pPr>
            <a:lvl5pPr marL="2371741" indent="0" algn="ctr">
              <a:buNone/>
              <a:defRPr sz="2075"/>
            </a:lvl5pPr>
            <a:lvl6pPr marL="2964674" indent="0" algn="ctr">
              <a:buNone/>
              <a:defRPr sz="2075"/>
            </a:lvl6pPr>
            <a:lvl7pPr marL="3557610" indent="0" algn="ctr">
              <a:buNone/>
              <a:defRPr sz="2075"/>
            </a:lvl7pPr>
            <a:lvl8pPr marL="4150546" indent="0" algn="ctr">
              <a:buNone/>
              <a:defRPr sz="2075"/>
            </a:lvl8pPr>
            <a:lvl9pPr marL="4743479" indent="0" algn="ctr">
              <a:buNone/>
              <a:defRPr sz="2075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4EAA63-3827-DA40-B921-C01084B9DA8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36912" y="1501989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2353" inden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1206458" algn="ctr"/>
              </a:tabLst>
              <a:defRPr sz="17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2pPr>
            <a:lvl3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3pPr>
            <a:lvl4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4pPr>
            <a:lvl5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98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12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p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59AE43-8096-BF49-A3DF-423FBC054CA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26024" y="1512881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226" marR="0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 sz="1798" baseline="0">
                <a:solidFill>
                  <a:schemeClr val="tx1"/>
                </a:solidFill>
                <a:latin typeface="+mn-lt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446098" marR="0" indent="-285493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001" algn="ctr"/>
              </a:tabLst>
              <a:defRPr sz="1598" baseline="0">
                <a:latin typeface="+mn-lt"/>
                <a:ea typeface="Microsoft YaHei" panose="020B0503020204020204" pitchFamily="34" charset="-122"/>
              </a:defRPr>
            </a:lvl2pPr>
            <a:lvl3pPr marL="1097587" marR="0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001" algn="ctr"/>
              </a:tabLst>
              <a:defRPr sz="1297" baseline="0">
                <a:latin typeface="+mn-lt"/>
                <a:ea typeface="Microsoft YaHei" panose="020B0503020204020204" pitchFamily="34" charset="-122"/>
              </a:defRPr>
            </a:lvl3pPr>
            <a:lvl4pPr marL="525377" indent="-171006">
              <a:buFont typeface="Arial" panose="020B0604020202020204" pitchFamily="34" charset="0"/>
              <a:buChar char="•"/>
              <a:tabLst>
                <a:tab pos="1207333" algn="ctr"/>
              </a:tabLst>
              <a:defRPr sz="1297" baseline="0"/>
            </a:lvl4pPr>
            <a:lvl5pPr marL="525377" indent="-171006">
              <a:buFont typeface="Arial" panose="020B0604020202020204" pitchFamily="34" charset="0"/>
              <a:buChar char="•"/>
              <a:tabLst>
                <a:tab pos="1207333" algn="ctr"/>
              </a:tabLst>
              <a:defRPr sz="1297" baseline="0"/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marL="328729" marR="0" lvl="1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7587" marR="0" lvl="2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7587" marR="0" lvl="2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/>
            </a:pPr>
            <a:endParaRPr lang="en-US" altLang="zh-C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8"/>
              </a:lnSpc>
              <a:spcBef>
                <a:spcPts val="0"/>
              </a:spcBef>
              <a:buNone/>
              <a:defRPr sz="3198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366" indent="0" algn="ctr">
              <a:buNone/>
              <a:defRPr sz="2596"/>
            </a:lvl2pPr>
            <a:lvl3pPr marL="1186729" indent="0" algn="ctr">
              <a:buNone/>
              <a:defRPr sz="2336"/>
            </a:lvl3pPr>
            <a:lvl4pPr marL="1780096" indent="0" algn="ctr">
              <a:buNone/>
              <a:defRPr sz="2077"/>
            </a:lvl4pPr>
            <a:lvl5pPr marL="2373460" indent="0" algn="ctr">
              <a:buNone/>
              <a:defRPr sz="2077"/>
            </a:lvl5pPr>
            <a:lvl6pPr marL="2966825" indent="0" algn="ctr">
              <a:buNone/>
              <a:defRPr sz="2077"/>
            </a:lvl6pPr>
            <a:lvl7pPr marL="3560190" indent="0" algn="ctr">
              <a:buNone/>
              <a:defRPr sz="2077"/>
            </a:lvl7pPr>
            <a:lvl8pPr marL="4153556" indent="0" algn="ctr">
              <a:buNone/>
              <a:defRPr sz="2077"/>
            </a:lvl8pPr>
            <a:lvl9pPr marL="4746920" indent="0" algn="ctr">
              <a:buNone/>
              <a:defRPr sz="2077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0760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599EA8-6349-3349-B5F3-BFB77398A869}"/>
              </a:ext>
            </a:extLst>
          </p:cNvPr>
          <p:cNvSpPr txBox="1"/>
          <p:nvPr userDrawn="1"/>
        </p:nvSpPr>
        <p:spPr>
          <a:xfrm>
            <a:off x="607486" y="1402064"/>
            <a:ext cx="3921034" cy="854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1D1D1A"/>
                </a:solidFill>
              </a:rPr>
              <a:t>Annex</a:t>
            </a:r>
          </a:p>
        </p:txBody>
      </p:sp>
    </p:spTree>
    <p:extLst>
      <p:ext uri="{BB962C8B-B14F-4D97-AF65-F5344CB8AC3E}">
        <p14:creationId xmlns:p14="http://schemas.microsoft.com/office/powerpoint/2010/main" val="293167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4019" r:id="rId2"/>
    <p:sldLayoutId id="2147483978" r:id="rId3"/>
  </p:sldLayoutIdLst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85A3D6-1271-D247-9E96-1B376F4BE7BE}"/>
              </a:ext>
            </a:extLst>
          </p:cNvPr>
          <p:cNvSpPr txBox="1"/>
          <p:nvPr userDrawn="1"/>
        </p:nvSpPr>
        <p:spPr>
          <a:xfrm>
            <a:off x="1095467" y="6356939"/>
            <a:ext cx="3503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0" kern="1200" baseline="0" dirty="0">
                <a:solidFill>
                  <a:srgbClr val="1D1D1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Huawei Proprietary - Restricted Distribution</a:t>
            </a:r>
            <a:endParaRPr lang="en-US" sz="900" b="0" kern="1200" baseline="0" dirty="0">
              <a:solidFill>
                <a:srgbClr val="1D1D1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734131" y="6402806"/>
            <a:ext cx="49972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908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90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89084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7333705-F8D6-2847-B3CB-F2FAB51E2A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290470" y="2625389"/>
            <a:ext cx="1967973" cy="4233515"/>
            <a:chOff x="5343885" y="-48857"/>
            <a:chExt cx="3271316" cy="7037279"/>
          </a:xfrm>
        </p:grpSpPr>
        <p:sp>
          <p:nvSpPr>
            <p:cNvPr id="89" name="矩形 13">
              <a:extLst>
                <a:ext uri="{FF2B5EF4-FFF2-40B4-BE49-F238E27FC236}">
                  <a16:creationId xmlns:a16="http://schemas.microsoft.com/office/drawing/2014/main" id="{B14DFA89-D483-CF47-82CC-DD86D7CAB09E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90" name="文本框 15">
              <a:extLst>
                <a:ext uri="{FF2B5EF4-FFF2-40B4-BE49-F238E27FC236}">
                  <a16:creationId xmlns:a16="http://schemas.microsoft.com/office/drawing/2014/main" id="{8223ADA0-340A-794B-93B7-24AFF612A719}"/>
                </a:ext>
              </a:extLst>
            </p:cNvPr>
            <p:cNvSpPr txBox="1"/>
            <p:nvPr userDrawn="1"/>
          </p:nvSpPr>
          <p:spPr>
            <a:xfrm>
              <a:off x="5352723" y="1694497"/>
              <a:ext cx="1052647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80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公司辅助色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:a16="http://schemas.microsoft.com/office/drawing/2014/main" id="{5F63E0E3-4F22-7948-AB1A-40A84ECA92EC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:a16="http://schemas.microsoft.com/office/drawing/2014/main" id="{29C4A3C6-7C7B-7140-8F73-591E9F49143F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:a16="http://schemas.microsoft.com/office/drawing/2014/main" id="{BE4C9A8D-46B0-5B40-BC47-DB6C4899227F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:a16="http://schemas.microsoft.com/office/drawing/2014/main" id="{612F2ED4-F7A4-9E48-95E1-8D07B3BBE962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:a16="http://schemas.microsoft.com/office/drawing/2014/main" id="{A9E1D476-C288-8945-A68A-1F20C557294B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:a16="http://schemas.microsoft.com/office/drawing/2014/main" id="{42823EBB-E62E-F149-AC9A-09950051F283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620"/>
                </a:lnSpc>
                <a:spcBef>
                  <a:spcPts val="0"/>
                </a:spcBef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97" name="文本框 15">
              <a:extLst>
                <a:ext uri="{FF2B5EF4-FFF2-40B4-BE49-F238E27FC236}">
                  <a16:creationId xmlns:a16="http://schemas.microsoft.com/office/drawing/2014/main" id="{EA01C299-6FF2-3642-AAEC-A1DF62D9C654}"/>
                </a:ext>
              </a:extLst>
            </p:cNvPr>
            <p:cNvSpPr txBox="1"/>
            <p:nvPr userDrawn="1"/>
          </p:nvSpPr>
          <p:spPr>
            <a:xfrm>
              <a:off x="5343885" y="-48857"/>
              <a:ext cx="726488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80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公司色</a:t>
              </a:r>
            </a:p>
          </p:txBody>
        </p:sp>
        <p:sp>
          <p:nvSpPr>
            <p:cNvPr id="98" name="矩形 13">
              <a:extLst>
                <a:ext uri="{FF2B5EF4-FFF2-40B4-BE49-F238E27FC236}">
                  <a16:creationId xmlns:a16="http://schemas.microsoft.com/office/drawing/2014/main" id="{B84AB502-165F-764A-9621-65CA8CBBEAEA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:a16="http://schemas.microsoft.com/office/drawing/2014/main" id="{CB8870E8-3E95-764C-B621-A168E194CC7A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:a16="http://schemas.microsoft.com/office/drawing/2014/main" id="{356EF69A-1936-544F-A95F-0664F4E186D5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:a16="http://schemas.microsoft.com/office/drawing/2014/main" id="{03EBAB43-95A5-1C4A-8458-B86EB3D51FCA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:a16="http://schemas.microsoft.com/office/drawing/2014/main" id="{371A8520-F934-304C-B57F-B49F768694E2}"/>
                </a:ext>
              </a:extLst>
            </p:cNvPr>
            <p:cNvSpPr/>
            <p:nvPr userDrawn="1"/>
          </p:nvSpPr>
          <p:spPr>
            <a:xfrm>
              <a:off x="6184543" y="4866463"/>
              <a:ext cx="791510" cy="664398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:a16="http://schemas.microsoft.com/office/drawing/2014/main" id="{B83004D7-279B-C14E-9FCF-870FA1B74FDF}"/>
                </a:ext>
              </a:extLst>
            </p:cNvPr>
            <p:cNvSpPr/>
            <p:nvPr userDrawn="1"/>
          </p:nvSpPr>
          <p:spPr>
            <a:xfrm>
              <a:off x="6182308" y="4134866"/>
              <a:ext cx="791510" cy="664398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:a16="http://schemas.microsoft.com/office/drawing/2014/main" id="{99635968-4E69-CC41-9D78-6DF253FE3035}"/>
                </a:ext>
              </a:extLst>
            </p:cNvPr>
            <p:cNvSpPr/>
            <p:nvPr userDrawn="1"/>
          </p:nvSpPr>
          <p:spPr>
            <a:xfrm>
              <a:off x="6177324" y="5596166"/>
              <a:ext cx="791510" cy="664398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:a16="http://schemas.microsoft.com/office/drawing/2014/main" id="{BDBE4949-07B7-F046-AD95-68E4B0C11CCD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:a16="http://schemas.microsoft.com/office/drawing/2014/main" id="{AA9F9E00-6A31-F14B-A2E4-79908835FD14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:a16="http://schemas.microsoft.com/office/drawing/2014/main" id="{38715A31-485E-B744-B409-43F9F04B48F7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:a16="http://schemas.microsoft.com/office/drawing/2014/main" id="{4AE1609B-25DD-2C4A-B05B-D18ADBC39C71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109" name="矩形 13">
              <a:extLst>
                <a:ext uri="{FF2B5EF4-FFF2-40B4-BE49-F238E27FC236}">
                  <a16:creationId xmlns:a16="http://schemas.microsoft.com/office/drawing/2014/main" id="{ECE90F9F-DBBC-0B49-A42C-8B62397E473E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:a16="http://schemas.microsoft.com/office/drawing/2014/main" id="{D5B387BA-F8B8-B54E-966E-F24E271747C4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111" name="矩形 13">
              <a:extLst>
                <a:ext uri="{FF2B5EF4-FFF2-40B4-BE49-F238E27FC236}">
                  <a16:creationId xmlns:a16="http://schemas.microsoft.com/office/drawing/2014/main" id="{E6C9B99E-8C1C-2B49-B82E-3C754B8E5C02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112" name="矩形 13">
              <a:extLst>
                <a:ext uri="{FF2B5EF4-FFF2-40B4-BE49-F238E27FC236}">
                  <a16:creationId xmlns:a16="http://schemas.microsoft.com/office/drawing/2014/main" id="{0106BFA2-9DE1-3A42-A6C6-69BCE0FA34F4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113" name="矩形 13">
              <a:extLst>
                <a:ext uri="{FF2B5EF4-FFF2-40B4-BE49-F238E27FC236}">
                  <a16:creationId xmlns:a16="http://schemas.microsoft.com/office/drawing/2014/main" id="{F760C1C5-4342-C346-A7D2-D101978EDF66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114" name="矩形 13">
              <a:extLst>
                <a:ext uri="{FF2B5EF4-FFF2-40B4-BE49-F238E27FC236}">
                  <a16:creationId xmlns:a16="http://schemas.microsoft.com/office/drawing/2014/main" id="{5BB50A4A-0B64-7E4C-824C-1EBCA1A992CF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115" name="矩形 13">
              <a:extLst>
                <a:ext uri="{FF2B5EF4-FFF2-40B4-BE49-F238E27FC236}">
                  <a16:creationId xmlns:a16="http://schemas.microsoft.com/office/drawing/2014/main" id="{756A7E25-6C44-8A44-A8C5-61D19BC9EDAF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116" name="矩形 13">
              <a:extLst>
                <a:ext uri="{FF2B5EF4-FFF2-40B4-BE49-F238E27FC236}">
                  <a16:creationId xmlns:a16="http://schemas.microsoft.com/office/drawing/2014/main" id="{96588389-39CD-DF4E-B9AC-92091E25724E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117" name="矩形 13">
              <a:extLst>
                <a:ext uri="{FF2B5EF4-FFF2-40B4-BE49-F238E27FC236}">
                  <a16:creationId xmlns:a16="http://schemas.microsoft.com/office/drawing/2014/main" id="{20725C9F-31AE-DB44-B70A-B4ECDEC0BC00}"/>
                </a:ext>
              </a:extLst>
            </p:cNvPr>
            <p:cNvSpPr/>
            <p:nvPr/>
          </p:nvSpPr>
          <p:spPr>
            <a:xfrm>
              <a:off x="7811114" y="3415851"/>
              <a:ext cx="791510" cy="664398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:a16="http://schemas.microsoft.com/office/drawing/2014/main" id="{AC5BCC27-B68D-0743-8E0B-E25F8D01C3A4}"/>
                </a:ext>
              </a:extLst>
            </p:cNvPr>
            <p:cNvSpPr/>
            <p:nvPr/>
          </p:nvSpPr>
          <p:spPr>
            <a:xfrm>
              <a:off x="7820945" y="4866463"/>
              <a:ext cx="791510" cy="664398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119" name="矩形 13">
              <a:extLst>
                <a:ext uri="{FF2B5EF4-FFF2-40B4-BE49-F238E27FC236}">
                  <a16:creationId xmlns:a16="http://schemas.microsoft.com/office/drawing/2014/main" id="{51C2E83A-C975-6945-B2FD-5B22BBB53DB7}"/>
                </a:ext>
              </a:extLst>
            </p:cNvPr>
            <p:cNvSpPr/>
            <p:nvPr/>
          </p:nvSpPr>
          <p:spPr>
            <a:xfrm>
              <a:off x="7818707" y="4134866"/>
              <a:ext cx="791510" cy="664398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20" name="矩形 13">
              <a:extLst>
                <a:ext uri="{FF2B5EF4-FFF2-40B4-BE49-F238E27FC236}">
                  <a16:creationId xmlns:a16="http://schemas.microsoft.com/office/drawing/2014/main" id="{BEE9A95F-6965-354F-A2C7-2E8C81DDA52F}"/>
                </a:ext>
              </a:extLst>
            </p:cNvPr>
            <p:cNvSpPr/>
            <p:nvPr/>
          </p:nvSpPr>
          <p:spPr>
            <a:xfrm>
              <a:off x="7823691" y="5596166"/>
              <a:ext cx="791510" cy="664398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190/233/238</a:t>
              </a:r>
            </a:p>
          </p:txBody>
        </p:sp>
        <p:sp>
          <p:nvSpPr>
            <p:cNvPr id="121" name="矩形 13">
              <a:extLst>
                <a:ext uri="{FF2B5EF4-FFF2-40B4-BE49-F238E27FC236}">
                  <a16:creationId xmlns:a16="http://schemas.microsoft.com/office/drawing/2014/main" id="{509164EB-3DC4-7A4F-9E7C-06EBC981CD0A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22" name="矩形 13">
              <a:extLst>
                <a:ext uri="{FF2B5EF4-FFF2-40B4-BE49-F238E27FC236}">
                  <a16:creationId xmlns:a16="http://schemas.microsoft.com/office/drawing/2014/main" id="{667867DD-D3E6-3040-A7B5-39345C0CE2E3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23" name="矩形 13">
              <a:extLst>
                <a:ext uri="{FF2B5EF4-FFF2-40B4-BE49-F238E27FC236}">
                  <a16:creationId xmlns:a16="http://schemas.microsoft.com/office/drawing/2014/main" id="{9EE10597-3782-AB46-8453-89FA049C6C46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0/0/0</a:t>
              </a:r>
            </a:p>
          </p:txBody>
        </p:sp>
        <p:sp>
          <p:nvSpPr>
            <p:cNvPr id="124" name="矩形 13">
              <a:extLst>
                <a:ext uri="{FF2B5EF4-FFF2-40B4-BE49-F238E27FC236}">
                  <a16:creationId xmlns:a16="http://schemas.microsoft.com/office/drawing/2014/main" id="{966B3529-B594-884C-BED0-5887B34BBBB8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25" name="矩形 13">
              <a:extLst>
                <a:ext uri="{FF2B5EF4-FFF2-40B4-BE49-F238E27FC236}">
                  <a16:creationId xmlns:a16="http://schemas.microsoft.com/office/drawing/2014/main" id="{0B0545C9-147F-584F-80D2-EF13876D7D33}"/>
                </a:ext>
              </a:extLst>
            </p:cNvPr>
            <p:cNvSpPr/>
            <p:nvPr userDrawn="1"/>
          </p:nvSpPr>
          <p:spPr>
            <a:xfrm>
              <a:off x="6445335" y="6324024"/>
              <a:ext cx="513579" cy="664398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26" name="矩形 13">
              <a:extLst>
                <a:ext uri="{FF2B5EF4-FFF2-40B4-BE49-F238E27FC236}">
                  <a16:creationId xmlns:a16="http://schemas.microsoft.com/office/drawing/2014/main" id="{44FD0A0B-0D45-3340-A523-465AC24134BF}"/>
                </a:ext>
              </a:extLst>
            </p:cNvPr>
            <p:cNvSpPr/>
            <p:nvPr userDrawn="1"/>
          </p:nvSpPr>
          <p:spPr>
            <a:xfrm>
              <a:off x="7003279" y="6324024"/>
              <a:ext cx="513579" cy="664398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27" name="矩形 13">
              <a:extLst>
                <a:ext uri="{FF2B5EF4-FFF2-40B4-BE49-F238E27FC236}">
                  <a16:creationId xmlns:a16="http://schemas.microsoft.com/office/drawing/2014/main" id="{2C404A07-276B-3648-BB25-4EDB5905448C}"/>
                </a:ext>
              </a:extLst>
            </p:cNvPr>
            <p:cNvSpPr/>
            <p:nvPr userDrawn="1"/>
          </p:nvSpPr>
          <p:spPr>
            <a:xfrm>
              <a:off x="7551547" y="6324024"/>
              <a:ext cx="513579" cy="66439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28" name="矩形 13">
              <a:extLst>
                <a:ext uri="{FF2B5EF4-FFF2-40B4-BE49-F238E27FC236}">
                  <a16:creationId xmlns:a16="http://schemas.microsoft.com/office/drawing/2014/main" id="{72B0F29C-A346-8946-9B8E-8F1B9DFF7AD0}"/>
                </a:ext>
              </a:extLst>
            </p:cNvPr>
            <p:cNvSpPr/>
            <p:nvPr userDrawn="1"/>
          </p:nvSpPr>
          <p:spPr>
            <a:xfrm>
              <a:off x="8098559" y="6324024"/>
              <a:ext cx="513579" cy="66439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06463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50" indent="-29695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6" kern="1200">
          <a:solidFill>
            <a:schemeClr val="tx1"/>
          </a:solidFill>
          <a:latin typeface="+mn-lt"/>
          <a:ea typeface="+mn-ea"/>
          <a:cs typeface="+mn-cs"/>
        </a:defRPr>
      </a:lvl1pPr>
      <a:lvl2pPr marL="890849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7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6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5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9181AA-8E93-7743-ADEB-8A06A0DFC13A}"/>
              </a:ext>
            </a:extLst>
          </p:cNvPr>
          <p:cNvSpPr/>
          <p:nvPr userDrawn="1"/>
        </p:nvSpPr>
        <p:spPr>
          <a:xfrm>
            <a:off x="0" y="5590903"/>
            <a:ext cx="12196763" cy="12670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5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9" r:id="rId3"/>
    <p:sldLayoutId id="2147484030" r:id="rId4"/>
  </p:sldLayoutIdLst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02A5F4B-A0FC-4361-B00C-0A5F476FB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074" y="3430542"/>
            <a:ext cx="10740640" cy="993400"/>
          </a:xfrm>
        </p:spPr>
        <p:txBody>
          <a:bodyPr/>
          <a:lstStyle/>
          <a:p>
            <a:r>
              <a:rPr lang="en-US" altLang="zh-CN" sz="2000" dirty="0"/>
              <a:t>Moderator (Huawei)</a:t>
            </a:r>
            <a:endParaRPr lang="zh-CN" altLang="en-US" sz="2000" dirty="0"/>
          </a:p>
        </p:txBody>
      </p:sp>
      <p:sp>
        <p:nvSpPr>
          <p:cNvPr id="7" name="标题 8">
            <a:extLst>
              <a:ext uri="{FF2B5EF4-FFF2-40B4-BE49-F238E27FC236}">
                <a16:creationId xmlns:a16="http://schemas.microsoft.com/office/drawing/2014/main" id="{BE22D33D-47A4-47A7-A570-1ED753483685}"/>
              </a:ext>
            </a:extLst>
          </p:cNvPr>
          <p:cNvSpPr txBox="1">
            <a:spLocks/>
          </p:cNvSpPr>
          <p:nvPr/>
        </p:nvSpPr>
        <p:spPr>
          <a:xfrm>
            <a:off x="1652030" y="1603033"/>
            <a:ext cx="8575978" cy="1824425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ts val="344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Moderator’s proposal on the scope of Ambient IoT work in Rel-19 and high-level scope for Rel-20</a:t>
            </a:r>
          </a:p>
        </p:txBody>
      </p:sp>
      <p:sp>
        <p:nvSpPr>
          <p:cNvPr id="2" name="Rectangle 1"/>
          <p:cNvSpPr/>
          <p:nvPr/>
        </p:nvSpPr>
        <p:spPr>
          <a:xfrm>
            <a:off x="388767" y="198830"/>
            <a:ext cx="115808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3GPP TSG RAN#106			</a:t>
            </a:r>
            <a:r>
              <a:rPr lang="en-GB" altLang="zh-CN" b="1" dirty="0">
                <a:latin typeface="Arial" panose="020B0604020202020204" pitchFamily="34" charset="0"/>
                <a:ea typeface="MS Mincho"/>
              </a:rPr>
              <a:t>					Draft </a:t>
            </a:r>
            <a:r>
              <a:rPr lang="en-GB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RP-243261</a:t>
            </a:r>
            <a:endParaRPr lang="zh-CN" altLang="zh-C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altLang="zh-CN" b="1" dirty="0"/>
              <a:t>Madrid, Spain, December 9-12, 2024</a:t>
            </a:r>
          </a:p>
          <a:p>
            <a:r>
              <a:rPr lang="en-US" altLang="zh-CN" b="1" dirty="0"/>
              <a:t>Agenda Item: 9.1.1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6329523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1">
            <a:extLst>
              <a:ext uri="{FF2B5EF4-FFF2-40B4-BE49-F238E27FC236}">
                <a16:creationId xmlns:a16="http://schemas.microsoft.com/office/drawing/2014/main" id="{9B5C275F-59D6-413D-87D7-74A3838DD7B3}"/>
              </a:ext>
            </a:extLst>
          </p:cNvPr>
          <p:cNvSpPr txBox="1">
            <a:spLocks/>
          </p:cNvSpPr>
          <p:nvPr/>
        </p:nvSpPr>
        <p:spPr>
          <a:xfrm>
            <a:off x="222920" y="152931"/>
            <a:ext cx="11529026" cy="57623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3429"/>
              </a:lnSpc>
              <a:spcBef>
                <a:spcPts val="0"/>
              </a:spcBef>
              <a:buFont typeface="Arial" panose="020B0604020202020204" pitchFamily="34" charset="0"/>
              <a:buNone/>
              <a:defRPr sz="3199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5936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5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732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09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7464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683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197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5563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4929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en-US" altLang="zh-CN" sz="2800" b="1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Proposal (v05)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5DFCC5-DFAD-40D1-9968-76E6F68EF225}"/>
              </a:ext>
            </a:extLst>
          </p:cNvPr>
          <p:cNvSpPr txBox="1"/>
          <p:nvPr/>
        </p:nvSpPr>
        <p:spPr>
          <a:xfrm>
            <a:off x="433385" y="853669"/>
            <a:ext cx="11318561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24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TSG RAN to approve a Rel-19 work item for Ambient IoT, with the following scope based on the Rel-19 study: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Indoor inventory &amp; command, deployment scenario 1 with topology 1 (</a:t>
            </a:r>
            <a:r>
              <a:rPr kumimoji="1" lang="en-US" altLang="zh-CN" sz="24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in D1T1-B)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Backscattering device with RF-ED receiver: Device 1</a:t>
            </a:r>
            <a:endParaRPr kumimoji="1" lang="en-US" altLang="zh-CN" sz="2400" strike="sngStrike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CW node outside topology (D1T1-B case 1-4), single-tone unmodulated </a:t>
            </a:r>
            <a:r>
              <a:rPr kumimoji="1" lang="en-US" altLang="zh-CN" sz="24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waveform without hopping</a:t>
            </a:r>
          </a:p>
          <a:p>
            <a:pPr marL="1371678" lvl="2" indent="-4572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FDD spectrum: </a:t>
            </a:r>
            <a:r>
              <a:rPr kumimoji="1" lang="it-IT" altLang="zh-CN" sz="24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CW in UL, D2R in UL, R2D in DL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[Mechanism to control CW transmission]</a:t>
            </a:r>
            <a:endParaRPr kumimoji="1" lang="it-IT" altLang="zh-CN" sz="2400" dirty="0">
              <a:solidFill>
                <a:srgbClr val="FF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it-IT" altLang="zh-CN" sz="24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Device unavailability: direction 1 from TR</a:t>
            </a:r>
            <a:endParaRPr kumimoji="1" lang="it-IT" altLang="zh-CN" sz="2400" strike="sngStrike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Proximity determination: </a:t>
            </a:r>
            <a:r>
              <a:rPr kumimoji="1" lang="en-US" altLang="zh-CN" sz="24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solution 1 from TR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endParaRPr kumimoji="1" lang="en-US" altLang="zh-CN" sz="2400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56097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1">
            <a:extLst>
              <a:ext uri="{FF2B5EF4-FFF2-40B4-BE49-F238E27FC236}">
                <a16:creationId xmlns:a16="http://schemas.microsoft.com/office/drawing/2014/main" id="{9B5C275F-59D6-413D-87D7-74A3838DD7B3}"/>
              </a:ext>
            </a:extLst>
          </p:cNvPr>
          <p:cNvSpPr txBox="1">
            <a:spLocks/>
          </p:cNvSpPr>
          <p:nvPr/>
        </p:nvSpPr>
        <p:spPr>
          <a:xfrm>
            <a:off x="222920" y="152931"/>
            <a:ext cx="11529026" cy="57623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3429"/>
              </a:lnSpc>
              <a:spcBef>
                <a:spcPts val="0"/>
              </a:spcBef>
              <a:buFont typeface="Arial" panose="020B0604020202020204" pitchFamily="34" charset="0"/>
              <a:buNone/>
              <a:defRPr sz="3199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5936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5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732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09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7464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683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197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5563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4929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en-US" altLang="zh-CN" sz="2800" b="1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Proposal (v05)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5DFCC5-DFAD-40D1-9968-76E6F68EF225}"/>
              </a:ext>
            </a:extLst>
          </p:cNvPr>
          <p:cNvSpPr txBox="1"/>
          <p:nvPr/>
        </p:nvSpPr>
        <p:spPr>
          <a:xfrm>
            <a:off x="433385" y="817669"/>
            <a:ext cx="11318561" cy="57554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22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Workplan for Rel-19: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2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No impact to Rel-19 ASN.1 freeze, no impact to the timeline of Rel-20. Rel-20 Ambient IoT starts after the completion of the Rel-19 Ambient IoT WI.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2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Completion of the Rel-19 work (Core Part) is targeted at the stage-3 functional freeze for Rel-19 in Sept. 2025, with 3 quarters for RAN2/3/4 and 2 quarters for RAN1.</a:t>
            </a:r>
          </a:p>
          <a:p>
            <a:endParaRPr kumimoji="1" lang="en-US" altLang="zh-CN" sz="2200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r>
              <a:rPr kumimoji="1" lang="en-US" altLang="zh-CN" sz="22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Workplan for Rel-20: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2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Includes D2T2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2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Includes Device 2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2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A limited number of additional use cases, deployments, connectivity topologies, devices, traffic types in TR38.848 as a starting point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2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Note: work on D2T2, device 2 shall follow the Rel-19 study conclusions, and further down-selection of architecture options for topology 2 may be needed. For indoor use cases, deviations from Rel-19 study conclusion shall be well justified and agreed.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2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Details to be discussed at a later RAN plenary meeting, including the need for study phase.</a:t>
            </a:r>
          </a:p>
          <a:p>
            <a:endParaRPr kumimoji="1" lang="en-US" altLang="zh-CN" sz="2200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r>
              <a:rPr kumimoji="1" lang="en-US" altLang="zh-CN" sz="22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For both Rel-19 and Rel-20, co-ordination with SA2/3 is expected</a:t>
            </a:r>
          </a:p>
        </p:txBody>
      </p:sp>
    </p:spTree>
    <p:extLst>
      <p:ext uri="{BB962C8B-B14F-4D97-AF65-F5344CB8AC3E}">
        <p14:creationId xmlns:p14="http://schemas.microsoft.com/office/powerpoint/2010/main" val="39348650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4E5724B-7154-473D-A508-2B054E8EE854}"/>
    </a:ext>
  </a:extLst>
</a:theme>
</file>

<file path=ppt/theme/theme2.xml><?xml version="1.0" encoding="utf-8"?>
<a:theme xmlns:a="http://schemas.openxmlformats.org/drawingml/2006/main" name="章节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C34AD67-7538-4717-9A73-50191031DBF3}"/>
    </a:ext>
  </a:extLst>
</a:theme>
</file>

<file path=ppt/theme/theme3.xml><?xml version="1.0" encoding="utf-8"?>
<a:theme xmlns:a="http://schemas.openxmlformats.org/drawingml/2006/main" name="1_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4E5724B-7154-473D-A508-2B054E8EE85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34656</TotalTime>
  <Words>327</Words>
  <Application>Microsoft Office PowerPoint</Application>
  <PresentationFormat>Custom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.AppleSystemUIFont</vt:lpstr>
      <vt:lpstr>等线</vt:lpstr>
      <vt:lpstr>Microsoft YaHei</vt:lpstr>
      <vt:lpstr>MS Mincho</vt:lpstr>
      <vt:lpstr>黑体</vt:lpstr>
      <vt:lpstr>Arial</vt:lpstr>
      <vt:lpstr>Calibri</vt:lpstr>
      <vt:lpstr>Times New Roman</vt:lpstr>
      <vt:lpstr>封面页_图片版 </vt:lpstr>
      <vt:lpstr>章节页</vt:lpstr>
      <vt:lpstr>1_封面页_图片版 </vt:lpstr>
      <vt:lpstr>PowerPoint Presentation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sunyan (O)</dc:creator>
  <cp:lastModifiedBy>Moderator</cp:lastModifiedBy>
  <cp:revision>2448</cp:revision>
  <dcterms:created xsi:type="dcterms:W3CDTF">2020-08-28T08:44:19Z</dcterms:created>
  <dcterms:modified xsi:type="dcterms:W3CDTF">2024-12-10T10:44:39Z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(3)yVGHjRJ4mTXOcMhCb9dwKlPSnvYG8CuOrkkt+fKMZNDPtuVLnqWv+xaD4cDLroLnZIJyM/yL
kVrFhUwqtqHPdtoSgyRkDJoEpatrUPKxUwcCIwrxzaxVxB8RB2qCbYY1uDpEHmmGox7N2E3T
pksYyxSHn4WRZQ/+IjAtRMD0hTWCihswfVoCCGjfWODsXjWuxgs2Keiek7Vt9GkgLpjIxnQP
+5OaMNyGFJQVU8xHZn</vt:lpwstr>
  </property>
  <property fmtid="{D5CDD505-2E9C-101B-9397-08002B2CF9AE}" pid="3" name="_2015_ms_pID_7253431">
    <vt:lpwstr>8HVvl4x6oT/nXfqAhMRYeMu8bYgDUAKNN4Tswn4k4e+d+aeGJxxix0
Ex9MM08DzlIQaRl8mv/LSmVct9novPyTFstMLBVrZHjE+1Bb36tewMJLeJk8AyKfwubylHWG
c/Qi79aZXuZiRYKPW9SoJKVgnHjbFTGGl5mp776UDPRZ26Yoi0308+ApOiqHHvsahaD/yqQP
etj6Zaaz8FXWWXXgMCwl/9Xs7ebF62S90siv</vt:lpwstr>
  </property>
  <property fmtid="{D5CDD505-2E9C-101B-9397-08002B2CF9AE}" pid="4" name="_2015_ms_pID_7253432">
    <vt:lpwstr>rQ==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1733818982</vt:lpwstr>
  </property>
</Properties>
</file>