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70" r:id="rId3"/>
    <p:sldId id="282" r:id="rId4"/>
    <p:sldId id="461" r:id="rId5"/>
    <p:sldId id="457" r:id="rId6"/>
    <p:sldId id="4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C7F685-208F-4C4C-21FD-FD5F94796CD2}" name="Jyotirmay Saini" initials="JS" userId="S::jsaini@iitk.ac.in::9e7d9ebf-af7e-4d05-8060-e9274881cb1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E78BC4-41D6-44E0-89C5-CD91932A857A}" v="2" dt="2024-12-03T17:30:13.9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14" autoAdjust="0"/>
    <p:restoredTop sz="94660"/>
  </p:normalViewPr>
  <p:slideViewPr>
    <p:cSldViewPr snapToGrid="0">
      <p:cViewPr varScale="1">
        <p:scale>
          <a:sx n="43" d="100"/>
          <a:sy n="43" d="100"/>
        </p:scale>
        <p:origin x="131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microsoft.com/office/2018/10/relationships/authors" Target="authors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yotirmay Saini" userId="9e7d9ebf-af7e-4d05-8060-e9274881cb1b" providerId="ADAL" clId="{7F42702F-698F-4942-BC92-2E13AA85DC3C}"/>
    <pc:docChg chg="undo redo custSel addSld delSld modSld sldOrd">
      <pc:chgData name="Jyotirmay Saini" userId="9e7d9ebf-af7e-4d05-8060-e9274881cb1b" providerId="ADAL" clId="{7F42702F-698F-4942-BC92-2E13AA85DC3C}" dt="2024-10-22T05:09:50.167" v="7498" actId="6549"/>
      <pc:docMkLst>
        <pc:docMk/>
      </pc:docMkLst>
      <pc:sldChg chg="del ord">
        <pc:chgData name="Jyotirmay Saini" userId="9e7d9ebf-af7e-4d05-8060-e9274881cb1b" providerId="ADAL" clId="{7F42702F-698F-4942-BC92-2E13AA85DC3C}" dt="2024-10-15T23:16:35.864" v="293" actId="47"/>
        <pc:sldMkLst>
          <pc:docMk/>
          <pc:sldMk cId="3968034230" sldId="257"/>
        </pc:sldMkLst>
      </pc:sldChg>
      <pc:sldChg chg="modSp mod">
        <pc:chgData name="Jyotirmay Saini" userId="9e7d9ebf-af7e-4d05-8060-e9274881cb1b" providerId="ADAL" clId="{7F42702F-698F-4942-BC92-2E13AA85DC3C}" dt="2024-10-21T21:19:36.459" v="4762" actId="20577"/>
        <pc:sldMkLst>
          <pc:docMk/>
          <pc:sldMk cId="2127241993" sldId="270"/>
        </pc:sldMkLst>
        <pc:spChg chg="mod">
          <ac:chgData name="Jyotirmay Saini" userId="9e7d9ebf-af7e-4d05-8060-e9274881cb1b" providerId="ADAL" clId="{7F42702F-698F-4942-BC92-2E13AA85DC3C}" dt="2024-10-21T21:18:32.464" v="4678" actId="20577"/>
          <ac:spMkLst>
            <pc:docMk/>
            <pc:sldMk cId="2127241993" sldId="270"/>
            <ac:spMk id="3" creationId="{1DEAABBC-3BDC-0B69-8FD7-A8551819E904}"/>
          </ac:spMkLst>
        </pc:spChg>
        <pc:spChg chg="mod">
          <ac:chgData name="Jyotirmay Saini" userId="9e7d9ebf-af7e-4d05-8060-e9274881cb1b" providerId="ADAL" clId="{7F42702F-698F-4942-BC92-2E13AA85DC3C}" dt="2024-10-21T21:19:36.459" v="4762" actId="20577"/>
          <ac:spMkLst>
            <pc:docMk/>
            <pc:sldMk cId="2127241993" sldId="270"/>
            <ac:spMk id="5" creationId="{73E0DD6E-F5D8-2B44-7802-5EC1B7771FF0}"/>
          </ac:spMkLst>
        </pc:spChg>
        <pc:spChg chg="mod">
          <ac:chgData name="Jyotirmay Saini" userId="9e7d9ebf-af7e-4d05-8060-e9274881cb1b" providerId="ADAL" clId="{7F42702F-698F-4942-BC92-2E13AA85DC3C}" dt="2024-10-21T21:18:16.672" v="4661" actId="20577"/>
          <ac:spMkLst>
            <pc:docMk/>
            <pc:sldMk cId="2127241993" sldId="270"/>
            <ac:spMk id="25" creationId="{50798E5E-7B32-1BFC-4785-F1CF928FD7C3}"/>
          </ac:spMkLst>
        </pc:spChg>
      </pc:sldChg>
      <pc:sldChg chg="addSp delSp modSp mod ord">
        <pc:chgData name="Jyotirmay Saini" userId="9e7d9ebf-af7e-4d05-8060-e9274881cb1b" providerId="ADAL" clId="{7F42702F-698F-4942-BC92-2E13AA85DC3C}" dt="2024-10-22T04:13:16.037" v="7495"/>
        <pc:sldMkLst>
          <pc:docMk/>
          <pc:sldMk cId="3719292309" sldId="272"/>
        </pc:sldMkLst>
        <pc:spChg chg="mod">
          <ac:chgData name="Jyotirmay Saini" userId="9e7d9ebf-af7e-4d05-8060-e9274881cb1b" providerId="ADAL" clId="{7F42702F-698F-4942-BC92-2E13AA85DC3C}" dt="2024-10-16T03:55:15.572" v="4095"/>
          <ac:spMkLst>
            <pc:docMk/>
            <pc:sldMk cId="3719292309" sldId="272"/>
            <ac:spMk id="2" creationId="{4E75F37A-E225-B004-ED19-D7EF7A3BF315}"/>
          </ac:spMkLst>
        </pc:spChg>
        <pc:spChg chg="mod">
          <ac:chgData name="Jyotirmay Saini" userId="9e7d9ebf-af7e-4d05-8060-e9274881cb1b" providerId="ADAL" clId="{7F42702F-698F-4942-BC92-2E13AA85DC3C}" dt="2024-10-22T04:13:16.037" v="7495"/>
          <ac:spMkLst>
            <pc:docMk/>
            <pc:sldMk cId="3719292309" sldId="272"/>
            <ac:spMk id="3" creationId="{EDA95D94-2BC6-DC0B-0E28-E45DD0BA9104}"/>
          </ac:spMkLst>
        </pc:spChg>
        <pc:picChg chg="add del mod">
          <ac:chgData name="Jyotirmay Saini" userId="9e7d9ebf-af7e-4d05-8060-e9274881cb1b" providerId="ADAL" clId="{7F42702F-698F-4942-BC92-2E13AA85DC3C}" dt="2024-10-22T02:46:57.757" v="6281" actId="478"/>
          <ac:picMkLst>
            <pc:docMk/>
            <pc:sldMk cId="3719292309" sldId="272"/>
            <ac:picMk id="6" creationId="{8CFFC52A-D20E-5C9B-F05B-0B74C53CE150}"/>
          </ac:picMkLst>
        </pc:picChg>
        <pc:picChg chg="add del mod">
          <ac:chgData name="Jyotirmay Saini" userId="9e7d9ebf-af7e-4d05-8060-e9274881cb1b" providerId="ADAL" clId="{7F42702F-698F-4942-BC92-2E13AA85DC3C}" dt="2024-10-22T02:46:56.503" v="6280" actId="478"/>
          <ac:picMkLst>
            <pc:docMk/>
            <pc:sldMk cId="3719292309" sldId="272"/>
            <ac:picMk id="8" creationId="{D4155C44-3814-A454-0340-55FD2E777DD8}"/>
          </ac:picMkLst>
        </pc:picChg>
      </pc:sldChg>
      <pc:sldChg chg="modSp mod">
        <pc:chgData name="Jyotirmay Saini" userId="9e7d9ebf-af7e-4d05-8060-e9274881cb1b" providerId="ADAL" clId="{7F42702F-698F-4942-BC92-2E13AA85DC3C}" dt="2024-10-21T21:48:27.362" v="5159" actId="20577"/>
        <pc:sldMkLst>
          <pc:docMk/>
          <pc:sldMk cId="59050433" sldId="273"/>
        </pc:sldMkLst>
        <pc:spChg chg="mod">
          <ac:chgData name="Jyotirmay Saini" userId="9e7d9ebf-af7e-4d05-8060-e9274881cb1b" providerId="ADAL" clId="{7F42702F-698F-4942-BC92-2E13AA85DC3C}" dt="2024-10-16T02:26:33.918" v="2721" actId="20577"/>
          <ac:spMkLst>
            <pc:docMk/>
            <pc:sldMk cId="59050433" sldId="273"/>
            <ac:spMk id="2" creationId="{E0636D5B-3202-2F8F-3B68-E72281EA783C}"/>
          </ac:spMkLst>
        </pc:spChg>
        <pc:spChg chg="mod">
          <ac:chgData name="Jyotirmay Saini" userId="9e7d9ebf-af7e-4d05-8060-e9274881cb1b" providerId="ADAL" clId="{7F42702F-698F-4942-BC92-2E13AA85DC3C}" dt="2024-10-21T21:48:27.362" v="5159" actId="20577"/>
          <ac:spMkLst>
            <pc:docMk/>
            <pc:sldMk cId="59050433" sldId="273"/>
            <ac:spMk id="3" creationId="{0BF96A9B-A980-1EB3-BFAE-025761AE00A1}"/>
          </ac:spMkLst>
        </pc:spChg>
      </pc:sldChg>
      <pc:sldChg chg="modSp mod ord">
        <pc:chgData name="Jyotirmay Saini" userId="9e7d9ebf-af7e-4d05-8060-e9274881cb1b" providerId="ADAL" clId="{7F42702F-698F-4942-BC92-2E13AA85DC3C}" dt="2024-10-22T02:58:11.044" v="6497" actId="20577"/>
        <pc:sldMkLst>
          <pc:docMk/>
          <pc:sldMk cId="2695871723" sldId="274"/>
        </pc:sldMkLst>
        <pc:spChg chg="mod">
          <ac:chgData name="Jyotirmay Saini" userId="9e7d9ebf-af7e-4d05-8060-e9274881cb1b" providerId="ADAL" clId="{7F42702F-698F-4942-BC92-2E13AA85DC3C}" dt="2024-10-22T02:58:11.044" v="6497" actId="20577"/>
          <ac:spMkLst>
            <pc:docMk/>
            <pc:sldMk cId="2695871723" sldId="274"/>
            <ac:spMk id="3" creationId="{CFCF45CC-25A0-9054-0EFC-E02C8E235D54}"/>
          </ac:spMkLst>
        </pc:spChg>
      </pc:sldChg>
      <pc:sldChg chg="modSp del mod ord modShow">
        <pc:chgData name="Jyotirmay Saini" userId="9e7d9ebf-af7e-4d05-8060-e9274881cb1b" providerId="ADAL" clId="{7F42702F-698F-4942-BC92-2E13AA85DC3C}" dt="2024-10-22T03:14:54.705" v="6633" actId="2696"/>
        <pc:sldMkLst>
          <pc:docMk/>
          <pc:sldMk cId="2214894289" sldId="275"/>
        </pc:sldMkLst>
        <pc:spChg chg="mod">
          <ac:chgData name="Jyotirmay Saini" userId="9e7d9ebf-af7e-4d05-8060-e9274881cb1b" providerId="ADAL" clId="{7F42702F-698F-4942-BC92-2E13AA85DC3C}" dt="2024-10-16T04:01:29.398" v="4243" actId="20577"/>
          <ac:spMkLst>
            <pc:docMk/>
            <pc:sldMk cId="2214894289" sldId="275"/>
            <ac:spMk id="2" creationId="{24604573-0D1D-E78B-E906-75CB76FE6BB1}"/>
          </ac:spMkLst>
        </pc:spChg>
      </pc:sldChg>
      <pc:sldChg chg="modSp mod ord">
        <pc:chgData name="Jyotirmay Saini" userId="9e7d9ebf-af7e-4d05-8060-e9274881cb1b" providerId="ADAL" clId="{7F42702F-698F-4942-BC92-2E13AA85DC3C}" dt="2024-10-16T08:00:55.067" v="4330" actId="20577"/>
        <pc:sldMkLst>
          <pc:docMk/>
          <pc:sldMk cId="1388534824" sldId="276"/>
        </pc:sldMkLst>
        <pc:spChg chg="mod">
          <ac:chgData name="Jyotirmay Saini" userId="9e7d9ebf-af7e-4d05-8060-e9274881cb1b" providerId="ADAL" clId="{7F42702F-698F-4942-BC92-2E13AA85DC3C}" dt="2024-10-16T02:02:28.530" v="2063" actId="20577"/>
          <ac:spMkLst>
            <pc:docMk/>
            <pc:sldMk cId="1388534824" sldId="276"/>
            <ac:spMk id="2" creationId="{55A8C54E-F439-E544-6A28-D212D4D64575}"/>
          </ac:spMkLst>
        </pc:spChg>
        <pc:spChg chg="mod">
          <ac:chgData name="Jyotirmay Saini" userId="9e7d9ebf-af7e-4d05-8060-e9274881cb1b" providerId="ADAL" clId="{7F42702F-698F-4942-BC92-2E13AA85DC3C}" dt="2024-10-16T08:00:55.067" v="4330" actId="20577"/>
          <ac:spMkLst>
            <pc:docMk/>
            <pc:sldMk cId="1388534824" sldId="276"/>
            <ac:spMk id="3" creationId="{8AA312A8-0B93-5A6E-A086-FC7E2501065E}"/>
          </ac:spMkLst>
        </pc:spChg>
      </pc:sldChg>
      <pc:sldChg chg="modSp mod">
        <pc:chgData name="Jyotirmay Saini" userId="9e7d9ebf-af7e-4d05-8060-e9274881cb1b" providerId="ADAL" clId="{7F42702F-698F-4942-BC92-2E13AA85DC3C}" dt="2024-10-16T02:06:33.532" v="2371" actId="1076"/>
        <pc:sldMkLst>
          <pc:docMk/>
          <pc:sldMk cId="2346218617" sldId="277"/>
        </pc:sldMkLst>
        <pc:spChg chg="mod">
          <ac:chgData name="Jyotirmay Saini" userId="9e7d9ebf-af7e-4d05-8060-e9274881cb1b" providerId="ADAL" clId="{7F42702F-698F-4942-BC92-2E13AA85DC3C}" dt="2024-10-16T02:02:17.245" v="2056" actId="20577"/>
          <ac:spMkLst>
            <pc:docMk/>
            <pc:sldMk cId="2346218617" sldId="277"/>
            <ac:spMk id="2" creationId="{98B43316-C08D-CEFC-D9D8-135F495D3445}"/>
          </ac:spMkLst>
        </pc:spChg>
        <pc:spChg chg="mod">
          <ac:chgData name="Jyotirmay Saini" userId="9e7d9ebf-af7e-4d05-8060-e9274881cb1b" providerId="ADAL" clId="{7F42702F-698F-4942-BC92-2E13AA85DC3C}" dt="2024-10-16T02:06:33.532" v="2371" actId="1076"/>
          <ac:spMkLst>
            <pc:docMk/>
            <pc:sldMk cId="2346218617" sldId="277"/>
            <ac:spMk id="3" creationId="{C9B00F8C-1C13-AD57-FF61-5FD3EF1E09BD}"/>
          </ac:spMkLst>
        </pc:spChg>
      </pc:sldChg>
      <pc:sldChg chg="delSp modSp mod">
        <pc:chgData name="Jyotirmay Saini" userId="9e7d9ebf-af7e-4d05-8060-e9274881cb1b" providerId="ADAL" clId="{7F42702F-698F-4942-BC92-2E13AA85DC3C}" dt="2024-10-22T02:47:42.345" v="6285" actId="20577"/>
        <pc:sldMkLst>
          <pc:docMk/>
          <pc:sldMk cId="4201031211" sldId="280"/>
        </pc:sldMkLst>
        <pc:spChg chg="del mod">
          <ac:chgData name="Jyotirmay Saini" userId="9e7d9ebf-af7e-4d05-8060-e9274881cb1b" providerId="ADAL" clId="{7F42702F-698F-4942-BC92-2E13AA85DC3C}" dt="2024-10-16T00:57:45.687" v="351" actId="478"/>
          <ac:spMkLst>
            <pc:docMk/>
            <pc:sldMk cId="4201031211" sldId="280"/>
            <ac:spMk id="4" creationId="{CC7BD7D5-E5AA-BC1B-F6DD-17518E113555}"/>
          </ac:spMkLst>
        </pc:spChg>
        <pc:spChg chg="del mod">
          <ac:chgData name="Jyotirmay Saini" userId="9e7d9ebf-af7e-4d05-8060-e9274881cb1b" providerId="ADAL" clId="{7F42702F-698F-4942-BC92-2E13AA85DC3C}" dt="2024-10-16T00:57:50.817" v="354" actId="478"/>
          <ac:spMkLst>
            <pc:docMk/>
            <pc:sldMk cId="4201031211" sldId="280"/>
            <ac:spMk id="5" creationId="{1AD73DB2-CD6E-B0B9-1D57-F2E5C193F05A}"/>
          </ac:spMkLst>
        </pc:spChg>
        <pc:spChg chg="mod">
          <ac:chgData name="Jyotirmay Saini" userId="9e7d9ebf-af7e-4d05-8060-e9274881cb1b" providerId="ADAL" clId="{7F42702F-698F-4942-BC92-2E13AA85DC3C}" dt="2024-10-22T02:47:42.345" v="6285" actId="20577"/>
          <ac:spMkLst>
            <pc:docMk/>
            <pc:sldMk cId="4201031211" sldId="280"/>
            <ac:spMk id="7" creationId="{97905C42-B38E-B527-ECE2-A9E7E4FD409B}"/>
          </ac:spMkLst>
        </pc:spChg>
        <pc:grpChg chg="mod">
          <ac:chgData name="Jyotirmay Saini" userId="9e7d9ebf-af7e-4d05-8060-e9274881cb1b" providerId="ADAL" clId="{7F42702F-698F-4942-BC92-2E13AA85DC3C}" dt="2024-10-21T21:17:04.997" v="4653" actId="1076"/>
          <ac:grpSpMkLst>
            <pc:docMk/>
            <pc:sldMk cId="4201031211" sldId="280"/>
            <ac:grpSpMk id="12" creationId="{E7F15B74-D2D9-7393-645A-81A25F71E6D8}"/>
          </ac:grpSpMkLst>
        </pc:grpChg>
        <pc:graphicFrameChg chg="mod">
          <ac:chgData name="Jyotirmay Saini" userId="9e7d9ebf-af7e-4d05-8060-e9274881cb1b" providerId="ADAL" clId="{7F42702F-698F-4942-BC92-2E13AA85DC3C}" dt="2024-10-21T21:17:39.296" v="4658" actId="1076"/>
          <ac:graphicFrameMkLst>
            <pc:docMk/>
            <pc:sldMk cId="4201031211" sldId="280"/>
            <ac:graphicFrameMk id="2" creationId="{D7046FFA-B98D-310A-7B42-F4DF26966E72}"/>
          </ac:graphicFrameMkLst>
        </pc:graphicFrameChg>
        <pc:graphicFrameChg chg="mod">
          <ac:chgData name="Jyotirmay Saini" userId="9e7d9ebf-af7e-4d05-8060-e9274881cb1b" providerId="ADAL" clId="{7F42702F-698F-4942-BC92-2E13AA85DC3C}" dt="2024-10-21T21:16:46.838" v="4652"/>
          <ac:graphicFrameMkLst>
            <pc:docMk/>
            <pc:sldMk cId="4201031211" sldId="280"/>
            <ac:graphicFrameMk id="8" creationId="{6D48F24F-C654-4013-AFB5-41D794679F08}"/>
          </ac:graphicFrameMkLst>
        </pc:graphicFrameChg>
      </pc:sldChg>
      <pc:sldChg chg="add del">
        <pc:chgData name="Jyotirmay Saini" userId="9e7d9ebf-af7e-4d05-8060-e9274881cb1b" providerId="ADAL" clId="{7F42702F-698F-4942-BC92-2E13AA85DC3C}" dt="2024-10-22T03:35:39.238" v="7191" actId="47"/>
        <pc:sldMkLst>
          <pc:docMk/>
          <pc:sldMk cId="12138562" sldId="281"/>
        </pc:sldMkLst>
      </pc:sldChg>
      <pc:sldChg chg="modSp add mod">
        <pc:chgData name="Jyotirmay Saini" userId="9e7d9ebf-af7e-4d05-8060-e9274881cb1b" providerId="ADAL" clId="{7F42702F-698F-4942-BC92-2E13AA85DC3C}" dt="2024-10-22T03:51:47.440" v="7479" actId="207"/>
        <pc:sldMkLst>
          <pc:docMk/>
          <pc:sldMk cId="2715651636" sldId="282"/>
        </pc:sldMkLst>
        <pc:spChg chg="mod">
          <ac:chgData name="Jyotirmay Saini" userId="9e7d9ebf-af7e-4d05-8060-e9274881cb1b" providerId="ADAL" clId="{7F42702F-698F-4942-BC92-2E13AA85DC3C}" dt="2024-10-22T03:51:47.440" v="7479" actId="207"/>
          <ac:spMkLst>
            <pc:docMk/>
            <pc:sldMk cId="2715651636" sldId="282"/>
            <ac:spMk id="3" creationId="{2EF90005-53C5-224E-CA50-4AB355E32180}"/>
          </ac:spMkLst>
        </pc:spChg>
      </pc:sldChg>
      <pc:sldChg chg="modSp del mod modShow">
        <pc:chgData name="Jyotirmay Saini" userId="9e7d9ebf-af7e-4d05-8060-e9274881cb1b" providerId="ADAL" clId="{7F42702F-698F-4942-BC92-2E13AA85DC3C}" dt="2024-10-22T03:14:52.200" v="6632" actId="2696"/>
        <pc:sldMkLst>
          <pc:docMk/>
          <pc:sldMk cId="481879437" sldId="284"/>
        </pc:sldMkLst>
        <pc:spChg chg="mod">
          <ac:chgData name="Jyotirmay Saini" userId="9e7d9ebf-af7e-4d05-8060-e9274881cb1b" providerId="ADAL" clId="{7F42702F-698F-4942-BC92-2E13AA85DC3C}" dt="2024-10-16T04:00:54.347" v="4236" actId="6549"/>
          <ac:spMkLst>
            <pc:docMk/>
            <pc:sldMk cId="481879437" sldId="284"/>
            <ac:spMk id="7" creationId="{97905C42-B38E-B527-ECE2-A9E7E4FD409B}"/>
          </ac:spMkLst>
        </pc:spChg>
      </pc:sldChg>
      <pc:sldChg chg="addSp delSp modSp del mod modShow">
        <pc:chgData name="Jyotirmay Saini" userId="9e7d9ebf-af7e-4d05-8060-e9274881cb1b" providerId="ADAL" clId="{7F42702F-698F-4942-BC92-2E13AA85DC3C}" dt="2024-10-22T03:14:46.023" v="6630" actId="2696"/>
        <pc:sldMkLst>
          <pc:docMk/>
          <pc:sldMk cId="2575607739" sldId="286"/>
        </pc:sldMkLst>
        <pc:spChg chg="mod">
          <ac:chgData name="Jyotirmay Saini" userId="9e7d9ebf-af7e-4d05-8060-e9274881cb1b" providerId="ADAL" clId="{7F42702F-698F-4942-BC92-2E13AA85DC3C}" dt="2024-10-21T21:03:04.900" v="4466" actId="1076"/>
          <ac:spMkLst>
            <pc:docMk/>
            <pc:sldMk cId="2575607739" sldId="286"/>
            <ac:spMk id="2" creationId="{D9F681FE-AA6F-ED4B-6A3B-95072B1212FF}"/>
          </ac:spMkLst>
        </pc:spChg>
        <pc:spChg chg="add mod">
          <ac:chgData name="Jyotirmay Saini" userId="9e7d9ebf-af7e-4d05-8060-e9274881cb1b" providerId="ADAL" clId="{7F42702F-698F-4942-BC92-2E13AA85DC3C}" dt="2024-10-16T03:58:57.004" v="4165"/>
          <ac:spMkLst>
            <pc:docMk/>
            <pc:sldMk cId="2575607739" sldId="286"/>
            <ac:spMk id="7" creationId="{CA1EC8CB-1561-64BB-F30E-580C1CCAFF25}"/>
          </ac:spMkLst>
        </pc:spChg>
        <pc:spChg chg="del">
          <ac:chgData name="Jyotirmay Saini" userId="9e7d9ebf-af7e-4d05-8060-e9274881cb1b" providerId="ADAL" clId="{7F42702F-698F-4942-BC92-2E13AA85DC3C}" dt="2024-10-16T03:59:02.819" v="4166" actId="478"/>
          <ac:spMkLst>
            <pc:docMk/>
            <pc:sldMk cId="2575607739" sldId="286"/>
            <ac:spMk id="10" creationId="{AC3C4ED0-D386-A116-FB1F-50C91258B652}"/>
          </ac:spMkLst>
        </pc:spChg>
        <pc:spChg chg="add del mod">
          <ac:chgData name="Jyotirmay Saini" userId="9e7d9ebf-af7e-4d05-8060-e9274881cb1b" providerId="ADAL" clId="{7F42702F-698F-4942-BC92-2E13AA85DC3C}" dt="2024-10-16T03:59:11.971" v="4169" actId="478"/>
          <ac:spMkLst>
            <pc:docMk/>
            <pc:sldMk cId="2575607739" sldId="286"/>
            <ac:spMk id="11" creationId="{6185E2F5-994A-9A72-617C-47D7088AB178}"/>
          </ac:spMkLst>
        </pc:spChg>
        <pc:spChg chg="add del mod">
          <ac:chgData name="Jyotirmay Saini" userId="9e7d9ebf-af7e-4d05-8060-e9274881cb1b" providerId="ADAL" clId="{7F42702F-698F-4942-BC92-2E13AA85DC3C}" dt="2024-10-16T03:59:09.299" v="4168" actId="478"/>
          <ac:spMkLst>
            <pc:docMk/>
            <pc:sldMk cId="2575607739" sldId="286"/>
            <ac:spMk id="12" creationId="{D4D6C8A0-72BF-6BB2-DA39-7160ADEDED18}"/>
          </ac:spMkLst>
        </pc:spChg>
        <pc:spChg chg="add mod">
          <ac:chgData name="Jyotirmay Saini" userId="9e7d9ebf-af7e-4d05-8060-e9274881cb1b" providerId="ADAL" clId="{7F42702F-698F-4942-BC92-2E13AA85DC3C}" dt="2024-10-16T03:59:19.241" v="4173" actId="1076"/>
          <ac:spMkLst>
            <pc:docMk/>
            <pc:sldMk cId="2575607739" sldId="286"/>
            <ac:spMk id="13" creationId="{7779AB0D-D892-18A3-B11F-89A899FE95EC}"/>
          </ac:spMkLst>
        </pc:spChg>
        <pc:picChg chg="del">
          <ac:chgData name="Jyotirmay Saini" userId="9e7d9ebf-af7e-4d05-8060-e9274881cb1b" providerId="ADAL" clId="{7F42702F-698F-4942-BC92-2E13AA85DC3C}" dt="2024-10-21T21:02:40.247" v="4462" actId="478"/>
          <ac:picMkLst>
            <pc:docMk/>
            <pc:sldMk cId="2575607739" sldId="286"/>
            <ac:picMk id="3" creationId="{13362D51-04C0-6A48-190E-F887E58B7001}"/>
          </ac:picMkLst>
        </pc:picChg>
        <pc:picChg chg="add mod">
          <ac:chgData name="Jyotirmay Saini" userId="9e7d9ebf-af7e-4d05-8060-e9274881cb1b" providerId="ADAL" clId="{7F42702F-698F-4942-BC92-2E13AA85DC3C}" dt="2024-10-21T21:02:50.237" v="4465" actId="1076"/>
          <ac:picMkLst>
            <pc:docMk/>
            <pc:sldMk cId="2575607739" sldId="286"/>
            <ac:picMk id="1026" creationId="{1BE3349F-1913-71DC-4A0C-07515B73B623}"/>
          </ac:picMkLst>
        </pc:picChg>
      </pc:sldChg>
      <pc:sldChg chg="addSp delSp modSp mod">
        <pc:chgData name="Jyotirmay Saini" userId="9e7d9ebf-af7e-4d05-8060-e9274881cb1b" providerId="ADAL" clId="{7F42702F-698F-4942-BC92-2E13AA85DC3C}" dt="2024-10-21T21:13:59.918" v="4642"/>
        <pc:sldMkLst>
          <pc:docMk/>
          <pc:sldMk cId="3371002529" sldId="287"/>
        </pc:sldMkLst>
        <pc:spChg chg="mod">
          <ac:chgData name="Jyotirmay Saini" userId="9e7d9ebf-af7e-4d05-8060-e9274881cb1b" providerId="ADAL" clId="{7F42702F-698F-4942-BC92-2E13AA85DC3C}" dt="2024-10-21T21:10:11.677" v="4475" actId="20577"/>
          <ac:spMkLst>
            <pc:docMk/>
            <pc:sldMk cId="3371002529" sldId="287"/>
            <ac:spMk id="10" creationId="{AC3C4ED0-D386-A116-FB1F-50C91258B652}"/>
          </ac:spMkLst>
        </pc:spChg>
        <pc:spChg chg="add mod">
          <ac:chgData name="Jyotirmay Saini" userId="9e7d9ebf-af7e-4d05-8060-e9274881cb1b" providerId="ADAL" clId="{7F42702F-698F-4942-BC92-2E13AA85DC3C}" dt="2024-10-21T21:13:28.997" v="4640"/>
          <ac:spMkLst>
            <pc:docMk/>
            <pc:sldMk cId="3371002529" sldId="287"/>
            <ac:spMk id="14" creationId="{2DE053B1-4990-5A43-A824-E220AA8C9679}"/>
          </ac:spMkLst>
        </pc:spChg>
        <pc:graphicFrameChg chg="del mod">
          <ac:chgData name="Jyotirmay Saini" userId="9e7d9ebf-af7e-4d05-8060-e9274881cb1b" providerId="ADAL" clId="{7F42702F-698F-4942-BC92-2E13AA85DC3C}" dt="2024-10-21T21:06:28.239" v="4470" actId="11529"/>
          <ac:graphicFrameMkLst>
            <pc:docMk/>
            <pc:sldMk cId="3371002529" sldId="287"/>
            <ac:graphicFrameMk id="8" creationId="{8783BFB3-F732-C980-414B-156F85E1ABF8}"/>
          </ac:graphicFrameMkLst>
        </pc:graphicFrameChg>
        <pc:picChg chg="del">
          <ac:chgData name="Jyotirmay Saini" userId="9e7d9ebf-af7e-4d05-8060-e9274881cb1b" providerId="ADAL" clId="{7F42702F-698F-4942-BC92-2E13AA85DC3C}" dt="2024-10-21T21:13:58.515" v="4641" actId="478"/>
          <ac:picMkLst>
            <pc:docMk/>
            <pc:sldMk cId="3371002529" sldId="287"/>
            <ac:picMk id="7" creationId="{A6A0BC0C-42CB-EF4B-2BD9-E5515EA4BFAE}"/>
          </ac:picMkLst>
        </pc:picChg>
        <pc:picChg chg="add mod">
          <ac:chgData name="Jyotirmay Saini" userId="9e7d9ebf-af7e-4d05-8060-e9274881cb1b" providerId="ADAL" clId="{7F42702F-698F-4942-BC92-2E13AA85DC3C}" dt="2024-10-21T21:13:59.918" v="4642"/>
          <ac:picMkLst>
            <pc:docMk/>
            <pc:sldMk cId="3371002529" sldId="287"/>
            <ac:picMk id="15" creationId="{8031554E-1C16-E2D5-A287-1A86644AD249}"/>
          </ac:picMkLst>
        </pc:picChg>
      </pc:sldChg>
      <pc:sldChg chg="modSp del mod ord">
        <pc:chgData name="Jyotirmay Saini" userId="9e7d9ebf-af7e-4d05-8060-e9274881cb1b" providerId="ADAL" clId="{7F42702F-698F-4942-BC92-2E13AA85DC3C}" dt="2024-10-22T03:14:36.174" v="6629" actId="47"/>
        <pc:sldMkLst>
          <pc:docMk/>
          <pc:sldMk cId="1586269898" sldId="448"/>
        </pc:sldMkLst>
        <pc:spChg chg="mod">
          <ac:chgData name="Jyotirmay Saini" userId="9e7d9ebf-af7e-4d05-8060-e9274881cb1b" providerId="ADAL" clId="{7F42702F-698F-4942-BC92-2E13AA85DC3C}" dt="2024-10-14T09:05:59.019" v="3" actId="14100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Jyotirmay Saini" userId="9e7d9ebf-af7e-4d05-8060-e9274881cb1b" providerId="ADAL" clId="{7F42702F-698F-4942-BC92-2E13AA85DC3C}" dt="2024-10-14T09:05:33.322" v="0" actId="27636"/>
          <ac:spMkLst>
            <pc:docMk/>
            <pc:sldMk cId="1586269898" sldId="448"/>
            <ac:spMk id="3" creationId="{85903BC0-EB37-4C3E-8DD6-27F0E6CA817C}"/>
          </ac:spMkLst>
        </pc:spChg>
      </pc:sldChg>
      <pc:sldChg chg="addSp modSp new mod ord">
        <pc:chgData name="Jyotirmay Saini" userId="9e7d9ebf-af7e-4d05-8060-e9274881cb1b" providerId="ADAL" clId="{7F42702F-698F-4942-BC92-2E13AA85DC3C}" dt="2024-10-16T02:00:19.106" v="2015" actId="20577"/>
        <pc:sldMkLst>
          <pc:docMk/>
          <pc:sldMk cId="3761305928" sldId="449"/>
        </pc:sldMkLst>
        <pc:spChg chg="mod">
          <ac:chgData name="Jyotirmay Saini" userId="9e7d9ebf-af7e-4d05-8060-e9274881cb1b" providerId="ADAL" clId="{7F42702F-698F-4942-BC92-2E13AA85DC3C}" dt="2024-10-15T22:09:44.935" v="41" actId="20577"/>
          <ac:spMkLst>
            <pc:docMk/>
            <pc:sldMk cId="3761305928" sldId="449"/>
            <ac:spMk id="2" creationId="{EDBD1C53-EEF2-457C-22B8-C03F2C56F734}"/>
          </ac:spMkLst>
        </pc:spChg>
        <pc:spChg chg="mod">
          <ac:chgData name="Jyotirmay Saini" userId="9e7d9ebf-af7e-4d05-8060-e9274881cb1b" providerId="ADAL" clId="{7F42702F-698F-4942-BC92-2E13AA85DC3C}" dt="2024-10-16T02:00:19.106" v="2015" actId="20577"/>
          <ac:spMkLst>
            <pc:docMk/>
            <pc:sldMk cId="3761305928" sldId="449"/>
            <ac:spMk id="3" creationId="{45BB554D-1963-6FC2-590D-7B04D28D7019}"/>
          </ac:spMkLst>
        </pc:spChg>
        <pc:picChg chg="add mod">
          <ac:chgData name="Jyotirmay Saini" userId="9e7d9ebf-af7e-4d05-8060-e9274881cb1b" providerId="ADAL" clId="{7F42702F-698F-4942-BC92-2E13AA85DC3C}" dt="2024-10-15T22:30:09.210" v="292" actId="1076"/>
          <ac:picMkLst>
            <pc:docMk/>
            <pc:sldMk cId="3761305928" sldId="449"/>
            <ac:picMk id="1026" creationId="{DF46A06A-B4EB-7CFC-AC6E-53CF6A27E660}"/>
          </ac:picMkLst>
        </pc:picChg>
      </pc:sldChg>
      <pc:sldChg chg="modSp mod ord">
        <pc:chgData name="Jyotirmay Saini" userId="9e7d9ebf-af7e-4d05-8060-e9274881cb1b" providerId="ADAL" clId="{7F42702F-698F-4942-BC92-2E13AA85DC3C}" dt="2024-10-22T02:47:38.108" v="6283" actId="20577"/>
        <pc:sldMkLst>
          <pc:docMk/>
          <pc:sldMk cId="3799961649" sldId="450"/>
        </pc:sldMkLst>
        <pc:spChg chg="mod">
          <ac:chgData name="Jyotirmay Saini" userId="9e7d9ebf-af7e-4d05-8060-e9274881cb1b" providerId="ADAL" clId="{7F42702F-698F-4942-BC92-2E13AA85DC3C}" dt="2024-10-22T02:47:38.108" v="6283" actId="20577"/>
          <ac:spMkLst>
            <pc:docMk/>
            <pc:sldMk cId="3799961649" sldId="450"/>
            <ac:spMk id="10" creationId="{AC3C4ED0-D386-A116-FB1F-50C91258B652}"/>
          </ac:spMkLst>
        </pc:spChg>
        <pc:graphicFrameChg chg="mod">
          <ac:chgData name="Jyotirmay Saini" userId="9e7d9ebf-af7e-4d05-8060-e9274881cb1b" providerId="ADAL" clId="{7F42702F-698F-4942-BC92-2E13AA85DC3C}" dt="2024-10-16T01:00:15.641" v="356" actId="13782"/>
          <ac:graphicFrameMkLst>
            <pc:docMk/>
            <pc:sldMk cId="3799961649" sldId="450"/>
            <ac:graphicFrameMk id="12" creationId="{03EEF7D1-E802-C6D0-A20E-60721ECD8A57}"/>
          </ac:graphicFrameMkLst>
        </pc:graphicFrameChg>
      </pc:sldChg>
      <pc:sldChg chg="del">
        <pc:chgData name="Jyotirmay Saini" userId="9e7d9ebf-af7e-4d05-8060-e9274881cb1b" providerId="ADAL" clId="{7F42702F-698F-4942-BC92-2E13AA85DC3C}" dt="2024-10-15T22:21:34.566" v="269"/>
        <pc:sldMkLst>
          <pc:docMk/>
          <pc:sldMk cId="757123923" sldId="451"/>
        </pc:sldMkLst>
      </pc:sldChg>
      <pc:sldChg chg="addSp delSp modSp new mod modClrScheme chgLayout">
        <pc:chgData name="Jyotirmay Saini" userId="9e7d9ebf-af7e-4d05-8060-e9274881cb1b" providerId="ADAL" clId="{7F42702F-698F-4942-BC92-2E13AA85DC3C}" dt="2024-10-16T01:07:57.237" v="432" actId="20577"/>
        <pc:sldMkLst>
          <pc:docMk/>
          <pc:sldMk cId="2163053425" sldId="451"/>
        </pc:sldMkLst>
        <pc:spChg chg="del mod ord">
          <ac:chgData name="Jyotirmay Saini" userId="9e7d9ebf-af7e-4d05-8060-e9274881cb1b" providerId="ADAL" clId="{7F42702F-698F-4942-BC92-2E13AA85DC3C}" dt="2024-10-15T23:19:01.316" v="295" actId="700"/>
          <ac:spMkLst>
            <pc:docMk/>
            <pc:sldMk cId="2163053425" sldId="451"/>
            <ac:spMk id="2" creationId="{C8C655CF-263C-107E-F589-4088DDF895E9}"/>
          </ac:spMkLst>
        </pc:spChg>
        <pc:spChg chg="del mod ord">
          <ac:chgData name="Jyotirmay Saini" userId="9e7d9ebf-af7e-4d05-8060-e9274881cb1b" providerId="ADAL" clId="{7F42702F-698F-4942-BC92-2E13AA85DC3C}" dt="2024-10-15T23:19:01.316" v="295" actId="700"/>
          <ac:spMkLst>
            <pc:docMk/>
            <pc:sldMk cId="2163053425" sldId="451"/>
            <ac:spMk id="3" creationId="{7BD0E2B7-CCCC-9989-6980-6219A1C9C6C1}"/>
          </ac:spMkLst>
        </pc:spChg>
        <pc:spChg chg="mod ord">
          <ac:chgData name="Jyotirmay Saini" userId="9e7d9ebf-af7e-4d05-8060-e9274881cb1b" providerId="ADAL" clId="{7F42702F-698F-4942-BC92-2E13AA85DC3C}" dt="2024-10-15T23:19:01.316" v="295" actId="700"/>
          <ac:spMkLst>
            <pc:docMk/>
            <pc:sldMk cId="2163053425" sldId="451"/>
            <ac:spMk id="4" creationId="{93B661C3-2BF7-4824-5E73-798E345BC1D5}"/>
          </ac:spMkLst>
        </pc:spChg>
        <pc:spChg chg="add mod ord">
          <ac:chgData name="Jyotirmay Saini" userId="9e7d9ebf-af7e-4d05-8060-e9274881cb1b" providerId="ADAL" clId="{7F42702F-698F-4942-BC92-2E13AA85DC3C}" dt="2024-10-16T01:07:10.007" v="426" actId="20577"/>
          <ac:spMkLst>
            <pc:docMk/>
            <pc:sldMk cId="2163053425" sldId="451"/>
            <ac:spMk id="5" creationId="{8279C8B2-E083-6BD1-B2F4-9EDC0748C205}"/>
          </ac:spMkLst>
        </pc:spChg>
        <pc:spChg chg="add del mod ord">
          <ac:chgData name="Jyotirmay Saini" userId="9e7d9ebf-af7e-4d05-8060-e9274881cb1b" providerId="ADAL" clId="{7F42702F-698F-4942-BC92-2E13AA85DC3C}" dt="2024-10-15T23:19:49.530" v="330" actId="478"/>
          <ac:spMkLst>
            <pc:docMk/>
            <pc:sldMk cId="2163053425" sldId="451"/>
            <ac:spMk id="6" creationId="{1489318F-489C-6913-07A6-714D2AB33982}"/>
          </ac:spMkLst>
        </pc:spChg>
        <pc:spChg chg="add mod">
          <ac:chgData name="Jyotirmay Saini" userId="9e7d9ebf-af7e-4d05-8060-e9274881cb1b" providerId="ADAL" clId="{7F42702F-698F-4942-BC92-2E13AA85DC3C}" dt="2024-10-15T23:19:09.051" v="299"/>
          <ac:spMkLst>
            <pc:docMk/>
            <pc:sldMk cId="2163053425" sldId="451"/>
            <ac:spMk id="7" creationId="{5AD15151-B3D2-B66F-3A75-6571259F1DE7}"/>
          </ac:spMkLst>
        </pc:spChg>
        <pc:spChg chg="add mod">
          <ac:chgData name="Jyotirmay Saini" userId="9e7d9ebf-af7e-4d05-8060-e9274881cb1b" providerId="ADAL" clId="{7F42702F-698F-4942-BC92-2E13AA85DC3C}" dt="2024-10-15T23:19:08.305" v="298"/>
          <ac:spMkLst>
            <pc:docMk/>
            <pc:sldMk cId="2163053425" sldId="451"/>
            <ac:spMk id="8" creationId="{5AD15151-B3D2-B66F-3A75-6571259F1DE7}"/>
          </ac:spMkLst>
        </pc:spChg>
        <pc:spChg chg="add mod">
          <ac:chgData name="Jyotirmay Saini" userId="9e7d9ebf-af7e-4d05-8060-e9274881cb1b" providerId="ADAL" clId="{7F42702F-698F-4942-BC92-2E13AA85DC3C}" dt="2024-10-16T01:07:57.237" v="432" actId="20577"/>
          <ac:spMkLst>
            <pc:docMk/>
            <pc:sldMk cId="2163053425" sldId="451"/>
            <ac:spMk id="9" creationId="{AC71848D-3B3D-3C6F-8FBD-664F61706BC1}"/>
          </ac:spMkLst>
        </pc:spChg>
        <pc:spChg chg="add mod">
          <ac:chgData name="Jyotirmay Saini" userId="9e7d9ebf-af7e-4d05-8060-e9274881cb1b" providerId="ADAL" clId="{7F42702F-698F-4942-BC92-2E13AA85DC3C}" dt="2024-10-16T01:06:31.881" v="394" actId="404"/>
          <ac:spMkLst>
            <pc:docMk/>
            <pc:sldMk cId="2163053425" sldId="451"/>
            <ac:spMk id="10" creationId="{1267A15C-D26B-EE05-C120-37E2B58F0538}"/>
          </ac:spMkLst>
        </pc:spChg>
        <pc:spChg chg="add mod">
          <ac:chgData name="Jyotirmay Saini" userId="9e7d9ebf-af7e-4d05-8060-e9274881cb1b" providerId="ADAL" clId="{7F42702F-698F-4942-BC92-2E13AA85DC3C}" dt="2024-10-16T01:06:31.881" v="394" actId="404"/>
          <ac:spMkLst>
            <pc:docMk/>
            <pc:sldMk cId="2163053425" sldId="451"/>
            <ac:spMk id="11" creationId="{002415EB-EF1A-DE70-C7F1-20D9B4C9404D}"/>
          </ac:spMkLst>
        </pc:spChg>
      </pc:sldChg>
      <pc:sldChg chg="modSp add mod">
        <pc:chgData name="Jyotirmay Saini" userId="9e7d9ebf-af7e-4d05-8060-e9274881cb1b" providerId="ADAL" clId="{7F42702F-698F-4942-BC92-2E13AA85DC3C}" dt="2024-10-21T21:47:42.987" v="5158" actId="20577"/>
        <pc:sldMkLst>
          <pc:docMk/>
          <pc:sldMk cId="1518400637" sldId="452"/>
        </pc:sldMkLst>
        <pc:spChg chg="mod">
          <ac:chgData name="Jyotirmay Saini" userId="9e7d9ebf-af7e-4d05-8060-e9274881cb1b" providerId="ADAL" clId="{7F42702F-698F-4942-BC92-2E13AA85DC3C}" dt="2024-10-16T01:08:43.360" v="446" actId="20577"/>
          <ac:spMkLst>
            <pc:docMk/>
            <pc:sldMk cId="1518400637" sldId="452"/>
            <ac:spMk id="2" creationId="{58456442-1A24-1721-6F2F-780ED7656C59}"/>
          </ac:spMkLst>
        </pc:spChg>
        <pc:spChg chg="mod">
          <ac:chgData name="Jyotirmay Saini" userId="9e7d9ebf-af7e-4d05-8060-e9274881cb1b" providerId="ADAL" clId="{7F42702F-698F-4942-BC92-2E13AA85DC3C}" dt="2024-10-21T21:47:42.987" v="5158" actId="20577"/>
          <ac:spMkLst>
            <pc:docMk/>
            <pc:sldMk cId="1518400637" sldId="452"/>
            <ac:spMk id="3" creationId="{C43FB115-76C0-BA78-5E91-3DDE2E7741FF}"/>
          </ac:spMkLst>
        </pc:spChg>
      </pc:sldChg>
      <pc:sldChg chg="del">
        <pc:chgData name="Jyotirmay Saini" userId="9e7d9ebf-af7e-4d05-8060-e9274881cb1b" providerId="ADAL" clId="{7F42702F-698F-4942-BC92-2E13AA85DC3C}" dt="2024-10-15T22:21:34.566" v="269"/>
        <pc:sldMkLst>
          <pc:docMk/>
          <pc:sldMk cId="2617532646" sldId="452"/>
        </pc:sldMkLst>
      </pc:sldChg>
      <pc:sldChg chg="modSp add mod">
        <pc:chgData name="Jyotirmay Saini" userId="9e7d9ebf-af7e-4d05-8060-e9274881cb1b" providerId="ADAL" clId="{7F42702F-698F-4942-BC92-2E13AA85DC3C}" dt="2024-10-22T05:09:50.167" v="7498" actId="6549"/>
        <pc:sldMkLst>
          <pc:docMk/>
          <pc:sldMk cId="1906332678" sldId="453"/>
        </pc:sldMkLst>
        <pc:spChg chg="mod">
          <ac:chgData name="Jyotirmay Saini" userId="9e7d9ebf-af7e-4d05-8060-e9274881cb1b" providerId="ADAL" clId="{7F42702F-698F-4942-BC92-2E13AA85DC3C}" dt="2024-10-16T02:26:40.095" v="2725" actId="20577"/>
          <ac:spMkLst>
            <pc:docMk/>
            <pc:sldMk cId="1906332678" sldId="453"/>
            <ac:spMk id="2" creationId="{E0636D5B-3202-2F8F-3B68-E72281EA783C}"/>
          </ac:spMkLst>
        </pc:spChg>
        <pc:spChg chg="mod">
          <ac:chgData name="Jyotirmay Saini" userId="9e7d9ebf-af7e-4d05-8060-e9274881cb1b" providerId="ADAL" clId="{7F42702F-698F-4942-BC92-2E13AA85DC3C}" dt="2024-10-22T05:09:50.167" v="7498" actId="6549"/>
          <ac:spMkLst>
            <pc:docMk/>
            <pc:sldMk cId="1906332678" sldId="453"/>
            <ac:spMk id="3" creationId="{0BF96A9B-A980-1EB3-BFAE-025761AE00A1}"/>
          </ac:spMkLst>
        </pc:spChg>
      </pc:sldChg>
      <pc:sldChg chg="del">
        <pc:chgData name="Jyotirmay Saini" userId="9e7d9ebf-af7e-4d05-8060-e9274881cb1b" providerId="ADAL" clId="{7F42702F-698F-4942-BC92-2E13AA85DC3C}" dt="2024-10-15T22:21:34.566" v="269"/>
        <pc:sldMkLst>
          <pc:docMk/>
          <pc:sldMk cId="3069471109" sldId="453"/>
        </pc:sldMkLst>
      </pc:sldChg>
      <pc:sldChg chg="addSp delSp modSp new mod modClrScheme chgLayout">
        <pc:chgData name="Jyotirmay Saini" userId="9e7d9ebf-af7e-4d05-8060-e9274881cb1b" providerId="ADAL" clId="{7F42702F-698F-4942-BC92-2E13AA85DC3C}" dt="2024-10-16T03:56:48.109" v="4125" actId="1076"/>
        <pc:sldMkLst>
          <pc:docMk/>
          <pc:sldMk cId="2030216333" sldId="454"/>
        </pc:sldMkLst>
        <pc:spChg chg="del">
          <ac:chgData name="Jyotirmay Saini" userId="9e7d9ebf-af7e-4d05-8060-e9274881cb1b" providerId="ADAL" clId="{7F42702F-698F-4942-BC92-2E13AA85DC3C}" dt="2024-10-16T03:55:49.923" v="4101" actId="700"/>
          <ac:spMkLst>
            <pc:docMk/>
            <pc:sldMk cId="2030216333" sldId="454"/>
            <ac:spMk id="2" creationId="{BF31AAE3-4790-6B68-7C73-DFCED41D225E}"/>
          </ac:spMkLst>
        </pc:spChg>
        <pc:spChg chg="add del">
          <ac:chgData name="Jyotirmay Saini" userId="9e7d9ebf-af7e-4d05-8060-e9274881cb1b" providerId="ADAL" clId="{7F42702F-698F-4942-BC92-2E13AA85DC3C}" dt="2024-10-16T03:55:49.923" v="4101" actId="700"/>
          <ac:spMkLst>
            <pc:docMk/>
            <pc:sldMk cId="2030216333" sldId="454"/>
            <ac:spMk id="3" creationId="{DDA23275-45E4-3166-16B4-4C6A46E3641D}"/>
          </ac:spMkLst>
        </pc:spChg>
        <pc:spChg chg="mod ord">
          <ac:chgData name="Jyotirmay Saini" userId="9e7d9ebf-af7e-4d05-8060-e9274881cb1b" providerId="ADAL" clId="{7F42702F-698F-4942-BC92-2E13AA85DC3C}" dt="2024-10-16T03:55:49.923" v="4101" actId="700"/>
          <ac:spMkLst>
            <pc:docMk/>
            <pc:sldMk cId="2030216333" sldId="454"/>
            <ac:spMk id="4" creationId="{21A56088-9293-C891-280F-E7FCB37C0036}"/>
          </ac:spMkLst>
        </pc:spChg>
        <pc:spChg chg="add mod">
          <ac:chgData name="Jyotirmay Saini" userId="9e7d9ebf-af7e-4d05-8060-e9274881cb1b" providerId="ADAL" clId="{7F42702F-698F-4942-BC92-2E13AA85DC3C}" dt="2024-10-16T03:56:48.109" v="4125" actId="1076"/>
          <ac:spMkLst>
            <pc:docMk/>
            <pc:sldMk cId="2030216333" sldId="454"/>
            <ac:spMk id="6" creationId="{20F41E9B-88A3-FC25-F7A1-8F72398121A4}"/>
          </ac:spMkLst>
        </pc:spChg>
        <pc:picChg chg="add del mod ord">
          <ac:chgData name="Jyotirmay Saini" userId="9e7d9ebf-af7e-4d05-8060-e9274881cb1b" providerId="ADAL" clId="{7F42702F-698F-4942-BC92-2E13AA85DC3C}" dt="2024-10-16T03:55:38.388" v="4100" actId="34307"/>
          <ac:picMkLst>
            <pc:docMk/>
            <pc:sldMk cId="2030216333" sldId="454"/>
            <ac:picMk id="5" creationId="{CF78D620-DE31-5FC7-E832-03887AF9B54C}"/>
          </ac:picMkLst>
        </pc:picChg>
      </pc:sldChg>
      <pc:sldChg chg="addSp delSp modSp add mod ord">
        <pc:chgData name="Jyotirmay Saini" userId="9e7d9ebf-af7e-4d05-8060-e9274881cb1b" providerId="ADAL" clId="{7F42702F-698F-4942-BC92-2E13AA85DC3C}" dt="2024-10-22T03:12:18.536" v="6624"/>
        <pc:sldMkLst>
          <pc:docMk/>
          <pc:sldMk cId="363023219" sldId="455"/>
        </pc:sldMkLst>
        <pc:spChg chg="del mod">
          <ac:chgData name="Jyotirmay Saini" userId="9e7d9ebf-af7e-4d05-8060-e9274881cb1b" providerId="ADAL" clId="{7F42702F-698F-4942-BC92-2E13AA85DC3C}" dt="2024-10-21T13:58:44.461" v="4336"/>
          <ac:spMkLst>
            <pc:docMk/>
            <pc:sldMk cId="363023219" sldId="455"/>
            <ac:spMk id="3" creationId="{EDA95D94-2BC6-DC0B-0E28-E45DD0BA9104}"/>
          </ac:spMkLst>
        </pc:spChg>
        <pc:picChg chg="add mod">
          <ac:chgData name="Jyotirmay Saini" userId="9e7d9ebf-af7e-4d05-8060-e9274881cb1b" providerId="ADAL" clId="{7F42702F-698F-4942-BC92-2E13AA85DC3C}" dt="2024-10-21T13:59:06.202" v="4339" actId="1076"/>
          <ac:picMkLst>
            <pc:docMk/>
            <pc:sldMk cId="363023219" sldId="455"/>
            <ac:picMk id="1026" creationId="{39AA9F88-F23D-CCE3-5D77-7D4567AFBEC7}"/>
          </ac:picMkLst>
        </pc:picChg>
      </pc:sldChg>
      <pc:sldChg chg="addSp delSp modSp add mod ord">
        <pc:chgData name="Jyotirmay Saini" userId="9e7d9ebf-af7e-4d05-8060-e9274881cb1b" providerId="ADAL" clId="{7F42702F-698F-4942-BC92-2E13AA85DC3C}" dt="2024-10-22T03:12:20.312" v="6626"/>
        <pc:sldMkLst>
          <pc:docMk/>
          <pc:sldMk cId="1497725487" sldId="456"/>
        </pc:sldMkLst>
        <pc:spChg chg="del mod">
          <ac:chgData name="Jyotirmay Saini" userId="9e7d9ebf-af7e-4d05-8060-e9274881cb1b" providerId="ADAL" clId="{7F42702F-698F-4942-BC92-2E13AA85DC3C}" dt="2024-10-21T14:00:07.985" v="4341"/>
          <ac:spMkLst>
            <pc:docMk/>
            <pc:sldMk cId="1497725487" sldId="456"/>
            <ac:spMk id="3" creationId="{EDA95D94-2BC6-DC0B-0E28-E45DD0BA9104}"/>
          </ac:spMkLst>
        </pc:spChg>
        <pc:picChg chg="add mod">
          <ac:chgData name="Jyotirmay Saini" userId="9e7d9ebf-af7e-4d05-8060-e9274881cb1b" providerId="ADAL" clId="{7F42702F-698F-4942-BC92-2E13AA85DC3C}" dt="2024-10-21T14:00:15.175" v="4343" actId="1076"/>
          <ac:picMkLst>
            <pc:docMk/>
            <pc:sldMk cId="1497725487" sldId="456"/>
            <ac:picMk id="2050" creationId="{0BCA412C-DAC2-2ACC-FAFF-7756B72F08DA}"/>
          </ac:picMkLst>
        </pc:picChg>
      </pc:sldChg>
      <pc:sldChg chg="modSp add del mod ord">
        <pc:chgData name="Jyotirmay Saini" userId="9e7d9ebf-af7e-4d05-8060-e9274881cb1b" providerId="ADAL" clId="{7F42702F-698F-4942-BC92-2E13AA85DC3C}" dt="2024-10-22T03:35:31.833" v="7190" actId="47"/>
        <pc:sldMkLst>
          <pc:docMk/>
          <pc:sldMk cId="128778187" sldId="457"/>
        </pc:sldMkLst>
        <pc:spChg chg="mod">
          <ac:chgData name="Jyotirmay Saini" userId="9e7d9ebf-af7e-4d05-8060-e9274881cb1b" providerId="ADAL" clId="{7F42702F-698F-4942-BC92-2E13AA85DC3C}" dt="2024-10-21T22:49:32.326" v="5762" actId="20577"/>
          <ac:spMkLst>
            <pc:docMk/>
            <pc:sldMk cId="128778187" sldId="457"/>
            <ac:spMk id="2" creationId="{86E134C7-69D0-A72F-15D3-30AA89AEDA21}"/>
          </ac:spMkLst>
        </pc:spChg>
        <pc:spChg chg="mod">
          <ac:chgData name="Jyotirmay Saini" userId="9e7d9ebf-af7e-4d05-8060-e9274881cb1b" providerId="ADAL" clId="{7F42702F-698F-4942-BC92-2E13AA85DC3C}" dt="2024-10-21T22:52:10.745" v="5897" actId="20577"/>
          <ac:spMkLst>
            <pc:docMk/>
            <pc:sldMk cId="128778187" sldId="457"/>
            <ac:spMk id="3" creationId="{7B1D1FB8-670F-B2F4-E7DE-D3EC8C78AA53}"/>
          </ac:spMkLst>
        </pc:spChg>
      </pc:sldChg>
      <pc:sldChg chg="add del mod modShow">
        <pc:chgData name="Jyotirmay Saini" userId="9e7d9ebf-af7e-4d05-8060-e9274881cb1b" providerId="ADAL" clId="{7F42702F-698F-4942-BC92-2E13AA85DC3C}" dt="2024-10-22T03:14:49.280" v="6631" actId="2696"/>
        <pc:sldMkLst>
          <pc:docMk/>
          <pc:sldMk cId="3299993360" sldId="458"/>
        </pc:sldMkLst>
      </pc:sldChg>
      <pc:sldChg chg="delSp modSp mod">
        <pc:chgData name="Jyotirmay Saini" userId="9e7d9ebf-af7e-4d05-8060-e9274881cb1b" providerId="ADAL" clId="{7F42702F-698F-4942-BC92-2E13AA85DC3C}" dt="2024-10-22T02:52:26.748" v="6346" actId="403"/>
        <pc:sldMkLst>
          <pc:docMk/>
          <pc:sldMk cId="2386668570" sldId="837"/>
        </pc:sldMkLst>
        <pc:spChg chg="mod">
          <ac:chgData name="Jyotirmay Saini" userId="9e7d9ebf-af7e-4d05-8060-e9274881cb1b" providerId="ADAL" clId="{7F42702F-698F-4942-BC92-2E13AA85DC3C}" dt="2024-10-22T02:52:26.748" v="6346" actId="403"/>
          <ac:spMkLst>
            <pc:docMk/>
            <pc:sldMk cId="2386668570" sldId="837"/>
            <ac:spMk id="27" creationId="{5676F749-EE2F-E4BA-8250-344CBD5F9D70}"/>
          </ac:spMkLst>
        </pc:spChg>
        <pc:picChg chg="del">
          <ac:chgData name="Jyotirmay Saini" userId="9e7d9ebf-af7e-4d05-8060-e9274881cb1b" providerId="ADAL" clId="{7F42702F-698F-4942-BC92-2E13AA85DC3C}" dt="2024-10-21T23:07:52.909" v="5948" actId="478"/>
          <ac:picMkLst>
            <pc:docMk/>
            <pc:sldMk cId="2386668570" sldId="837"/>
            <ac:picMk id="3" creationId="{27599545-9289-5FE3-40BA-2784D5C8B1A4}"/>
          </ac:picMkLst>
        </pc:picChg>
      </pc:sldChg>
      <pc:sldChg chg="delSp modSp mod">
        <pc:chgData name="Jyotirmay Saini" userId="9e7d9ebf-af7e-4d05-8060-e9274881cb1b" providerId="ADAL" clId="{7F42702F-698F-4942-BC92-2E13AA85DC3C}" dt="2024-10-22T02:50:10.139" v="6306" actId="20577"/>
        <pc:sldMkLst>
          <pc:docMk/>
          <pc:sldMk cId="3363630344" sldId="1344"/>
        </pc:sldMkLst>
        <pc:spChg chg="mod">
          <ac:chgData name="Jyotirmay Saini" userId="9e7d9ebf-af7e-4d05-8060-e9274881cb1b" providerId="ADAL" clId="{7F42702F-698F-4942-BC92-2E13AA85DC3C}" dt="2024-10-22T02:50:10.139" v="6306" actId="20577"/>
          <ac:spMkLst>
            <pc:docMk/>
            <pc:sldMk cId="3363630344" sldId="1344"/>
            <ac:spMk id="2" creationId="{13E0C3DE-7D34-5C7F-1FB6-EEDBC3C3006A}"/>
          </ac:spMkLst>
        </pc:spChg>
        <pc:picChg chg="mod">
          <ac:chgData name="Jyotirmay Saini" userId="9e7d9ebf-af7e-4d05-8060-e9274881cb1b" providerId="ADAL" clId="{7F42702F-698F-4942-BC92-2E13AA85DC3C}" dt="2024-10-22T02:42:28.635" v="6279" actId="1076"/>
          <ac:picMkLst>
            <pc:docMk/>
            <pc:sldMk cId="3363630344" sldId="1344"/>
            <ac:picMk id="7" creationId="{0B50243D-0EEB-131A-BB18-4A507EBA0834}"/>
          </ac:picMkLst>
        </pc:picChg>
        <pc:picChg chg="del">
          <ac:chgData name="Jyotirmay Saini" userId="9e7d9ebf-af7e-4d05-8060-e9274881cb1b" providerId="ADAL" clId="{7F42702F-698F-4942-BC92-2E13AA85DC3C}" dt="2024-10-21T23:04:40.578" v="5936" actId="478"/>
          <ac:picMkLst>
            <pc:docMk/>
            <pc:sldMk cId="3363630344" sldId="1344"/>
            <ac:picMk id="8" creationId="{FA60E97B-7A16-CF4B-A830-EFDFAFE51138}"/>
          </ac:picMkLst>
        </pc:picChg>
      </pc:sldChg>
      <pc:sldChg chg="delSp modSp mod">
        <pc:chgData name="Jyotirmay Saini" userId="9e7d9ebf-af7e-4d05-8060-e9274881cb1b" providerId="ADAL" clId="{7F42702F-698F-4942-BC92-2E13AA85DC3C}" dt="2024-10-22T02:49:41.436" v="6296" actId="20577"/>
        <pc:sldMkLst>
          <pc:docMk/>
          <pc:sldMk cId="2397144562" sldId="1347"/>
        </pc:sldMkLst>
        <pc:spChg chg="mod">
          <ac:chgData name="Jyotirmay Saini" userId="9e7d9ebf-af7e-4d05-8060-e9274881cb1b" providerId="ADAL" clId="{7F42702F-698F-4942-BC92-2E13AA85DC3C}" dt="2024-10-22T02:49:41.436" v="6296" actId="20577"/>
          <ac:spMkLst>
            <pc:docMk/>
            <pc:sldMk cId="2397144562" sldId="1347"/>
            <ac:spMk id="8" creationId="{4214C65A-CD5C-5246-B290-C8B80806A9AD}"/>
          </ac:spMkLst>
        </pc:spChg>
        <pc:picChg chg="del">
          <ac:chgData name="Jyotirmay Saini" userId="9e7d9ebf-af7e-4d05-8060-e9274881cb1b" providerId="ADAL" clId="{7F42702F-698F-4942-BC92-2E13AA85DC3C}" dt="2024-10-21T23:07:26.090" v="5947" actId="478"/>
          <ac:picMkLst>
            <pc:docMk/>
            <pc:sldMk cId="2397144562" sldId="1347"/>
            <ac:picMk id="21" creationId="{FF3F49D8-DEBC-C540-B52F-640AF1C36DBE}"/>
          </ac:picMkLst>
        </pc:picChg>
      </pc:sldChg>
      <pc:sldChg chg="delSp modSp mod">
        <pc:chgData name="Jyotirmay Saini" userId="9e7d9ebf-af7e-4d05-8060-e9274881cb1b" providerId="ADAL" clId="{7F42702F-698F-4942-BC92-2E13AA85DC3C}" dt="2024-10-22T02:50:02.738" v="6302" actId="20577"/>
        <pc:sldMkLst>
          <pc:docMk/>
          <pc:sldMk cId="1952264141" sldId="1352"/>
        </pc:sldMkLst>
        <pc:spChg chg="mod">
          <ac:chgData name="Jyotirmay Saini" userId="9e7d9ebf-af7e-4d05-8060-e9274881cb1b" providerId="ADAL" clId="{7F42702F-698F-4942-BC92-2E13AA85DC3C}" dt="2024-10-22T02:50:02.738" v="6302" actId="20577"/>
          <ac:spMkLst>
            <pc:docMk/>
            <pc:sldMk cId="1952264141" sldId="1352"/>
            <ac:spMk id="2" creationId="{13E0C3DE-7D34-5C7F-1FB6-EEDBC3C3006A}"/>
          </ac:spMkLst>
        </pc:spChg>
        <pc:spChg chg="mod">
          <ac:chgData name="Jyotirmay Saini" userId="9e7d9ebf-af7e-4d05-8060-e9274881cb1b" providerId="ADAL" clId="{7F42702F-698F-4942-BC92-2E13AA85DC3C}" dt="2024-10-21T23:04:27.415" v="5934" actId="1076"/>
          <ac:spMkLst>
            <pc:docMk/>
            <pc:sldMk cId="1952264141" sldId="1352"/>
            <ac:spMk id="10" creationId="{F544F1E3-6E2B-8A42-9641-DB1A424B6A31}"/>
          </ac:spMkLst>
        </pc:spChg>
        <pc:picChg chg="del">
          <ac:chgData name="Jyotirmay Saini" userId="9e7d9ebf-af7e-4d05-8060-e9274881cb1b" providerId="ADAL" clId="{7F42702F-698F-4942-BC92-2E13AA85DC3C}" dt="2024-10-21T23:03:47.436" v="5904" actId="478"/>
          <ac:picMkLst>
            <pc:docMk/>
            <pc:sldMk cId="1952264141" sldId="1352"/>
            <ac:picMk id="8" creationId="{FA60E97B-7A16-CF4B-A830-EFDFAFE51138}"/>
          </ac:picMkLst>
        </pc:picChg>
      </pc:sldChg>
      <pc:sldChg chg="delSp modSp mod">
        <pc:chgData name="Jyotirmay Saini" userId="9e7d9ebf-af7e-4d05-8060-e9274881cb1b" providerId="ADAL" clId="{7F42702F-698F-4942-BC92-2E13AA85DC3C}" dt="2024-10-22T02:50:48.942" v="6313" actId="20577"/>
        <pc:sldMkLst>
          <pc:docMk/>
          <pc:sldMk cId="3025982102" sldId="1353"/>
        </pc:sldMkLst>
        <pc:spChg chg="mod">
          <ac:chgData name="Jyotirmay Saini" userId="9e7d9ebf-af7e-4d05-8060-e9274881cb1b" providerId="ADAL" clId="{7F42702F-698F-4942-BC92-2E13AA85DC3C}" dt="2024-10-22T02:50:48.942" v="6313" actId="20577"/>
          <ac:spMkLst>
            <pc:docMk/>
            <pc:sldMk cId="3025982102" sldId="1353"/>
            <ac:spMk id="2" creationId="{13E0C3DE-7D34-5C7F-1FB6-EEDBC3C3006A}"/>
          </ac:spMkLst>
        </pc:spChg>
        <pc:spChg chg="mod">
          <ac:chgData name="Jyotirmay Saini" userId="9e7d9ebf-af7e-4d05-8060-e9274881cb1b" providerId="ADAL" clId="{7F42702F-698F-4942-BC92-2E13AA85DC3C}" dt="2024-10-21T23:05:07.013" v="5940" actId="1076"/>
          <ac:spMkLst>
            <pc:docMk/>
            <pc:sldMk cId="3025982102" sldId="1353"/>
            <ac:spMk id="3" creationId="{B5184477-CF86-B24A-99DF-6C8FA3496FB7}"/>
          </ac:spMkLst>
        </pc:spChg>
        <pc:picChg chg="mod">
          <ac:chgData name="Jyotirmay Saini" userId="9e7d9ebf-af7e-4d05-8060-e9274881cb1b" providerId="ADAL" clId="{7F42702F-698F-4942-BC92-2E13AA85DC3C}" dt="2024-10-21T23:04:58.311" v="5938" actId="1076"/>
          <ac:picMkLst>
            <pc:docMk/>
            <pc:sldMk cId="3025982102" sldId="1353"/>
            <ac:picMk id="6" creationId="{6D8EE0AF-10C2-AA41-BCC0-C5CCC6229DAA}"/>
          </ac:picMkLst>
        </pc:picChg>
        <pc:picChg chg="del">
          <ac:chgData name="Jyotirmay Saini" userId="9e7d9ebf-af7e-4d05-8060-e9274881cb1b" providerId="ADAL" clId="{7F42702F-698F-4942-BC92-2E13AA85DC3C}" dt="2024-10-21T23:05:00.753" v="5939" actId="478"/>
          <ac:picMkLst>
            <pc:docMk/>
            <pc:sldMk cId="3025982102" sldId="1353"/>
            <ac:picMk id="8" creationId="{FA60E97B-7A16-CF4B-A830-EFDFAFE51138}"/>
          </ac:picMkLst>
        </pc:picChg>
      </pc:sldChg>
      <pc:sldChg chg="modSp add mod">
        <pc:chgData name="Jyotirmay Saini" userId="9e7d9ebf-af7e-4d05-8060-e9274881cb1b" providerId="ADAL" clId="{7F42702F-698F-4942-BC92-2E13AA85DC3C}" dt="2024-10-22T03:12:04.283" v="6622" actId="27636"/>
        <pc:sldMkLst>
          <pc:docMk/>
          <pc:sldMk cId="145569979" sldId="1354"/>
        </pc:sldMkLst>
        <pc:spChg chg="mod">
          <ac:chgData name="Jyotirmay Saini" userId="9e7d9ebf-af7e-4d05-8060-e9274881cb1b" providerId="ADAL" clId="{7F42702F-698F-4942-BC92-2E13AA85DC3C}" dt="2024-10-22T03:12:04.283" v="6622" actId="27636"/>
          <ac:spMkLst>
            <pc:docMk/>
            <pc:sldMk cId="145569979" sldId="1354"/>
            <ac:spMk id="3" creationId="{EDA95D94-2BC6-DC0B-0E28-E45DD0BA9104}"/>
          </ac:spMkLst>
        </pc:spChg>
        <pc:picChg chg="mod">
          <ac:chgData name="Jyotirmay Saini" userId="9e7d9ebf-af7e-4d05-8060-e9274881cb1b" providerId="ADAL" clId="{7F42702F-698F-4942-BC92-2E13AA85DC3C}" dt="2024-10-22T03:12:00.642" v="6620" actId="1076"/>
          <ac:picMkLst>
            <pc:docMk/>
            <pc:sldMk cId="145569979" sldId="1354"/>
            <ac:picMk id="8" creationId="{D4155C44-3814-A454-0340-55FD2E777DD8}"/>
          </ac:picMkLst>
        </pc:picChg>
      </pc:sldChg>
    </pc:docChg>
  </pc:docChgLst>
  <pc:docChgLst>
    <pc:chgData name="Jyotirmay Saini" userId="9e7d9ebf-af7e-4d05-8060-e9274881cb1b" providerId="ADAL" clId="{5806F164-E6B5-48EF-A51D-E896BAF05FE7}"/>
    <pc:docChg chg="undo custSel addSld modSld">
      <pc:chgData name="Jyotirmay Saini" userId="9e7d9ebf-af7e-4d05-8060-e9274881cb1b" providerId="ADAL" clId="{5806F164-E6B5-48EF-A51D-E896BAF05FE7}" dt="2024-11-20T11:43:13.639" v="625" actId="5793"/>
      <pc:docMkLst>
        <pc:docMk/>
      </pc:docMkLst>
      <pc:sldChg chg="modSp">
        <pc:chgData name="Jyotirmay Saini" userId="9e7d9ebf-af7e-4d05-8060-e9274881cb1b" providerId="ADAL" clId="{5806F164-E6B5-48EF-A51D-E896BAF05FE7}" dt="2024-11-19T09:15:49.313" v="2" actId="1076"/>
        <pc:sldMkLst>
          <pc:docMk/>
          <pc:sldMk cId="1497725487" sldId="456"/>
        </pc:sldMkLst>
        <pc:picChg chg="mod">
          <ac:chgData name="Jyotirmay Saini" userId="9e7d9ebf-af7e-4d05-8060-e9274881cb1b" providerId="ADAL" clId="{5806F164-E6B5-48EF-A51D-E896BAF05FE7}" dt="2024-11-19T09:15:49.313" v="2" actId="1076"/>
          <ac:picMkLst>
            <pc:docMk/>
            <pc:sldMk cId="1497725487" sldId="456"/>
            <ac:picMk id="2050" creationId="{0BCA412C-DAC2-2ACC-FAFF-7756B72F08DA}"/>
          </ac:picMkLst>
        </pc:picChg>
      </pc:sldChg>
      <pc:sldChg chg="modSp add mod">
        <pc:chgData name="Jyotirmay Saini" userId="9e7d9ebf-af7e-4d05-8060-e9274881cb1b" providerId="ADAL" clId="{5806F164-E6B5-48EF-A51D-E896BAF05FE7}" dt="2024-11-20T11:43:13.639" v="625" actId="5793"/>
        <pc:sldMkLst>
          <pc:docMk/>
          <pc:sldMk cId="3388765320" sldId="1355"/>
        </pc:sldMkLst>
        <pc:spChg chg="mod">
          <ac:chgData name="Jyotirmay Saini" userId="9e7d9ebf-af7e-4d05-8060-e9274881cb1b" providerId="ADAL" clId="{5806F164-E6B5-48EF-A51D-E896BAF05FE7}" dt="2024-11-20T11:43:13.639" v="625" actId="5793"/>
          <ac:spMkLst>
            <pc:docMk/>
            <pc:sldMk cId="3388765320" sldId="1355"/>
            <ac:spMk id="3" creationId="{3DB54A83-6F0F-96DA-2EB2-6CA53F8DBEBB}"/>
          </ac:spMkLst>
        </pc:spChg>
      </pc:sldChg>
    </pc:docChg>
  </pc:docChgLst>
  <pc:docChgLst>
    <pc:chgData name="Jyotirmay Saini" userId="9e7d9ebf-af7e-4d05-8060-e9274881cb1b" providerId="ADAL" clId="{D1E78BC4-41D6-44E0-89C5-CD91932A857A}"/>
    <pc:docChg chg="undo custSel addSld delSld modSld">
      <pc:chgData name="Jyotirmay Saini" userId="9e7d9ebf-af7e-4d05-8060-e9274881cb1b" providerId="ADAL" clId="{D1E78BC4-41D6-44E0-89C5-CD91932A857A}" dt="2024-12-03T18:57:37.178" v="6627" actId="20577"/>
      <pc:docMkLst>
        <pc:docMk/>
      </pc:docMkLst>
      <pc:sldChg chg="modSp mod">
        <pc:chgData name="Jyotirmay Saini" userId="9e7d9ebf-af7e-4d05-8060-e9274881cb1b" providerId="ADAL" clId="{D1E78BC4-41D6-44E0-89C5-CD91932A857A}" dt="2024-12-03T16:21:19.269" v="24" actId="14100"/>
        <pc:sldMkLst>
          <pc:docMk/>
          <pc:sldMk cId="2127241993" sldId="270"/>
        </pc:sldMkLst>
        <pc:spChg chg="mod">
          <ac:chgData name="Jyotirmay Saini" userId="9e7d9ebf-af7e-4d05-8060-e9274881cb1b" providerId="ADAL" clId="{D1E78BC4-41D6-44E0-89C5-CD91932A857A}" dt="2024-12-03T16:20:00.747" v="18" actId="20577"/>
          <ac:spMkLst>
            <pc:docMk/>
            <pc:sldMk cId="2127241993" sldId="270"/>
            <ac:spMk id="3" creationId="{1DEAABBC-3BDC-0B69-8FD7-A8551819E904}"/>
          </ac:spMkLst>
        </pc:spChg>
        <pc:spChg chg="mod">
          <ac:chgData name="Jyotirmay Saini" userId="9e7d9ebf-af7e-4d05-8060-e9274881cb1b" providerId="ADAL" clId="{D1E78BC4-41D6-44E0-89C5-CD91932A857A}" dt="2024-12-03T16:19:29.345" v="9" actId="1076"/>
          <ac:spMkLst>
            <pc:docMk/>
            <pc:sldMk cId="2127241993" sldId="270"/>
            <ac:spMk id="5" creationId="{73E0DD6E-F5D8-2B44-7802-5EC1B7771FF0}"/>
          </ac:spMkLst>
        </pc:spChg>
        <pc:spChg chg="mod">
          <ac:chgData name="Jyotirmay Saini" userId="9e7d9ebf-af7e-4d05-8060-e9274881cb1b" providerId="ADAL" clId="{D1E78BC4-41D6-44E0-89C5-CD91932A857A}" dt="2024-12-03T16:20:42.556" v="21"/>
          <ac:spMkLst>
            <pc:docMk/>
            <pc:sldMk cId="2127241993" sldId="270"/>
            <ac:spMk id="25" creationId="{50798E5E-7B32-1BFC-4785-F1CF928FD7C3}"/>
          </ac:spMkLst>
        </pc:spChg>
        <pc:grpChg chg="mod">
          <ac:chgData name="Jyotirmay Saini" userId="9e7d9ebf-af7e-4d05-8060-e9274881cb1b" providerId="ADAL" clId="{D1E78BC4-41D6-44E0-89C5-CD91932A857A}" dt="2024-12-03T16:21:19.269" v="24" actId="14100"/>
          <ac:grpSpMkLst>
            <pc:docMk/>
            <pc:sldMk cId="2127241993" sldId="270"/>
            <ac:grpSpMk id="2" creationId="{FEF5569C-F8CD-74E1-6885-E5E57037AA1C}"/>
          </ac:grpSpMkLst>
        </pc:grpChg>
      </pc:sldChg>
      <pc:sldChg chg="del">
        <pc:chgData name="Jyotirmay Saini" userId="9e7d9ebf-af7e-4d05-8060-e9274881cb1b" providerId="ADAL" clId="{D1E78BC4-41D6-44E0-89C5-CD91932A857A}" dt="2024-12-03T16:48:16.970" v="344" actId="47"/>
        <pc:sldMkLst>
          <pc:docMk/>
          <pc:sldMk cId="1059040329" sldId="271"/>
        </pc:sldMkLst>
      </pc:sldChg>
      <pc:sldChg chg="del">
        <pc:chgData name="Jyotirmay Saini" userId="9e7d9ebf-af7e-4d05-8060-e9274881cb1b" providerId="ADAL" clId="{D1E78BC4-41D6-44E0-89C5-CD91932A857A}" dt="2024-12-03T16:48:19.028" v="359" actId="47"/>
        <pc:sldMkLst>
          <pc:docMk/>
          <pc:sldMk cId="3719292309" sldId="272"/>
        </pc:sldMkLst>
      </pc:sldChg>
      <pc:sldChg chg="del">
        <pc:chgData name="Jyotirmay Saini" userId="9e7d9ebf-af7e-4d05-8060-e9274881cb1b" providerId="ADAL" clId="{D1E78BC4-41D6-44E0-89C5-CD91932A857A}" dt="2024-12-03T16:48:17.690" v="348" actId="47"/>
        <pc:sldMkLst>
          <pc:docMk/>
          <pc:sldMk cId="59050433" sldId="273"/>
        </pc:sldMkLst>
      </pc:sldChg>
      <pc:sldChg chg="del">
        <pc:chgData name="Jyotirmay Saini" userId="9e7d9ebf-af7e-4d05-8060-e9274881cb1b" providerId="ADAL" clId="{D1E78BC4-41D6-44E0-89C5-CD91932A857A}" dt="2024-12-03T16:48:18.080" v="350" actId="47"/>
        <pc:sldMkLst>
          <pc:docMk/>
          <pc:sldMk cId="2695871723" sldId="274"/>
        </pc:sldMkLst>
      </pc:sldChg>
      <pc:sldChg chg="del">
        <pc:chgData name="Jyotirmay Saini" userId="9e7d9ebf-af7e-4d05-8060-e9274881cb1b" providerId="ADAL" clId="{D1E78BC4-41D6-44E0-89C5-CD91932A857A}" dt="2024-12-03T16:48:17.147" v="345" actId="47"/>
        <pc:sldMkLst>
          <pc:docMk/>
          <pc:sldMk cId="1388534824" sldId="276"/>
        </pc:sldMkLst>
      </pc:sldChg>
      <pc:sldChg chg="del">
        <pc:chgData name="Jyotirmay Saini" userId="9e7d9ebf-af7e-4d05-8060-e9274881cb1b" providerId="ADAL" clId="{D1E78BC4-41D6-44E0-89C5-CD91932A857A}" dt="2024-12-03T16:48:17.498" v="347" actId="47"/>
        <pc:sldMkLst>
          <pc:docMk/>
          <pc:sldMk cId="2346218617" sldId="277"/>
        </pc:sldMkLst>
      </pc:sldChg>
      <pc:sldChg chg="del">
        <pc:chgData name="Jyotirmay Saini" userId="9e7d9ebf-af7e-4d05-8060-e9274881cb1b" providerId="ADAL" clId="{D1E78BC4-41D6-44E0-89C5-CD91932A857A}" dt="2024-12-03T16:48:16.203" v="342" actId="47"/>
        <pc:sldMkLst>
          <pc:docMk/>
          <pc:sldMk cId="4201031211" sldId="280"/>
        </pc:sldMkLst>
      </pc:sldChg>
      <pc:sldChg chg="modSp add del mod">
        <pc:chgData name="Jyotirmay Saini" userId="9e7d9ebf-af7e-4d05-8060-e9274881cb1b" providerId="ADAL" clId="{D1E78BC4-41D6-44E0-89C5-CD91932A857A}" dt="2024-12-03T18:32:10.381" v="4905" actId="113"/>
        <pc:sldMkLst>
          <pc:docMk/>
          <pc:sldMk cId="2715651636" sldId="282"/>
        </pc:sldMkLst>
        <pc:spChg chg="mod">
          <ac:chgData name="Jyotirmay Saini" userId="9e7d9ebf-af7e-4d05-8060-e9274881cb1b" providerId="ADAL" clId="{D1E78BC4-41D6-44E0-89C5-CD91932A857A}" dt="2024-12-03T17:47:58.212" v="2636" actId="20577"/>
          <ac:spMkLst>
            <pc:docMk/>
            <pc:sldMk cId="2715651636" sldId="282"/>
            <ac:spMk id="2" creationId="{23A6BC3E-59F3-38AA-FF22-9CE8096771EA}"/>
          </ac:spMkLst>
        </pc:spChg>
        <pc:spChg chg="mod">
          <ac:chgData name="Jyotirmay Saini" userId="9e7d9ebf-af7e-4d05-8060-e9274881cb1b" providerId="ADAL" clId="{D1E78BC4-41D6-44E0-89C5-CD91932A857A}" dt="2024-12-03T18:32:10.381" v="4905" actId="113"/>
          <ac:spMkLst>
            <pc:docMk/>
            <pc:sldMk cId="2715651636" sldId="282"/>
            <ac:spMk id="3" creationId="{2EF90005-53C5-224E-CA50-4AB355E32180}"/>
          </ac:spMkLst>
        </pc:spChg>
      </pc:sldChg>
      <pc:sldChg chg="del">
        <pc:chgData name="Jyotirmay Saini" userId="9e7d9ebf-af7e-4d05-8060-e9274881cb1b" providerId="ADAL" clId="{D1E78BC4-41D6-44E0-89C5-CD91932A857A}" dt="2024-12-03T16:48:14.975" v="340" actId="47"/>
        <pc:sldMkLst>
          <pc:docMk/>
          <pc:sldMk cId="3371002529" sldId="287"/>
        </pc:sldMkLst>
      </pc:sldChg>
      <pc:sldChg chg="addSp delSp modSp mod">
        <pc:chgData name="Jyotirmay Saini" userId="9e7d9ebf-af7e-4d05-8060-e9274881cb1b" providerId="ADAL" clId="{D1E78BC4-41D6-44E0-89C5-CD91932A857A}" dt="2024-12-03T17:47:17.967" v="2594" actId="20577"/>
        <pc:sldMkLst>
          <pc:docMk/>
          <pc:sldMk cId="3761305928" sldId="449"/>
        </pc:sldMkLst>
        <pc:spChg chg="mod">
          <ac:chgData name="Jyotirmay Saini" userId="9e7d9ebf-af7e-4d05-8060-e9274881cb1b" providerId="ADAL" clId="{D1E78BC4-41D6-44E0-89C5-CD91932A857A}" dt="2024-12-03T17:47:17.967" v="2594" actId="20577"/>
          <ac:spMkLst>
            <pc:docMk/>
            <pc:sldMk cId="3761305928" sldId="449"/>
            <ac:spMk id="2" creationId="{EDBD1C53-EEF2-457C-22B8-C03F2C56F734}"/>
          </ac:spMkLst>
        </pc:spChg>
        <pc:spChg chg="mod">
          <ac:chgData name="Jyotirmay Saini" userId="9e7d9ebf-af7e-4d05-8060-e9274881cb1b" providerId="ADAL" clId="{D1E78BC4-41D6-44E0-89C5-CD91932A857A}" dt="2024-12-03T17:45:51.681" v="2522" actId="1076"/>
          <ac:spMkLst>
            <pc:docMk/>
            <pc:sldMk cId="3761305928" sldId="449"/>
            <ac:spMk id="3" creationId="{45BB554D-1963-6FC2-590D-7B04D28D7019}"/>
          </ac:spMkLst>
        </pc:spChg>
        <pc:picChg chg="add mod">
          <ac:chgData name="Jyotirmay Saini" userId="9e7d9ebf-af7e-4d05-8060-e9274881cb1b" providerId="ADAL" clId="{D1E78BC4-41D6-44E0-89C5-CD91932A857A}" dt="2024-12-03T17:13:39.632" v="1114" actId="1076"/>
          <ac:picMkLst>
            <pc:docMk/>
            <pc:sldMk cId="3761305928" sldId="449"/>
            <ac:picMk id="6" creationId="{9AB60103-8CF1-770F-9B2B-DB092F8073A0}"/>
          </ac:picMkLst>
        </pc:picChg>
        <pc:picChg chg="del">
          <ac:chgData name="Jyotirmay Saini" userId="9e7d9ebf-af7e-4d05-8060-e9274881cb1b" providerId="ADAL" clId="{D1E78BC4-41D6-44E0-89C5-CD91932A857A}" dt="2024-12-03T16:28:10.871" v="25" actId="478"/>
          <ac:picMkLst>
            <pc:docMk/>
            <pc:sldMk cId="3761305928" sldId="449"/>
            <ac:picMk id="1026" creationId="{DF46A06A-B4EB-7CFC-AC6E-53CF6A27E660}"/>
          </ac:picMkLst>
        </pc:picChg>
      </pc:sldChg>
      <pc:sldChg chg="del">
        <pc:chgData name="Jyotirmay Saini" userId="9e7d9ebf-af7e-4d05-8060-e9274881cb1b" providerId="ADAL" clId="{D1E78BC4-41D6-44E0-89C5-CD91932A857A}" dt="2024-12-03T16:48:15.709" v="341" actId="47"/>
        <pc:sldMkLst>
          <pc:docMk/>
          <pc:sldMk cId="3799961649" sldId="450"/>
        </pc:sldMkLst>
      </pc:sldChg>
      <pc:sldChg chg="del">
        <pc:chgData name="Jyotirmay Saini" userId="9e7d9ebf-af7e-4d05-8060-e9274881cb1b" providerId="ADAL" clId="{D1E78BC4-41D6-44E0-89C5-CD91932A857A}" dt="2024-12-03T16:48:16.678" v="343" actId="47"/>
        <pc:sldMkLst>
          <pc:docMk/>
          <pc:sldMk cId="2163053425" sldId="451"/>
        </pc:sldMkLst>
      </pc:sldChg>
      <pc:sldChg chg="del">
        <pc:chgData name="Jyotirmay Saini" userId="9e7d9ebf-af7e-4d05-8060-e9274881cb1b" providerId="ADAL" clId="{D1E78BC4-41D6-44E0-89C5-CD91932A857A}" dt="2024-12-03T16:48:17.306" v="346" actId="47"/>
        <pc:sldMkLst>
          <pc:docMk/>
          <pc:sldMk cId="1518400637" sldId="452"/>
        </pc:sldMkLst>
      </pc:sldChg>
      <pc:sldChg chg="del">
        <pc:chgData name="Jyotirmay Saini" userId="9e7d9ebf-af7e-4d05-8060-e9274881cb1b" providerId="ADAL" clId="{D1E78BC4-41D6-44E0-89C5-CD91932A857A}" dt="2024-12-03T16:48:17.848" v="349" actId="47"/>
        <pc:sldMkLst>
          <pc:docMk/>
          <pc:sldMk cId="1906332678" sldId="453"/>
        </pc:sldMkLst>
      </pc:sldChg>
      <pc:sldChg chg="del">
        <pc:chgData name="Jyotirmay Saini" userId="9e7d9ebf-af7e-4d05-8060-e9274881cb1b" providerId="ADAL" clId="{D1E78BC4-41D6-44E0-89C5-CD91932A857A}" dt="2024-12-03T16:51:05.227" v="378" actId="47"/>
        <pc:sldMkLst>
          <pc:docMk/>
          <pc:sldMk cId="2030216333" sldId="454"/>
        </pc:sldMkLst>
      </pc:sldChg>
      <pc:sldChg chg="del">
        <pc:chgData name="Jyotirmay Saini" userId="9e7d9ebf-af7e-4d05-8060-e9274881cb1b" providerId="ADAL" clId="{D1E78BC4-41D6-44E0-89C5-CD91932A857A}" dt="2024-12-03T16:48:18.933" v="357" actId="47"/>
        <pc:sldMkLst>
          <pc:docMk/>
          <pc:sldMk cId="363023219" sldId="455"/>
        </pc:sldMkLst>
      </pc:sldChg>
      <pc:sldChg chg="add del">
        <pc:chgData name="Jyotirmay Saini" userId="9e7d9ebf-af7e-4d05-8060-e9274881cb1b" providerId="ADAL" clId="{D1E78BC4-41D6-44E0-89C5-CD91932A857A}" dt="2024-12-03T16:48:37.149" v="365" actId="47"/>
        <pc:sldMkLst>
          <pc:docMk/>
          <pc:sldMk cId="2693148486" sldId="455"/>
        </pc:sldMkLst>
      </pc:sldChg>
      <pc:sldChg chg="del">
        <pc:chgData name="Jyotirmay Saini" userId="9e7d9ebf-af7e-4d05-8060-e9274881cb1b" providerId="ADAL" clId="{D1E78BC4-41D6-44E0-89C5-CD91932A857A}" dt="2024-12-03T16:48:18.981" v="358" actId="47"/>
        <pc:sldMkLst>
          <pc:docMk/>
          <pc:sldMk cId="1497725487" sldId="456"/>
        </pc:sldMkLst>
      </pc:sldChg>
      <pc:sldChg chg="addSp modSp new mod">
        <pc:chgData name="Jyotirmay Saini" userId="9e7d9ebf-af7e-4d05-8060-e9274881cb1b" providerId="ADAL" clId="{D1E78BC4-41D6-44E0-89C5-CD91932A857A}" dt="2024-12-03T17:46:01.399" v="2526" actId="20577"/>
        <pc:sldMkLst>
          <pc:docMk/>
          <pc:sldMk cId="1782112298" sldId="456"/>
        </pc:sldMkLst>
        <pc:spChg chg="mod">
          <ac:chgData name="Jyotirmay Saini" userId="9e7d9ebf-af7e-4d05-8060-e9274881cb1b" providerId="ADAL" clId="{D1E78BC4-41D6-44E0-89C5-CD91932A857A}" dt="2024-12-03T17:22:34.797" v="1504" actId="20577"/>
          <ac:spMkLst>
            <pc:docMk/>
            <pc:sldMk cId="1782112298" sldId="456"/>
            <ac:spMk id="2" creationId="{FE154CBF-EC01-DE65-EDDA-220DA6349D1A}"/>
          </ac:spMkLst>
        </pc:spChg>
        <pc:spChg chg="mod">
          <ac:chgData name="Jyotirmay Saini" userId="9e7d9ebf-af7e-4d05-8060-e9274881cb1b" providerId="ADAL" clId="{D1E78BC4-41D6-44E0-89C5-CD91932A857A}" dt="2024-12-03T17:46:01.399" v="2526" actId="20577"/>
          <ac:spMkLst>
            <pc:docMk/>
            <pc:sldMk cId="1782112298" sldId="456"/>
            <ac:spMk id="3" creationId="{E9B5BDD2-D34F-0736-9989-31289F21F53F}"/>
          </ac:spMkLst>
        </pc:spChg>
        <pc:spChg chg="add mod">
          <ac:chgData name="Jyotirmay Saini" userId="9e7d9ebf-af7e-4d05-8060-e9274881cb1b" providerId="ADAL" clId="{D1E78BC4-41D6-44E0-89C5-CD91932A857A}" dt="2024-12-03T17:43:13.496" v="2486" actId="123"/>
          <ac:spMkLst>
            <pc:docMk/>
            <pc:sldMk cId="1782112298" sldId="456"/>
            <ac:spMk id="7" creationId="{CF33A674-7803-5801-84DF-71A84270553B}"/>
          </ac:spMkLst>
        </pc:spChg>
        <pc:picChg chg="add mod">
          <ac:chgData name="Jyotirmay Saini" userId="9e7d9ebf-af7e-4d05-8060-e9274881cb1b" providerId="ADAL" clId="{D1E78BC4-41D6-44E0-89C5-CD91932A857A}" dt="2024-12-03T17:17:09.055" v="1229" actId="1076"/>
          <ac:picMkLst>
            <pc:docMk/>
            <pc:sldMk cId="1782112298" sldId="456"/>
            <ac:picMk id="6" creationId="{F7940709-1032-1AFD-53B1-B9A8E19FFAD3}"/>
          </ac:picMkLst>
        </pc:picChg>
      </pc:sldChg>
      <pc:sldChg chg="modSp new mod">
        <pc:chgData name="Jyotirmay Saini" userId="9e7d9ebf-af7e-4d05-8060-e9274881cb1b" providerId="ADAL" clId="{D1E78BC4-41D6-44E0-89C5-CD91932A857A}" dt="2024-12-03T16:54:53.451" v="469" actId="20577"/>
        <pc:sldMkLst>
          <pc:docMk/>
          <pc:sldMk cId="303943124" sldId="457"/>
        </pc:sldMkLst>
        <pc:spChg chg="mod">
          <ac:chgData name="Jyotirmay Saini" userId="9e7d9ebf-af7e-4d05-8060-e9274881cb1b" providerId="ADAL" clId="{D1E78BC4-41D6-44E0-89C5-CD91932A857A}" dt="2024-12-03T16:51:02.575" v="377" actId="5793"/>
          <ac:spMkLst>
            <pc:docMk/>
            <pc:sldMk cId="303943124" sldId="457"/>
            <ac:spMk id="2" creationId="{5E93B59A-7B3C-F6B4-7927-17B276234906}"/>
          </ac:spMkLst>
        </pc:spChg>
        <pc:spChg chg="mod">
          <ac:chgData name="Jyotirmay Saini" userId="9e7d9ebf-af7e-4d05-8060-e9274881cb1b" providerId="ADAL" clId="{D1E78BC4-41D6-44E0-89C5-CD91932A857A}" dt="2024-12-03T16:54:53.451" v="469" actId="20577"/>
          <ac:spMkLst>
            <pc:docMk/>
            <pc:sldMk cId="303943124" sldId="457"/>
            <ac:spMk id="3" creationId="{3F25579F-1619-FEE4-7B01-7F7C27FA37F6}"/>
          </ac:spMkLst>
        </pc:spChg>
      </pc:sldChg>
      <pc:sldChg chg="add del">
        <pc:chgData name="Jyotirmay Saini" userId="9e7d9ebf-af7e-4d05-8060-e9274881cb1b" providerId="ADAL" clId="{D1E78BC4-41D6-44E0-89C5-CD91932A857A}" dt="2024-12-03T18:32:26.678" v="4907" actId="47"/>
        <pc:sldMkLst>
          <pc:docMk/>
          <pc:sldMk cId="365721501" sldId="458"/>
        </pc:sldMkLst>
      </pc:sldChg>
      <pc:sldChg chg="modSp add mod">
        <pc:chgData name="Jyotirmay Saini" userId="9e7d9ebf-af7e-4d05-8060-e9274881cb1b" providerId="ADAL" clId="{D1E78BC4-41D6-44E0-89C5-CD91932A857A}" dt="2024-12-03T18:57:37.178" v="6627" actId="20577"/>
        <pc:sldMkLst>
          <pc:docMk/>
          <pc:sldMk cId="2880473302" sldId="459"/>
        </pc:sldMkLst>
        <pc:spChg chg="mod">
          <ac:chgData name="Jyotirmay Saini" userId="9e7d9ebf-af7e-4d05-8060-e9274881cb1b" providerId="ADAL" clId="{D1E78BC4-41D6-44E0-89C5-CD91932A857A}" dt="2024-12-03T18:32:37.770" v="4908" actId="20577"/>
          <ac:spMkLst>
            <pc:docMk/>
            <pc:sldMk cId="2880473302" sldId="459"/>
            <ac:spMk id="2" creationId="{7E7A7C80-F407-B57E-B0E7-53661D2306F8}"/>
          </ac:spMkLst>
        </pc:spChg>
        <pc:spChg chg="mod">
          <ac:chgData name="Jyotirmay Saini" userId="9e7d9ebf-af7e-4d05-8060-e9274881cb1b" providerId="ADAL" clId="{D1E78BC4-41D6-44E0-89C5-CD91932A857A}" dt="2024-12-03T18:57:37.178" v="6627" actId="20577"/>
          <ac:spMkLst>
            <pc:docMk/>
            <pc:sldMk cId="2880473302" sldId="459"/>
            <ac:spMk id="3" creationId="{579AFD4E-A2F5-FE8E-368E-FE41B3F7662A}"/>
          </ac:spMkLst>
        </pc:spChg>
      </pc:sldChg>
      <pc:sldChg chg="modSp new mod">
        <pc:chgData name="Jyotirmay Saini" userId="9e7d9ebf-af7e-4d05-8060-e9274881cb1b" providerId="ADAL" clId="{D1E78BC4-41D6-44E0-89C5-CD91932A857A}" dt="2024-12-03T18:56:48.544" v="6618" actId="20577"/>
        <pc:sldMkLst>
          <pc:docMk/>
          <pc:sldMk cId="894924204" sldId="460"/>
        </pc:sldMkLst>
        <pc:spChg chg="mod">
          <ac:chgData name="Jyotirmay Saini" userId="9e7d9ebf-af7e-4d05-8060-e9274881cb1b" providerId="ADAL" clId="{D1E78BC4-41D6-44E0-89C5-CD91932A857A}" dt="2024-12-03T18:56:48.544" v="6618" actId="20577"/>
          <ac:spMkLst>
            <pc:docMk/>
            <pc:sldMk cId="894924204" sldId="460"/>
            <ac:spMk id="2" creationId="{0092A007-B1B3-F28C-71F3-9259694C91C3}"/>
          </ac:spMkLst>
        </pc:spChg>
      </pc:sldChg>
      <pc:sldChg chg="del">
        <pc:chgData name="Jyotirmay Saini" userId="9e7d9ebf-af7e-4d05-8060-e9274881cb1b" providerId="ADAL" clId="{D1E78BC4-41D6-44E0-89C5-CD91932A857A}" dt="2024-12-03T16:48:18.881" v="355" actId="47"/>
        <pc:sldMkLst>
          <pc:docMk/>
          <pc:sldMk cId="2386668570" sldId="837"/>
        </pc:sldMkLst>
      </pc:sldChg>
      <pc:sldChg chg="del">
        <pc:chgData name="Jyotirmay Saini" userId="9e7d9ebf-af7e-4d05-8060-e9274881cb1b" providerId="ADAL" clId="{D1E78BC4-41D6-44E0-89C5-CD91932A857A}" dt="2024-12-03T16:48:18.821" v="353" actId="47"/>
        <pc:sldMkLst>
          <pc:docMk/>
          <pc:sldMk cId="3363630344" sldId="1344"/>
        </pc:sldMkLst>
      </pc:sldChg>
      <pc:sldChg chg="del">
        <pc:chgData name="Jyotirmay Saini" userId="9e7d9ebf-af7e-4d05-8060-e9274881cb1b" providerId="ADAL" clId="{D1E78BC4-41D6-44E0-89C5-CD91932A857A}" dt="2024-12-03T16:48:18.309" v="351" actId="47"/>
        <pc:sldMkLst>
          <pc:docMk/>
          <pc:sldMk cId="2397144562" sldId="1347"/>
        </pc:sldMkLst>
      </pc:sldChg>
      <pc:sldChg chg="del">
        <pc:chgData name="Jyotirmay Saini" userId="9e7d9ebf-af7e-4d05-8060-e9274881cb1b" providerId="ADAL" clId="{D1E78BC4-41D6-44E0-89C5-CD91932A857A}" dt="2024-12-03T16:48:18.781" v="352" actId="47"/>
        <pc:sldMkLst>
          <pc:docMk/>
          <pc:sldMk cId="1952264141" sldId="1352"/>
        </pc:sldMkLst>
      </pc:sldChg>
      <pc:sldChg chg="del">
        <pc:chgData name="Jyotirmay Saini" userId="9e7d9ebf-af7e-4d05-8060-e9274881cb1b" providerId="ADAL" clId="{D1E78BC4-41D6-44E0-89C5-CD91932A857A}" dt="2024-12-03T16:48:18.837" v="354" actId="47"/>
        <pc:sldMkLst>
          <pc:docMk/>
          <pc:sldMk cId="3025982102" sldId="1353"/>
        </pc:sldMkLst>
      </pc:sldChg>
      <pc:sldChg chg="del">
        <pc:chgData name="Jyotirmay Saini" userId="9e7d9ebf-af7e-4d05-8060-e9274881cb1b" providerId="ADAL" clId="{D1E78BC4-41D6-44E0-89C5-CD91932A857A}" dt="2024-12-03T16:48:18.901" v="356" actId="47"/>
        <pc:sldMkLst>
          <pc:docMk/>
          <pc:sldMk cId="145569979" sldId="1354"/>
        </pc:sldMkLst>
      </pc:sldChg>
      <pc:sldChg chg="del">
        <pc:chgData name="Jyotirmay Saini" userId="9e7d9ebf-af7e-4d05-8060-e9274881cb1b" providerId="ADAL" clId="{D1E78BC4-41D6-44E0-89C5-CD91932A857A}" dt="2024-12-03T16:48:21.250" v="360" actId="47"/>
        <pc:sldMkLst>
          <pc:docMk/>
          <pc:sldMk cId="3388765320" sldId="1355"/>
        </pc:sldMkLst>
      </pc:sldChg>
    </pc:docChg>
  </pc:docChgLst>
  <pc:docChgLst>
    <pc:chgData name="Jyotirmay Saini" userId="9e7d9ebf-af7e-4d05-8060-e9274881cb1b" providerId="ADAL" clId="{7FD01334-AEF4-4C09-84F6-B9848C635ADB}"/>
    <pc:docChg chg="undo custSel addSld delSld modSld sldOrd">
      <pc:chgData name="Jyotirmay Saini" userId="9e7d9ebf-af7e-4d05-8060-e9274881cb1b" providerId="ADAL" clId="{7FD01334-AEF4-4C09-84F6-B9848C635ADB}" dt="2024-12-03T20:32:05.630" v="2880" actId="20577"/>
      <pc:docMkLst>
        <pc:docMk/>
      </pc:docMkLst>
      <pc:sldChg chg="modSp mod">
        <pc:chgData name="Jyotirmay Saini" userId="9e7d9ebf-af7e-4d05-8060-e9274881cb1b" providerId="ADAL" clId="{7FD01334-AEF4-4C09-84F6-B9848C635ADB}" dt="2024-12-03T20:17:13.975" v="2609" actId="1076"/>
        <pc:sldMkLst>
          <pc:docMk/>
          <pc:sldMk cId="2127241993" sldId="270"/>
        </pc:sldMkLst>
        <pc:spChg chg="mod">
          <ac:chgData name="Jyotirmay Saini" userId="9e7d9ebf-af7e-4d05-8060-e9274881cb1b" providerId="ADAL" clId="{7FD01334-AEF4-4C09-84F6-B9848C635ADB}" dt="2024-12-03T19:01:51.417" v="3" actId="20577"/>
          <ac:spMkLst>
            <pc:docMk/>
            <pc:sldMk cId="2127241993" sldId="270"/>
            <ac:spMk id="3" creationId="{1DEAABBC-3BDC-0B69-8FD7-A8551819E904}"/>
          </ac:spMkLst>
        </pc:spChg>
        <pc:spChg chg="mod">
          <ac:chgData name="Jyotirmay Saini" userId="9e7d9ebf-af7e-4d05-8060-e9274881cb1b" providerId="ADAL" clId="{7FD01334-AEF4-4C09-84F6-B9848C635ADB}" dt="2024-12-03T20:17:13.975" v="2609" actId="1076"/>
          <ac:spMkLst>
            <pc:docMk/>
            <pc:sldMk cId="2127241993" sldId="270"/>
            <ac:spMk id="5" creationId="{73E0DD6E-F5D8-2B44-7802-5EC1B7771FF0}"/>
          </ac:spMkLst>
        </pc:spChg>
        <pc:spChg chg="mod">
          <ac:chgData name="Jyotirmay Saini" userId="9e7d9ebf-af7e-4d05-8060-e9274881cb1b" providerId="ADAL" clId="{7FD01334-AEF4-4C09-84F6-B9848C635ADB}" dt="2024-12-03T19:16:06.968" v="17" actId="20577"/>
          <ac:spMkLst>
            <pc:docMk/>
            <pc:sldMk cId="2127241993" sldId="270"/>
            <ac:spMk id="25" creationId="{50798E5E-7B32-1BFC-4785-F1CF928FD7C3}"/>
          </ac:spMkLst>
        </pc:spChg>
      </pc:sldChg>
      <pc:sldChg chg="modSp mod ord">
        <pc:chgData name="Jyotirmay Saini" userId="9e7d9ebf-af7e-4d05-8060-e9274881cb1b" providerId="ADAL" clId="{7FD01334-AEF4-4C09-84F6-B9848C635ADB}" dt="2024-12-03T20:32:05.630" v="2880" actId="20577"/>
        <pc:sldMkLst>
          <pc:docMk/>
          <pc:sldMk cId="2715651636" sldId="282"/>
        </pc:sldMkLst>
        <pc:spChg chg="mod">
          <ac:chgData name="Jyotirmay Saini" userId="9e7d9ebf-af7e-4d05-8060-e9274881cb1b" providerId="ADAL" clId="{7FD01334-AEF4-4C09-84F6-B9848C635ADB}" dt="2024-12-03T19:23:16.143" v="134" actId="5793"/>
          <ac:spMkLst>
            <pc:docMk/>
            <pc:sldMk cId="2715651636" sldId="282"/>
            <ac:spMk id="2" creationId="{23A6BC3E-59F3-38AA-FF22-9CE8096771EA}"/>
          </ac:spMkLst>
        </pc:spChg>
        <pc:spChg chg="mod">
          <ac:chgData name="Jyotirmay Saini" userId="9e7d9ebf-af7e-4d05-8060-e9274881cb1b" providerId="ADAL" clId="{7FD01334-AEF4-4C09-84F6-B9848C635ADB}" dt="2024-12-03T20:32:05.630" v="2880" actId="20577"/>
          <ac:spMkLst>
            <pc:docMk/>
            <pc:sldMk cId="2715651636" sldId="282"/>
            <ac:spMk id="3" creationId="{2EF90005-53C5-224E-CA50-4AB355E32180}"/>
          </ac:spMkLst>
        </pc:spChg>
      </pc:sldChg>
      <pc:sldChg chg="delSp modSp del mod">
        <pc:chgData name="Jyotirmay Saini" userId="9e7d9ebf-af7e-4d05-8060-e9274881cb1b" providerId="ADAL" clId="{7FD01334-AEF4-4C09-84F6-B9848C635ADB}" dt="2024-12-03T20:13:26.977" v="2591" actId="47"/>
        <pc:sldMkLst>
          <pc:docMk/>
          <pc:sldMk cId="3761305928" sldId="449"/>
        </pc:sldMkLst>
        <pc:spChg chg="mod">
          <ac:chgData name="Jyotirmay Saini" userId="9e7d9ebf-af7e-4d05-8060-e9274881cb1b" providerId="ADAL" clId="{7FD01334-AEF4-4C09-84F6-B9848C635ADB}" dt="2024-12-03T19:16:52.223" v="20" actId="27636"/>
          <ac:spMkLst>
            <pc:docMk/>
            <pc:sldMk cId="3761305928" sldId="449"/>
            <ac:spMk id="3" creationId="{45BB554D-1963-6FC2-590D-7B04D28D7019}"/>
          </ac:spMkLst>
        </pc:spChg>
        <pc:picChg chg="del">
          <ac:chgData name="Jyotirmay Saini" userId="9e7d9ebf-af7e-4d05-8060-e9274881cb1b" providerId="ADAL" clId="{7FD01334-AEF4-4C09-84F6-B9848C635ADB}" dt="2024-12-03T19:16:44.019" v="18" actId="478"/>
          <ac:picMkLst>
            <pc:docMk/>
            <pc:sldMk cId="3761305928" sldId="449"/>
            <ac:picMk id="6" creationId="{9AB60103-8CF1-770F-9B2B-DB092F8073A0}"/>
          </ac:picMkLst>
        </pc:picChg>
      </pc:sldChg>
      <pc:sldChg chg="del">
        <pc:chgData name="Jyotirmay Saini" userId="9e7d9ebf-af7e-4d05-8060-e9274881cb1b" providerId="ADAL" clId="{7FD01334-AEF4-4C09-84F6-B9848C635ADB}" dt="2024-12-03T20:13:27.778" v="2592" actId="47"/>
        <pc:sldMkLst>
          <pc:docMk/>
          <pc:sldMk cId="1782112298" sldId="456"/>
        </pc:sldMkLst>
      </pc:sldChg>
      <pc:sldChg chg="modSp mod">
        <pc:chgData name="Jyotirmay Saini" userId="9e7d9ebf-af7e-4d05-8060-e9274881cb1b" providerId="ADAL" clId="{7FD01334-AEF4-4C09-84F6-B9848C635ADB}" dt="2024-12-03T20:29:44.523" v="2874" actId="1076"/>
        <pc:sldMkLst>
          <pc:docMk/>
          <pc:sldMk cId="303943124" sldId="457"/>
        </pc:sldMkLst>
        <pc:spChg chg="mod">
          <ac:chgData name="Jyotirmay Saini" userId="9e7d9ebf-af7e-4d05-8060-e9274881cb1b" providerId="ADAL" clId="{7FD01334-AEF4-4C09-84F6-B9848C635ADB}" dt="2024-12-03T20:29:44.523" v="2874" actId="1076"/>
          <ac:spMkLst>
            <pc:docMk/>
            <pc:sldMk cId="303943124" sldId="457"/>
            <ac:spMk id="3" creationId="{3F25579F-1619-FEE4-7B01-7F7C27FA37F6}"/>
          </ac:spMkLst>
        </pc:spChg>
      </pc:sldChg>
      <pc:sldChg chg="del">
        <pc:chgData name="Jyotirmay Saini" userId="9e7d9ebf-af7e-4d05-8060-e9274881cb1b" providerId="ADAL" clId="{7FD01334-AEF4-4C09-84F6-B9848C635ADB}" dt="2024-12-03T20:13:28.581" v="2593" actId="47"/>
        <pc:sldMkLst>
          <pc:docMk/>
          <pc:sldMk cId="2880473302" sldId="459"/>
        </pc:sldMkLst>
      </pc:sldChg>
      <pc:sldChg chg="addSp delSp modSp mod ord modClrScheme chgLayout">
        <pc:chgData name="Jyotirmay Saini" userId="9e7d9ebf-af7e-4d05-8060-e9274881cb1b" providerId="ADAL" clId="{7FD01334-AEF4-4C09-84F6-B9848C635ADB}" dt="2024-12-03T20:19:47.273" v="2655" actId="1076"/>
        <pc:sldMkLst>
          <pc:docMk/>
          <pc:sldMk cId="894924204" sldId="460"/>
        </pc:sldMkLst>
        <pc:spChg chg="del">
          <ac:chgData name="Jyotirmay Saini" userId="9e7d9ebf-af7e-4d05-8060-e9274881cb1b" providerId="ADAL" clId="{7FD01334-AEF4-4C09-84F6-B9848C635ADB}" dt="2024-12-03T20:18:57.063" v="2610" actId="478"/>
          <ac:spMkLst>
            <pc:docMk/>
            <pc:sldMk cId="894924204" sldId="460"/>
            <ac:spMk id="2" creationId="{0092A007-B1B3-F28C-71F3-9259694C91C3}"/>
          </ac:spMkLst>
        </pc:spChg>
        <pc:spChg chg="add del">
          <ac:chgData name="Jyotirmay Saini" userId="9e7d9ebf-af7e-4d05-8060-e9274881cb1b" providerId="ADAL" clId="{7FD01334-AEF4-4C09-84F6-B9848C635ADB}" dt="2024-12-03T20:19:12.565" v="2613" actId="700"/>
          <ac:spMkLst>
            <pc:docMk/>
            <pc:sldMk cId="894924204" sldId="460"/>
            <ac:spMk id="3" creationId="{83201767-2895-A45B-228F-3E1645822846}"/>
          </ac:spMkLst>
        </pc:spChg>
        <pc:spChg chg="mod ord">
          <ac:chgData name="Jyotirmay Saini" userId="9e7d9ebf-af7e-4d05-8060-e9274881cb1b" providerId="ADAL" clId="{7FD01334-AEF4-4C09-84F6-B9848C635ADB}" dt="2024-12-03T20:19:12.565" v="2613" actId="700"/>
          <ac:spMkLst>
            <pc:docMk/>
            <pc:sldMk cId="894924204" sldId="460"/>
            <ac:spMk id="4" creationId="{FCF01DA8-183A-7677-5874-DA60802EA5FD}"/>
          </ac:spMkLst>
        </pc:spChg>
        <pc:spChg chg="add del mod ord">
          <ac:chgData name="Jyotirmay Saini" userId="9e7d9ebf-af7e-4d05-8060-e9274881cb1b" providerId="ADAL" clId="{7FD01334-AEF4-4C09-84F6-B9848C635ADB}" dt="2024-12-03T20:19:12.565" v="2613" actId="700"/>
          <ac:spMkLst>
            <pc:docMk/>
            <pc:sldMk cId="894924204" sldId="460"/>
            <ac:spMk id="6" creationId="{F7B5A2DF-5D90-5897-C223-09ECFE4BE1BE}"/>
          </ac:spMkLst>
        </pc:spChg>
        <pc:spChg chg="add del mod ord">
          <ac:chgData name="Jyotirmay Saini" userId="9e7d9ebf-af7e-4d05-8060-e9274881cb1b" providerId="ADAL" clId="{7FD01334-AEF4-4C09-84F6-B9848C635ADB}" dt="2024-12-03T20:19:07.740" v="2612" actId="700"/>
          <ac:spMkLst>
            <pc:docMk/>
            <pc:sldMk cId="894924204" sldId="460"/>
            <ac:spMk id="7" creationId="{36EBB54F-9D32-6E23-90E1-6947B687249E}"/>
          </ac:spMkLst>
        </pc:spChg>
        <pc:spChg chg="add mod ord">
          <ac:chgData name="Jyotirmay Saini" userId="9e7d9ebf-af7e-4d05-8060-e9274881cb1b" providerId="ADAL" clId="{7FD01334-AEF4-4C09-84F6-B9848C635ADB}" dt="2024-12-03T20:19:47.273" v="2655" actId="1076"/>
          <ac:spMkLst>
            <pc:docMk/>
            <pc:sldMk cId="894924204" sldId="460"/>
            <ac:spMk id="8" creationId="{7DC14A4E-3169-18BB-3A57-3F50EBFBEAF9}"/>
          </ac:spMkLst>
        </pc:spChg>
      </pc:sldChg>
      <pc:sldChg chg="modSp add mod">
        <pc:chgData name="Jyotirmay Saini" userId="9e7d9ebf-af7e-4d05-8060-e9274881cb1b" providerId="ADAL" clId="{7FD01334-AEF4-4C09-84F6-B9848C635ADB}" dt="2024-12-03T20:29:38.069" v="2872" actId="1076"/>
        <pc:sldMkLst>
          <pc:docMk/>
          <pc:sldMk cId="3359578149" sldId="461"/>
        </pc:sldMkLst>
        <pc:spChg chg="mod">
          <ac:chgData name="Jyotirmay Saini" userId="9e7d9ebf-af7e-4d05-8060-e9274881cb1b" providerId="ADAL" clId="{7FD01334-AEF4-4C09-84F6-B9848C635ADB}" dt="2024-12-03T19:35:30.775" v="975" actId="20577"/>
          <ac:spMkLst>
            <pc:docMk/>
            <pc:sldMk cId="3359578149" sldId="461"/>
            <ac:spMk id="2" creationId="{A66C0C07-C462-1EC0-7651-005FB4B34A75}"/>
          </ac:spMkLst>
        </pc:spChg>
        <pc:spChg chg="mod">
          <ac:chgData name="Jyotirmay Saini" userId="9e7d9ebf-af7e-4d05-8060-e9274881cb1b" providerId="ADAL" clId="{7FD01334-AEF4-4C09-84F6-B9848C635ADB}" dt="2024-12-03T20:29:38.069" v="2872" actId="1076"/>
          <ac:spMkLst>
            <pc:docMk/>
            <pc:sldMk cId="3359578149" sldId="461"/>
            <ac:spMk id="3" creationId="{12D5A7D9-0079-DD0F-572E-E354BE064C6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4C1B0-E9F7-4214-B3F0-49E77292A46D}" type="datetimeFigureOut">
              <a:rPr lang="en-US" smtClean="0"/>
              <a:t>12/4/2024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0734B-7520-4324-9C51-4973D6D20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67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613EA-8791-F973-3D11-F01FBD136E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44C869-93E3-A0D8-9A76-C714CCCD5F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6DDEC5-81B4-A2B8-691C-D1F2E9A9D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C244D-E827-42D8-B6EC-2184EE67AE7B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6ECC7-D6FD-5A59-D5AD-52D97DCAF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8B5A0-D61F-0E3A-B396-CCAE6AFCA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6505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32681-839D-1757-2A4B-6BFB96925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F7AF87-2D51-A574-D41C-8C86DA8E0B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271DA-615E-0E79-54FC-3997AC758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06CC7-7889-4CE0-B4F1-CFD5C857F715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F49D9-EFF5-E528-7926-290533D5A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B625A-9249-2E3F-CDEB-90F065617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81246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CA4272-DB1A-E4A8-3F1C-A27C9C4C4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97CA2C-0CAB-B998-F4D2-A39EBBD80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EF6FC3-BBD0-88CE-624E-618F2C8CF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CE354-50BE-42DF-8603-B63B2063B188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17FBF-88F1-BB73-0EB2-8935BDCE9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86ED9-AAE2-B40A-C498-54C80DF32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39666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02F1E-6C5D-6785-E28C-486B06AF9F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261E38-9A5A-6C0E-BB63-25A5B45E55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6EDA8-F873-2ACC-D1D2-B2184E26A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2775-FF0B-4994-A3ED-8A8D7CD68388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3D1FD4-C672-7A98-D32C-CA004925B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BFD4E5-1079-3266-F556-D242A79A6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67070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A0E76-F0E6-FEFC-F847-8DE3EFEFA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7D268-02C5-3BF9-152F-D09B34C90C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4B002-3E2A-82BB-DDC4-BAAB401F2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084C3-FD50-4CE2-B63E-7633067B8D9C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88C34-9825-DE6F-3197-37AF3A222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6D5FFF-958A-EFA1-4B8B-EECC06AD9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34877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026F0-393B-1566-6876-EF7A784E3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8EB48-3C9B-4699-FCBA-FE87E9930C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9FBB9-D3C9-EE13-E46C-194CB4132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39A5B-05BB-4918-B743-E41AAEE8265E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B6D36-D43F-3B84-EA2A-716559B9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12A99-9C6C-4BA8-AA2B-34EAB8958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5577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C5492-8511-C671-D93B-2C7FA2831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A6C7A-D41C-CB27-DCCD-914EE8E1F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C96F15-7099-FDC7-E8B0-A749AB1D0C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2870D-2FF2-CC4F-D606-D1A44B7E7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0F53-AA02-4FDD-9F47-0228D170E953}" type="datetime1">
              <a:rPr lang="en-IN" smtClean="0"/>
              <a:t>04-12-2024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7C6B06-CF3C-A25C-35B8-E6FAA56A4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963DB6-1FBC-4B20-8EBF-7C7D16613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2092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CA18E-FC01-0EAC-3EE3-4B1B0329D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DBE02D-C58E-185B-2567-B32AFDD58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995C-A698-21F4-9A20-48A36595FF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6CA13A-6B56-7E8F-AF2D-31BA355AD4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8DB2B5-1691-D64F-E662-C3F8790BB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556776-BEC4-B42C-FEF9-AF43AFAB8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2BCC5-F768-4CB6-810A-964FCA4B2309}" type="datetime1">
              <a:rPr lang="en-IN" smtClean="0"/>
              <a:t>04-12-2024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7536AD-26C3-385E-C29A-B1CF05DE3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05D5B3-17E0-81A4-A0E8-83CED0B34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4705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64046-C9B5-FF4B-7F5D-8FDE28FE6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5B514A-07A3-CB7C-16E3-8EBF883EB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1A86F-CA71-4CD4-A9D5-D14D921EA3AF}" type="datetime1">
              <a:rPr lang="en-IN" smtClean="0"/>
              <a:t>04-12-2024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AB619A-D997-E151-53F7-451011AF8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1924F8-1A1A-022F-3B45-AA0BE2258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22212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546C6C-060D-557C-A90C-6F28CD633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453E1-0FB3-4E57-B87E-DED9919B3D96}" type="datetime1">
              <a:rPr lang="en-IN" smtClean="0"/>
              <a:t>04-12-2024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B01812-33DE-934C-6C5E-239292110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65DE09-8B04-4B9F-1AE8-2E62C8B8F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3241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6B38A-0223-B6F6-2FE2-F07322D80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FF6D0-F6CE-53FE-6CDA-77C6E4A02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0E7556-A28A-5B1E-29F4-986722030E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0D9392-A7BF-2D38-7035-894B3CC88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5B003-6C9D-45B7-B4AF-D146606AC560}" type="datetime1">
              <a:rPr lang="en-IN" smtClean="0"/>
              <a:t>04-12-2024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69E681-7CCF-BCD4-1FCC-E57913217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53E437-ADAA-7B48-E54E-CED3632E4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28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7BA44-A10E-B825-79C9-6EE48E339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BDFC82-7DE8-923D-AC3A-C4BD0DE7D3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DACAD6-A30C-E3B9-4C27-1FFEA5851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900DE-DAB3-4196-9645-23A790899BD5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161AD6-AA50-CCC5-40AB-8D710168A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E03E2-18A2-B026-CCE9-481945993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534728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78A7A-DD3C-04AB-968E-8FF6E18A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4D0D37-F3D2-CCE9-950F-DFFEE44576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80064C-04D6-0EB6-92FD-C93C79187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097659-C336-5F55-9786-2373F289A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CED71-D929-49F8-8A15-15394E62FE88}" type="datetime1">
              <a:rPr lang="en-IN" smtClean="0"/>
              <a:t>04-12-2024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C9AA6E-A6B4-2501-D9FD-3DE3FEC51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3FEEAD-1D82-B1C4-1501-D76EE1728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57560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66F9B-D2A4-3B36-41F9-DBEFB7508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C6A955-C9B6-D78B-122E-B5227E2615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DB568-AFF5-B2A1-D997-6B7412153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EEAA3-D1EF-4B02-9E29-87A065901400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9F454-65EB-C49E-DF17-196CC8719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B33DC-30F1-6559-2450-ABFE242E6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30521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D05E8-7D80-3FA3-A033-A9810EEBA6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49F180-1A11-9FB5-D276-02A62A0D47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5B6B26-333C-9187-85B3-75263BA28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51751-6873-416C-BA43-662757ABA0BE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199A3-2B86-6880-D075-CBC8785C8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4D9FD4-DD04-B64B-D6C5-0D7725017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938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1239B-4E1F-BC1E-97DA-62AA58C19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0ACCCF-B0BA-8D9B-2FDC-E1B9A8661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4B157-F3C3-580D-296F-AF14E87C9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CB768-4300-4BEB-9E12-CA43EE43BCD7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BA54FA-8B70-1644-E044-412D4998B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D5B41-FA28-2D9D-3DC7-4B54D8977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1468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533E-C1F2-0510-6D95-4E0669482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51B36-3274-91B0-83A7-6DA879C811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5E3796-FFED-52FF-F12F-A656990D2C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0152FD-5C06-CB20-2F8D-B9D6FD1A8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B3AC-874D-4103-B2E3-9676CD556F05}" type="datetime1">
              <a:rPr lang="en-IN" smtClean="0"/>
              <a:t>04-12-2024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015FDD-7783-73F8-7664-8FEA4AFBC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85B1F7-476E-0958-3C4F-3CDB79066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18564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2B3DD-F349-604B-B020-149ABF6D6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D52A06-BD7F-CA88-545F-F043155B3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7C451F-E0E7-83F9-464C-90C5E9CA81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B299E2-FC7A-2100-5345-B7A08D0DFA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FE242-D2E3-331D-60DD-6064FBEBEA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9DFEC0-45A7-204A-9F29-0DB483632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EAEC-29DA-48CC-A841-FC7F8835AB16}" type="datetime1">
              <a:rPr lang="en-IN" smtClean="0"/>
              <a:t>04-12-2024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4A6D21-D64B-ABA3-7E00-537A7E3FF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9CAC02-8720-6529-B411-96F92A958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2986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2819A-8928-2472-D7F1-950096A45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031633-8B01-969B-12C8-B8F7D16CC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9EAE-A624-48A5-AE01-87281BC1D580}" type="datetime1">
              <a:rPr lang="en-IN" smtClean="0"/>
              <a:t>04-12-2024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2AF977-24E4-C7D5-643B-29A4972B5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A687CC-2F52-9442-B7B7-7AC919D26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55667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DBC0F9-1A68-429A-0E07-99C3CD7F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4F5B-4617-4D80-AE21-1116F764BC1E}" type="datetime1">
              <a:rPr lang="en-IN" smtClean="0"/>
              <a:t>04-12-2024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1508A4-BDAC-1DED-1E59-4ACD49A1A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99BD64-1FB7-6464-DDE5-4B3A849E0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74871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8AF93-A486-CE77-8747-A4D9416E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9BC22-2790-09C8-4627-0BF314436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2770DE-3528-3184-D16D-3AD7ABCA2B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C9E317-8769-4C63-AC1F-19CC995EB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D0F9E-E1FB-4081-A078-620EAFAE7FA0}" type="datetime1">
              <a:rPr lang="en-IN" smtClean="0"/>
              <a:t>04-12-2024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7F10E9-30CC-0618-F917-61C33B6C0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32E311-ACE1-9ED2-35C1-7AF1FAC50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1816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8D278-F8E4-AB4C-8154-56BC183E0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6A17EA-6886-9ED4-46A1-1D029B853D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2911FB-8F81-EBFD-2982-57E9681EAB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C02CC1-C6C6-AE70-EE1C-34E7A0D75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C75BA-6CCB-4C87-BC9F-B156473F2ADB}" type="datetime1">
              <a:rPr lang="en-IN" smtClean="0"/>
              <a:t>04-12-2024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B03905-C13F-6CB6-B949-E0B361A0B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281D4B-B175-8797-2AF8-CD923029D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737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09391FE-440C-3FB1-D61D-A5635D2BA6D0}"/>
              </a:ext>
            </a:extLst>
          </p:cNvPr>
          <p:cNvSpPr/>
          <p:nvPr/>
        </p:nvSpPr>
        <p:spPr>
          <a:xfrm>
            <a:off x="0" y="0"/>
            <a:ext cx="12192000" cy="123357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0E92FC-1D8D-1C64-2DE0-5F395EB34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52"/>
            <a:ext cx="10515600" cy="1222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47E99-2500-9F90-24CE-2125EA037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7F6B9-433C-7CBE-4EFB-87E33E1D84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0124B-1AB5-4E18-AC1D-732631D8AAB4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E66A4-A5AE-62C8-3076-224C8AC14E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084C7-DC4A-C399-9A0E-62D2EE34FC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050E1-BD9E-413F-9DB0-D57A4542D24B}" type="slidenum">
              <a:rPr lang="en-IN" smtClean="0"/>
              <a:t>‹#›</a:t>
            </a:fld>
            <a:endParaRPr lang="en-IN"/>
          </a:p>
        </p:txBody>
      </p:sp>
      <p:pic>
        <p:nvPicPr>
          <p:cNvPr id="11" name="Picture 10" descr="A picture containing circle, symbol, font, logo&#10;&#10;Description automatically generated">
            <a:extLst>
              <a:ext uri="{FF2B5EF4-FFF2-40B4-BE49-F238E27FC236}">
                <a16:creationId xmlns:a16="http://schemas.microsoft.com/office/drawing/2014/main" id="{02BB7135-1BF4-F05B-7333-F66B823A24C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035" y="75084"/>
            <a:ext cx="1063529" cy="1063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304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ABC782-A379-F28F-6C86-5DF0D0C6A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4435AA-5D24-BB3B-C2D8-0ACCD02B0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92EEC-F887-A833-ECF4-48B82CE7E5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57C00-DF86-4014-84C7-02E8CEE7E801}" type="datetime1">
              <a:rPr lang="en-IN" smtClean="0"/>
              <a:t>04-12-2024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08247F-61A0-9EAA-4989-32D3CFB8D9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FB49F-7AA1-9153-6E92-39419952FD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A139D-FACE-429D-9442-4368827D6B2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1921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0798E5E-7B32-1BFC-4785-F1CF928FD7C3}"/>
              </a:ext>
            </a:extLst>
          </p:cNvPr>
          <p:cNvSpPr/>
          <p:nvPr/>
        </p:nvSpPr>
        <p:spPr>
          <a:xfrm>
            <a:off x="0" y="1312322"/>
            <a:ext cx="12192000" cy="139338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Views on Rel-20 Ambient IoT</a:t>
            </a:r>
            <a:endParaRPr kumimoji="0" lang="en-IN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EAABBC-3BDC-0B69-8FD7-A8551819E904}"/>
              </a:ext>
            </a:extLst>
          </p:cNvPr>
          <p:cNvSpPr txBox="1"/>
          <p:nvPr/>
        </p:nvSpPr>
        <p:spPr>
          <a:xfrm>
            <a:off x="113145" y="281770"/>
            <a:ext cx="61006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3GPP TSG RAN meeting RAN#106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9 – 12 December, 2024, Madrid, Spain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Agenda item: 15.2</a:t>
            </a:r>
            <a:endParaRPr kumimoji="0" lang="fi-FI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EF5569C-F8CD-74E1-6885-E5E57037AA1C}"/>
              </a:ext>
            </a:extLst>
          </p:cNvPr>
          <p:cNvGrpSpPr/>
          <p:nvPr/>
        </p:nvGrpSpPr>
        <p:grpSpPr>
          <a:xfrm>
            <a:off x="4076700" y="3429000"/>
            <a:ext cx="3762375" cy="1038225"/>
            <a:chOff x="1800225" y="2906538"/>
            <a:chExt cx="8702802" cy="2409825"/>
          </a:xfrm>
        </p:grpSpPr>
        <p:pic>
          <p:nvPicPr>
            <p:cNvPr id="4" name="Picture 3" descr="A picture containing font, logo, circle, screenshot&#10;&#10;Description automatically generated">
              <a:extLst>
                <a:ext uri="{FF2B5EF4-FFF2-40B4-BE49-F238E27FC236}">
                  <a16:creationId xmlns:a16="http://schemas.microsoft.com/office/drawing/2014/main" id="{0C3BD525-E81A-9CFE-1226-E47AC10EDDF1}"/>
                </a:ext>
              </a:extLst>
            </p:cNvPr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47"/>
            <a:stretch/>
          </p:blipFill>
          <p:spPr>
            <a:xfrm>
              <a:off x="4486709" y="2963688"/>
              <a:ext cx="6016318" cy="2295524"/>
            </a:xfrm>
            <a:prstGeom prst="rect">
              <a:avLst/>
            </a:prstGeom>
          </p:spPr>
        </p:pic>
        <p:pic>
          <p:nvPicPr>
            <p:cNvPr id="7" name="Picture 6" descr="A picture containing black, darkness&#10;&#10;Description automatically generated">
              <a:extLst>
                <a:ext uri="{FF2B5EF4-FFF2-40B4-BE49-F238E27FC236}">
                  <a16:creationId xmlns:a16="http://schemas.microsoft.com/office/drawing/2014/main" id="{10DAD431-6728-F0CE-76EC-2598772B3926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0225" y="2906538"/>
              <a:ext cx="2409825" cy="2409825"/>
            </a:xfrm>
            <a:prstGeom prst="rect">
              <a:avLst/>
            </a:prstGeom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6D6F167-BBD6-2C6B-F655-CEF7E8C9A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EA139D-FACE-429D-9442-4368827D6B24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E0DD6E-F5D8-2B44-7802-5EC1B7771FF0}"/>
              </a:ext>
            </a:extLst>
          </p:cNvPr>
          <p:cNvSpPr txBox="1"/>
          <p:nvPr/>
        </p:nvSpPr>
        <p:spPr>
          <a:xfrm>
            <a:off x="9982200" y="281770"/>
            <a:ext cx="1285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RP-243182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27241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6BC3E-59F3-38AA-FF22-9CE809677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0"/>
            <a:ext cx="10515600" cy="1222125"/>
          </a:xfrm>
        </p:spPr>
        <p:txBody>
          <a:bodyPr/>
          <a:lstStyle/>
          <a:p>
            <a:r>
              <a:rPr lang="en-US" dirty="0"/>
              <a:t>Background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F90005-53C5-224E-CA50-4AB355E32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284" y="1825283"/>
            <a:ext cx="10861431" cy="3207434"/>
          </a:xfrm>
        </p:spPr>
        <p:txBody>
          <a:bodyPr>
            <a:normAutofit/>
          </a:bodyPr>
          <a:lstStyle/>
          <a:p>
            <a:pPr algn="just"/>
            <a:r>
              <a:rPr lang="en-US" sz="2200" dirty="0"/>
              <a:t>In Rel-19 of 3GPP specs. WG level study on solution for Ambient IoT was carried out.</a:t>
            </a:r>
          </a:p>
          <a:p>
            <a:pPr lvl="1" algn="just"/>
            <a:r>
              <a:rPr lang="en-US" sz="1800" dirty="0"/>
              <a:t>As per the Status Report on Ambient IoT provided by the Rapporteur(s) in RP-242965, the study on Ambient IoT is complete across all RAN Working Groups in December 2024.</a:t>
            </a:r>
          </a:p>
          <a:p>
            <a:pPr lvl="1" algn="just"/>
            <a:r>
              <a:rPr lang="en-US" sz="1800" dirty="0"/>
              <a:t>First phase of Rel-19 work item on the solution for the Ambient IoT is expected to start in Q1 of 2025.</a:t>
            </a:r>
            <a:endParaRPr lang="en-US" sz="2200" dirty="0"/>
          </a:p>
          <a:p>
            <a:pPr algn="just"/>
            <a:r>
              <a:rPr lang="en-US" sz="2200" dirty="0"/>
              <a:t>Considering the workload and the time constraints associated with the Release-19</a:t>
            </a:r>
            <a:r>
              <a:rPr lang="en-US" sz="2200"/>
              <a:t>, in normative </a:t>
            </a:r>
            <a:r>
              <a:rPr lang="en-US" sz="2200" dirty="0"/>
              <a:t>phase expected to work on[1]:</a:t>
            </a:r>
          </a:p>
          <a:p>
            <a:pPr lvl="1" algn="just"/>
            <a:r>
              <a:rPr lang="en-US" sz="1800" dirty="0"/>
              <a:t>The first phase of AIoT the Release-19 Work Item (WI), priority is expected to be given to backscattering devices and limited deployment scenarios focusing on the indoor inventory and command use case.</a:t>
            </a:r>
          </a:p>
          <a:p>
            <a:pPr lvl="1" algn="just"/>
            <a:r>
              <a:rPr lang="en-US" sz="1800" dirty="0"/>
              <a:t>L1 and L2 layer design to support target device type and deployment scenarios and topologies.</a:t>
            </a:r>
          </a:p>
          <a:p>
            <a:pPr lvl="1" algn="just"/>
            <a:r>
              <a:rPr lang="en-US" sz="1800" dirty="0"/>
              <a:t>And related signaling support.</a:t>
            </a:r>
          </a:p>
          <a:p>
            <a:pPr marL="0" indent="0" algn="just">
              <a:buNone/>
            </a:pP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C33378-89D6-129B-EDDC-6968E134E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15651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8BCF3-E056-937C-DE5E-7A2140498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C0C07-C462-1EC0-7651-005FB4B34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0"/>
            <a:ext cx="10515600" cy="1222125"/>
          </a:xfrm>
        </p:spPr>
        <p:txBody>
          <a:bodyPr/>
          <a:lstStyle/>
          <a:p>
            <a:r>
              <a:rPr lang="en-US" dirty="0"/>
              <a:t>Consideration for Rel-20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D5A7D9-0079-DD0F-572E-E354BE064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284" y="1485845"/>
            <a:ext cx="10861431" cy="4606784"/>
          </a:xfrm>
        </p:spPr>
        <p:txBody>
          <a:bodyPr>
            <a:normAutofit/>
          </a:bodyPr>
          <a:lstStyle/>
          <a:p>
            <a:pPr algn="just"/>
            <a:r>
              <a:rPr lang="en-US" sz="2200" dirty="0"/>
              <a:t>Release 20 should expand the supported use cases by incorporating enhancements on Release 19 features and adding support for active device types.</a:t>
            </a:r>
          </a:p>
          <a:p>
            <a:pPr algn="just"/>
            <a:r>
              <a:rPr lang="en-US" sz="2200" dirty="0"/>
              <a:t>We propose the following extensions to the supported scenarios and use cases:</a:t>
            </a:r>
          </a:p>
          <a:p>
            <a:pPr lvl="1" algn="just"/>
            <a:r>
              <a:rPr lang="en-US" sz="1800" dirty="0"/>
              <a:t>Support for outdoor deployment for at least Topology 1 and Topology 2 across all device types (1, 2a, 2b).</a:t>
            </a:r>
          </a:p>
          <a:p>
            <a:pPr lvl="1" algn="just"/>
            <a:r>
              <a:rPr lang="en-US" sz="1800" dirty="0"/>
              <a:t>Support for Device 2b to enable coverage beyond 50 meters.</a:t>
            </a:r>
          </a:p>
          <a:p>
            <a:pPr lvl="1" algn="just"/>
            <a:r>
              <a:rPr lang="en-US" sz="1800" dirty="0"/>
              <a:t>A </a:t>
            </a:r>
            <a:r>
              <a:rPr lang="en-US" sz="1800" u="sng" dirty="0"/>
              <a:t>Study Item </a:t>
            </a:r>
            <a:r>
              <a:rPr lang="en-US" sz="1800" dirty="0"/>
              <a:t>followed by a </a:t>
            </a:r>
            <a:r>
              <a:rPr lang="en-US" sz="1800" u="sng" dirty="0"/>
              <a:t>Work Item </a:t>
            </a:r>
            <a:r>
              <a:rPr lang="en-US" sz="1800" dirty="0"/>
              <a:t>to support the </a:t>
            </a:r>
            <a:r>
              <a:rPr lang="en-US" sz="1800" u="sng" dirty="0"/>
              <a:t>Positioning use case</a:t>
            </a:r>
            <a:r>
              <a:rPr lang="en-US" sz="1800" dirty="0"/>
              <a:t>.</a:t>
            </a:r>
          </a:p>
          <a:p>
            <a:pPr algn="just"/>
            <a:r>
              <a:rPr lang="en-US" sz="2000" dirty="0"/>
              <a:t>We propose the following functionality enhancements:</a:t>
            </a:r>
          </a:p>
          <a:p>
            <a:pPr lvl="1" algn="just"/>
            <a:r>
              <a:rPr lang="en-US" sz="1800" dirty="0"/>
              <a:t>Capacity enhancement</a:t>
            </a:r>
          </a:p>
          <a:p>
            <a:pPr lvl="2" algn="just"/>
            <a:r>
              <a:rPr lang="en-US" sz="1200" dirty="0"/>
              <a:t>Support of large frequency shift on device type 2a </a:t>
            </a:r>
            <a:endParaRPr lang="en-US" sz="1800" dirty="0"/>
          </a:p>
          <a:p>
            <a:pPr lvl="1" algn="just"/>
            <a:r>
              <a:rPr lang="en-US" sz="1800" dirty="0"/>
              <a:t>Coverage enhancement </a:t>
            </a:r>
          </a:p>
          <a:p>
            <a:pPr lvl="1" algn="just"/>
            <a:r>
              <a:rPr lang="en-US" sz="1800" dirty="0"/>
              <a:t>Positioning Accuracy enhancement </a:t>
            </a:r>
          </a:p>
          <a:p>
            <a:pPr lvl="2" algn="just"/>
            <a:r>
              <a:rPr lang="en-US" sz="1400" dirty="0"/>
              <a:t>X meter @90% indoor accuracy</a:t>
            </a:r>
          </a:p>
          <a:p>
            <a:pPr lvl="2" algn="just"/>
            <a:r>
              <a:rPr lang="en-US" sz="1400" dirty="0"/>
              <a:t>Y meter @90% outdoor accuracy </a:t>
            </a:r>
          </a:p>
          <a:p>
            <a:pPr algn="just"/>
            <a:r>
              <a:rPr lang="en-US" sz="1800" dirty="0"/>
              <a:t>Leftover form Rel-19(if any) should carried forward to Release 20 WI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FD6212-A61C-0EF7-DB8C-E66CF26F5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9578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3B59A-7B3C-F6B4-7927-17B276234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25579F-1619-FEE4-7B01-7F7C27FA3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2450"/>
            <a:ext cx="10515600" cy="365125"/>
          </a:xfrm>
        </p:spPr>
        <p:txBody>
          <a:bodyPr/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[1] RP-24</a:t>
            </a:r>
            <a:r>
              <a:rPr lang="en-GB" sz="1800" dirty="0">
                <a:latin typeface="Times New Roman" panose="02020603050405020304" pitchFamily="18" charset="0"/>
                <a:ea typeface="DengXian" panose="02010600030101010101" pitchFamily="2" charset="-122"/>
              </a:rPr>
              <a:t>3181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, “View on normative work on AIoT", IIT Kanpur, RAN#106, Madrid, Spain, December 2024.</a:t>
            </a:r>
          </a:p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0EE693-C846-E0AC-806B-C8B01A0CD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3943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7DC14A4E-3169-18BB-3A57-3F50EBFBE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9056" y="2817937"/>
            <a:ext cx="2913888" cy="122212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Thank you!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F01DA8-183A-7677-5874-DA60802EA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050E1-BD9E-413F-9DB0-D57A4542D24B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4924204"/>
      </p:ext>
    </p:extLst>
  </p:cSld>
  <p:clrMapOvr>
    <a:masterClrMapping/>
  </p:clrMapOvr>
</p:sld>
</file>

<file path=ppt/theme/theme1.xml><?xml version="1.0" encoding="utf-8"?>
<a:theme xmlns:a="http://schemas.openxmlformats.org/drawingml/2006/main" name="IIT_PPT_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ITK_PPT_Theme" id="{CA38C9F9-94DB-40C4-B5F3-7775322AFD67}" vid="{8377F497-1F8C-4DC0-936E-8A255B20998E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ITK_PPT_Theme" id="{CA38C9F9-94DB-40C4-B5F3-7775322AFD67}" vid="{BE075708-928C-4592-AE0D-5BE52D82C29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IITK_PPT_Template</Template>
  <TotalTime>4974</TotalTime>
  <Words>355</Words>
  <Application>Microsoft Office PowerPoint</Application>
  <PresentationFormat>Widescreen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Times New Roman</vt:lpstr>
      <vt:lpstr>IIT_PPT_Theme</vt:lpstr>
      <vt:lpstr>Custom Design</vt:lpstr>
      <vt:lpstr>PowerPoint Presentation</vt:lpstr>
      <vt:lpstr>Background </vt:lpstr>
      <vt:lpstr>Consideration for Rel-20 </vt:lpstr>
      <vt:lpstr>References 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Shyam Gadhai</dc:creator>
  <cp:lastModifiedBy>Jyotirmay Saini</cp:lastModifiedBy>
  <cp:revision>2</cp:revision>
  <dcterms:created xsi:type="dcterms:W3CDTF">2024-10-08T11:11:33Z</dcterms:created>
  <dcterms:modified xsi:type="dcterms:W3CDTF">2024-12-03T20:32:14Z</dcterms:modified>
</cp:coreProperties>
</file>